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6BF_85375930.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5"/>
  </p:sldMasterIdLst>
  <p:notesMasterIdLst>
    <p:notesMasterId r:id="rId28"/>
  </p:notesMasterIdLst>
  <p:handoutMasterIdLst>
    <p:handoutMasterId r:id="rId29"/>
  </p:handoutMasterIdLst>
  <p:sldIdLst>
    <p:sldId id="945" r:id="rId6"/>
    <p:sldId id="948" r:id="rId7"/>
    <p:sldId id="1752" r:id="rId8"/>
    <p:sldId id="1771" r:id="rId9"/>
    <p:sldId id="1736" r:id="rId10"/>
    <p:sldId id="953" r:id="rId11"/>
    <p:sldId id="1713" r:id="rId12"/>
    <p:sldId id="1714" r:id="rId13"/>
    <p:sldId id="1765" r:id="rId14"/>
    <p:sldId id="1767" r:id="rId15"/>
    <p:sldId id="1769" r:id="rId16"/>
    <p:sldId id="964" r:id="rId17"/>
    <p:sldId id="1727" r:id="rId18"/>
    <p:sldId id="1768" r:id="rId19"/>
    <p:sldId id="1770" r:id="rId20"/>
    <p:sldId id="1760" r:id="rId21"/>
    <p:sldId id="1762" r:id="rId22"/>
    <p:sldId id="1766" r:id="rId23"/>
    <p:sldId id="1758" r:id="rId24"/>
    <p:sldId id="1763" r:id="rId25"/>
    <p:sldId id="268" r:id="rId26"/>
    <p:sldId id="176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270D02A-339A-B586-2BFB-81772744BCF4}" name="Noll, Angela (She/Her/Hers) (MDH)" initials="N(" userId="S::angela.noll@state.mn.us::51191d82-b924-442b-9691-acd0768f5ed4" providerId="AD"/>
  <p188:author id="{5C4AB12F-6213-D49B-B420-9007A59D80B9}" name="Dickinson, Analise (She/Her/Hers) (MDH)" initials="D(" userId="S::analise.dickinson@state.mn.us::57ea32d5-3fc6-4ec9-a287-96e3f4408d8e" providerId="AD"/>
  <p188:author id="{38695060-B9F6-4CE8-71AD-BEFA3AE450CA}" name="Sechler, Angie (She/Her/Hers) (MDH)" initials="SA((" userId="S::Angie.Sechler@state.mn.us::043525ef-4340-4397-bf98-bda3d71097ee" providerId="AD"/>
  <p188:author id="{EAE39DA3-58F4-7DF5-36BA-035BE67DB07B}" name="Sechler, Angie (She/Her/Hers) (MDH)" initials="S(" userId="S::angie.sechler@state.mn.us::043525ef-4340-4397-bf98-bda3d71097ee" providerId="AD"/>
  <p188:author id="{A57E0BB4-58F0-0838-4931-E1BDD4854E22}" name="Rice, Nancy (MDH)" initials="RN(" userId="S::Nancy.Rice@state.mn.us::8b18c96c-80d5-4982-b2ea-ddc1aa433f32" providerId="AD"/>
  <p188:author id="{836134BE-60D8-6FED-1D08-F860CA91CF68}" name="Stamm, Abby (MDH)" initials="AS" userId="S::Abby.Stamm@state.mn.us::3bedad98-659d-40ea-9cd8-54cbfd9808b3" providerId="AD"/>
  <p188:author id="{2B1F6FCA-415F-8760-880F-AE6B5C2E7E99}" name="Dickinson, Analise (She/Her/Hers) (MDH)" initials="DA((" userId="S::Analise.Dickinson@state.mn.us::57ea32d5-3fc6-4ec9-a287-96e3f4408d8e" providerId="AD"/>
  <p188:author id="{3D5E8ADA-C437-518A-1DE2-CA621279CB5B}" name="Stamm, Abby (MDH)" initials="S(" userId="S::abby.stamm@state.mn.us::3bedad98-659d-40ea-9cd8-54cbfd9808b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D1FF"/>
    <a:srgbClr val="D6EDFF"/>
    <a:srgbClr val="003865"/>
    <a:srgbClr val="78BE21"/>
    <a:srgbClr val="000000"/>
    <a:srgbClr val="E8E8E8"/>
    <a:srgbClr val="0D0D0D"/>
    <a:srgbClr val="B20738"/>
    <a:srgbClr val="00A3E2"/>
    <a:srgbClr val="2C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BAB16E-6918-950A-24C1-153CE512AA40}" v="37" dt="2025-03-27T13:37:34.924"/>
    <p1510:client id="{F5A9338A-6F48-FD9A-1F42-474E19D51C5E}" v="101" dt="2025-03-25T18:22:50.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3.xml"/></Relationships>
</file>

<file path=ppt/comments/modernComment_6BF_85375930.xml><?xml version="1.0" encoding="utf-8"?>
<p188:cmLst xmlns:a="http://schemas.openxmlformats.org/drawingml/2006/main" xmlns:r="http://schemas.openxmlformats.org/officeDocument/2006/relationships" xmlns:p188="http://schemas.microsoft.com/office/powerpoint/2018/8/main">
  <p188:cm id="{9C7589B4-A5B3-47BF-A623-5E809A3F8FE2}" authorId="{3D5E8ADA-C437-518A-1DE2-CA621279CB5B}" created="2025-03-06T15:18:34.887">
    <ac:txMkLst xmlns:ac="http://schemas.microsoft.com/office/drawing/2013/main/command">
      <pc:docMk xmlns:pc="http://schemas.microsoft.com/office/powerpoint/2013/main/command"/>
      <pc:sldMk xmlns:pc="http://schemas.microsoft.com/office/powerpoint/2013/main/command" cId="2234997040" sldId="1727"/>
      <ac:spMk id="12" creationId="{E3FB4AE5-724A-7786-7023-E94AA1673E5C}"/>
      <ac:txMk cp="0" len="5">
        <ac:context len="6" hash="2757714412"/>
      </ac:txMk>
    </ac:txMkLst>
    <p188:pos x="10598727" y="928254"/>
    <p188:txBody>
      <a:bodyPr/>
      <a:lstStyle/>
      <a:p>
        <a:r>
          <a:rPr lang="en-US"/>
          <a:t>Split this into two slides?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latin typeface="Calibri" panose="020F050202020403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F2A04DE5-F1A9-4D45-BF54-BEFDBA739CA2}" type="datetimeFigureOut">
              <a:rPr lang="en-US" smtClean="0">
                <a:latin typeface="Calibri" panose="020F0502020204030204" pitchFamily="34" charset="0"/>
              </a:rPr>
              <a:t>3/27/2025</a:t>
            </a:fld>
            <a:endParaRPr lang="en-US">
              <a:latin typeface="Calibri" panose="020F050202020403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latin typeface="Calibri" panose="020F050202020403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3886E1E-70B3-41D2-AD41-BEE4979EC759}" type="slidenum">
              <a:rPr lang="en-US" smtClean="0">
                <a:latin typeface="Calibri" panose="020F0502020204030204" pitchFamily="34" charset="0"/>
              </a:rPr>
              <a:t>‹#›</a:t>
            </a:fld>
            <a:endParaRPr lang="en-US">
              <a:latin typeface="Calibri" panose="020F0502020204030204" pitchFamily="34" charset="0"/>
            </a:endParaRPr>
          </a:p>
        </p:txBody>
      </p:sp>
    </p:spTree>
    <p:extLst>
      <p:ext uri="{BB962C8B-B14F-4D97-AF65-F5344CB8AC3E}">
        <p14:creationId xmlns:p14="http://schemas.microsoft.com/office/powerpoint/2010/main" val="55661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Calibri" panose="020F0502020204030204" pitchFamily="34" charset="0"/>
              </a:defRPr>
            </a:lvl1pPr>
          </a:lstStyle>
          <a:p>
            <a:fld id="{A50CD39D-89B0-4C68-805A-35C75A7C20C8}" type="datetimeFigureOut">
              <a:rPr lang="en-US" smtClean="0"/>
              <a:pPr/>
              <a:t>3/27/2025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Calibri" panose="020F0502020204030204" pitchFamily="34" charset="0"/>
              </a:defRPr>
            </a:lvl1pPr>
          </a:lstStyle>
          <a:p>
            <a:fld id="{F9F08466-AEA7-4FC0-9459-6A32F61DA297}" type="slidenum">
              <a:rPr lang="en-US" smtClean="0"/>
              <a:pPr/>
              <a:t>‹#›</a:t>
            </a:fld>
            <a:endParaRPr lang="en-US"/>
          </a:p>
        </p:txBody>
      </p:sp>
    </p:spTree>
    <p:extLst>
      <p:ext uri="{BB962C8B-B14F-4D97-AF65-F5344CB8AC3E}">
        <p14:creationId xmlns:p14="http://schemas.microsoft.com/office/powerpoint/2010/main" val="3209786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w3.org/about/"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ww.w3.org/WAI/about/" TargetMode="External"/><Relationship Id="rId4" Type="http://schemas.openxmlformats.org/officeDocument/2006/relationships/hyperlink" Target="https://www.w3.org/news/2022/w3c-to-become-a-public-interest-non-profit-organizat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Thank you to everyone who completed the pre-conference survey regarding this presentation. We reviewed your questions did our best to answer them throughout the presentation. If we missed anything or you have additional questions, please feel free to ask these during the Q/A portion. </a:t>
            </a:r>
          </a:p>
        </p:txBody>
      </p:sp>
      <p:sp>
        <p:nvSpPr>
          <p:cNvPr id="4" name="Slide Number Placeholder 3"/>
          <p:cNvSpPr>
            <a:spLocks noGrp="1"/>
          </p:cNvSpPr>
          <p:nvPr>
            <p:ph type="sldNum" sz="quarter" idx="5"/>
          </p:nvPr>
        </p:nvSpPr>
        <p:spPr/>
        <p:txBody>
          <a:bodyPr/>
          <a:lstStyle/>
          <a:p>
            <a:fld id="{F9F08466-AEA7-4FC0-9459-6A32F61DA297}" type="slidenum">
              <a:rPr lang="en-US" smtClean="0"/>
              <a:pPr/>
              <a:t>3</a:t>
            </a:fld>
            <a:endParaRPr lang="en-US"/>
          </a:p>
        </p:txBody>
      </p:sp>
    </p:spTree>
    <p:extLst>
      <p:ext uri="{BB962C8B-B14F-4D97-AF65-F5344CB8AC3E}">
        <p14:creationId xmlns:p14="http://schemas.microsoft.com/office/powerpoint/2010/main" val="2559477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p:cNvSpPr>
            <a:spLocks noGrp="1"/>
          </p:cNvSpPr>
          <p:nvPr>
            <p:ph type="sldNum" sz="quarter" idx="5"/>
          </p:nvPr>
        </p:nvSpPr>
        <p:spPr/>
        <p:txBody>
          <a:bodyPr/>
          <a:lstStyle/>
          <a:p>
            <a:fld id="{F9F08466-AEA7-4FC0-9459-6A32F61DA297}" type="slidenum">
              <a:rPr lang="en-US" smtClean="0"/>
              <a:pPr/>
              <a:t>12</a:t>
            </a:fld>
            <a:endParaRPr lang="en-US"/>
          </a:p>
        </p:txBody>
      </p:sp>
    </p:spTree>
    <p:extLst>
      <p:ext uri="{BB962C8B-B14F-4D97-AF65-F5344CB8AC3E}">
        <p14:creationId xmlns:p14="http://schemas.microsoft.com/office/powerpoint/2010/main" val="3276798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Color shouldn’t be the only way to communicate information in a data visualization. When color is used, make sure colors are different enough. The website </a:t>
            </a:r>
            <a:r>
              <a:rPr lang="en-US" sz="1200" err="1"/>
              <a:t>ColorBrewer</a:t>
            </a:r>
            <a:r>
              <a:rPr lang="en-US" sz="1200"/>
              <a:t> and the associated package </a:t>
            </a:r>
            <a:r>
              <a:rPr lang="en-US" sz="1200" err="1"/>
              <a:t>RColorBrewer</a:t>
            </a:r>
            <a:r>
              <a:rPr lang="en-US" sz="1200"/>
              <a:t> have palettes that can help meet these requirements. The package </a:t>
            </a:r>
            <a:r>
              <a:rPr lang="en-US" sz="1200" err="1"/>
              <a:t>colorspace</a:t>
            </a:r>
            <a:r>
              <a:rPr lang="en-US" sz="1200"/>
              <a:t> has a color contrast checker.</a:t>
            </a:r>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13</a:t>
            </a:fld>
            <a:endParaRPr lang="en-US"/>
          </a:p>
        </p:txBody>
      </p:sp>
    </p:spTree>
    <p:extLst>
      <p:ext uri="{BB962C8B-B14F-4D97-AF65-F5344CB8AC3E}">
        <p14:creationId xmlns:p14="http://schemas.microsoft.com/office/powerpoint/2010/main" val="7516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68B5D-25B4-81DD-14F6-AC58691DC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5A1E6-4171-8648-D222-97E9C57FE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4CCAA-79C5-81A7-2DDD-96C4223E16DB}"/>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F4FC8A5F-1BB0-D573-1718-53F1FF16EB2E}"/>
              </a:ext>
            </a:extLst>
          </p:cNvPr>
          <p:cNvSpPr>
            <a:spLocks noGrp="1"/>
          </p:cNvSpPr>
          <p:nvPr>
            <p:ph type="sldNum" sz="quarter" idx="5"/>
          </p:nvPr>
        </p:nvSpPr>
        <p:spPr/>
        <p:txBody>
          <a:bodyPr/>
          <a:lstStyle/>
          <a:p>
            <a:fld id="{F9F08466-AEA7-4FC0-9459-6A32F61DA297}" type="slidenum">
              <a:rPr lang="en-US" smtClean="0"/>
              <a:pPr/>
              <a:t>14</a:t>
            </a:fld>
            <a:endParaRPr lang="en-US"/>
          </a:p>
        </p:txBody>
      </p:sp>
    </p:spTree>
    <p:extLst>
      <p:ext uri="{BB962C8B-B14F-4D97-AF65-F5344CB8AC3E}">
        <p14:creationId xmlns:p14="http://schemas.microsoft.com/office/powerpoint/2010/main" val="984529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3451C-65E5-6316-E21B-72E237EA22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62010-0F5B-712E-B5C6-503E25ED55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24EA7-E8B7-FF78-B6D7-10259E31BF15}"/>
              </a:ext>
            </a:extLst>
          </p:cNvPr>
          <p:cNvSpPr>
            <a:spLocks noGrp="1"/>
          </p:cNvSpPr>
          <p:nvPr>
            <p:ph type="body" idx="1"/>
          </p:nvPr>
        </p:nvSpPr>
        <p:spPr/>
        <p:txBody>
          <a:bodyPr/>
          <a:lstStyle/>
          <a:p>
            <a:r>
              <a:rPr lang="en-US"/>
              <a:t>Table of data underneath or in a csv file.</a:t>
            </a:r>
          </a:p>
        </p:txBody>
      </p:sp>
      <p:sp>
        <p:nvSpPr>
          <p:cNvPr id="4" name="Slide Number Placeholder 3">
            <a:extLst>
              <a:ext uri="{FF2B5EF4-FFF2-40B4-BE49-F238E27FC236}">
                <a16:creationId xmlns:a16="http://schemas.microsoft.com/office/drawing/2014/main" id="{5000E523-C93F-DD8D-6AAC-F422269C3AC2}"/>
              </a:ext>
            </a:extLst>
          </p:cNvPr>
          <p:cNvSpPr>
            <a:spLocks noGrp="1"/>
          </p:cNvSpPr>
          <p:nvPr>
            <p:ph type="sldNum" sz="quarter" idx="5"/>
          </p:nvPr>
        </p:nvSpPr>
        <p:spPr/>
        <p:txBody>
          <a:bodyPr/>
          <a:lstStyle/>
          <a:p>
            <a:fld id="{F9F08466-AEA7-4FC0-9459-6A32F61DA297}" type="slidenum">
              <a:rPr lang="en-US" smtClean="0"/>
              <a:pPr/>
              <a:t>15</a:t>
            </a:fld>
            <a:endParaRPr lang="en-US"/>
          </a:p>
        </p:txBody>
      </p:sp>
    </p:spTree>
    <p:extLst>
      <p:ext uri="{BB962C8B-B14F-4D97-AF65-F5344CB8AC3E}">
        <p14:creationId xmlns:p14="http://schemas.microsoft.com/office/powerpoint/2010/main" val="1270649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Today we covered what to keep in mind when designing your visualizations so they meet the WCAG criteria, with WCAG 2.1 being the most current criteria all Minnesota state agencies must follow. The most common principles of accessibility: Perceivable and Operable were covered with demonstrations whether using Tableau and R. Being successful with meeting accessibility criteria will ultimately depend on the software visualization tool you are using, but the important message we hope to share is to always test your visualizations for accessibility beforehand.  </a:t>
            </a:r>
          </a:p>
        </p:txBody>
      </p:sp>
      <p:sp>
        <p:nvSpPr>
          <p:cNvPr id="4" name="Slide Number Placeholder 3"/>
          <p:cNvSpPr>
            <a:spLocks noGrp="1"/>
          </p:cNvSpPr>
          <p:nvPr>
            <p:ph type="sldNum" sz="quarter" idx="5"/>
          </p:nvPr>
        </p:nvSpPr>
        <p:spPr/>
        <p:txBody>
          <a:bodyPr/>
          <a:lstStyle/>
          <a:p>
            <a:fld id="{F9F08466-AEA7-4FC0-9459-6A32F61DA297}" type="slidenum">
              <a:rPr lang="en-US" smtClean="0"/>
              <a:pPr/>
              <a:t>19</a:t>
            </a:fld>
            <a:endParaRPr lang="en-US"/>
          </a:p>
        </p:txBody>
      </p:sp>
    </p:spTree>
    <p:extLst>
      <p:ext uri="{BB962C8B-B14F-4D97-AF65-F5344CB8AC3E}">
        <p14:creationId xmlns:p14="http://schemas.microsoft.com/office/powerpoint/2010/main" val="2450782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is the penguin's data?</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tools to use to test for accessibility?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Tips on providing multi-lingual content besides enabling Google translate?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PowerBI</a:t>
            </a:r>
            <a:r>
              <a:rPr lang="en-US"/>
              <a:t> loads all reports with a specific language and specific locale, default behavior is to load a report with language and locale of users browser settings, language and locale setting can be overridden by adding language parameter to report </a:t>
            </a:r>
            <a:r>
              <a:rPr lang="en-US" err="1"/>
              <a:t>url</a:t>
            </a:r>
            <a:r>
              <a:rPr lang="en-US"/>
              <a:t>, language and locale setting can be controlled when loading report with </a:t>
            </a:r>
            <a:r>
              <a:rPr lang="en-US" err="1"/>
              <a:t>PowerBI</a:t>
            </a:r>
            <a:r>
              <a:rPr lang="en-US"/>
              <a:t> embedding. Automatically will update measures, numbers, and dates.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Report label (titles, section, headings, and button captions) translations with the </a:t>
            </a:r>
            <a:r>
              <a:rPr lang="en-US" err="1"/>
              <a:t>userculture</a:t>
            </a:r>
            <a:r>
              <a:rPr lang="en-US"/>
              <a:t> function in </a:t>
            </a:r>
            <a:r>
              <a:rPr lang="en-US" err="1"/>
              <a:t>powerbi</a:t>
            </a:r>
            <a:r>
              <a:rPr lang="en-US"/>
              <a:t>.</a:t>
            </a:r>
          </a:p>
          <a:p>
            <a:endParaRPr lang="en-US"/>
          </a:p>
          <a:p>
            <a:pPr algn="l"/>
            <a:r>
              <a:rPr lang="en-US" b="0" i="0">
                <a:solidFill>
                  <a:srgbClr val="161616"/>
                </a:solidFill>
                <a:effectLst/>
                <a:latin typeface="Segoe UI" panose="020B0502040204020203" pitchFamily="34" charset="0"/>
              </a:rPr>
              <a:t>Power BI has accessibility features built into the product, which don't require any configuration from the report author. These features are the following:</a:t>
            </a:r>
          </a:p>
          <a:p>
            <a:pPr algn="l">
              <a:buFont typeface="Arial" panose="020B0604020202020204" pitchFamily="34" charset="0"/>
              <a:buChar char="•"/>
            </a:pPr>
            <a:r>
              <a:rPr lang="en-US" b="0" i="0">
                <a:solidFill>
                  <a:srgbClr val="161616"/>
                </a:solidFill>
                <a:effectLst/>
                <a:latin typeface="Segoe UI" panose="020B0502040204020203" pitchFamily="34" charset="0"/>
              </a:rPr>
              <a:t>Keyboard navigation</a:t>
            </a:r>
          </a:p>
          <a:p>
            <a:pPr algn="l">
              <a:buFont typeface="Arial" panose="020B0604020202020204" pitchFamily="34" charset="0"/>
              <a:buChar char="•"/>
            </a:pPr>
            <a:r>
              <a:rPr lang="en-US" b="0" i="0">
                <a:solidFill>
                  <a:srgbClr val="161616"/>
                </a:solidFill>
                <a:effectLst/>
                <a:latin typeface="Segoe UI" panose="020B0502040204020203" pitchFamily="34" charset="0"/>
              </a:rPr>
              <a:t>Screen-reader compatibility</a:t>
            </a:r>
          </a:p>
          <a:p>
            <a:pPr algn="l">
              <a:buFont typeface="Arial" panose="020B0604020202020204" pitchFamily="34" charset="0"/>
              <a:buChar char="•"/>
            </a:pPr>
            <a:r>
              <a:rPr lang="en-US" b="0" i="0">
                <a:solidFill>
                  <a:srgbClr val="161616"/>
                </a:solidFill>
                <a:effectLst/>
                <a:latin typeface="Segoe UI" panose="020B0502040204020203" pitchFamily="34" charset="0"/>
              </a:rPr>
              <a:t>High contrast colors view</a:t>
            </a:r>
          </a:p>
          <a:p>
            <a:pPr algn="l">
              <a:buFont typeface="Arial" panose="020B0604020202020204" pitchFamily="34" charset="0"/>
              <a:buChar char="•"/>
            </a:pPr>
            <a:r>
              <a:rPr lang="en-US" b="0" i="0">
                <a:solidFill>
                  <a:srgbClr val="161616"/>
                </a:solidFill>
                <a:effectLst/>
                <a:latin typeface="Segoe UI" panose="020B0502040204020203" pitchFamily="34" charset="0"/>
              </a:rPr>
              <a:t>Focus mode</a:t>
            </a:r>
          </a:p>
          <a:p>
            <a:pPr algn="l">
              <a:buFont typeface="Arial" panose="020B0604020202020204" pitchFamily="34" charset="0"/>
              <a:buChar char="•"/>
            </a:pPr>
            <a:r>
              <a:rPr lang="en-US" b="0" i="0">
                <a:solidFill>
                  <a:srgbClr val="161616"/>
                </a:solidFill>
                <a:effectLst/>
                <a:latin typeface="Segoe UI" panose="020B0502040204020203" pitchFamily="34" charset="0"/>
              </a:rPr>
              <a:t>Show data table</a:t>
            </a:r>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20</a:t>
            </a:fld>
            <a:endParaRPr lang="en-US"/>
          </a:p>
        </p:txBody>
      </p:sp>
    </p:spTree>
    <p:extLst>
      <p:ext uri="{BB962C8B-B14F-4D97-AF65-F5344CB8AC3E}">
        <p14:creationId xmlns:p14="http://schemas.microsoft.com/office/powerpoint/2010/main" val="3253521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mn-lt"/>
            </a:endParaRPr>
          </a:p>
        </p:txBody>
      </p:sp>
      <p:sp>
        <p:nvSpPr>
          <p:cNvPr id="4" name="Slide Number Placeholder 3"/>
          <p:cNvSpPr>
            <a:spLocks noGrp="1"/>
          </p:cNvSpPr>
          <p:nvPr>
            <p:ph type="sldNum" sz="quarter" idx="10"/>
          </p:nvPr>
        </p:nvSpPr>
        <p:spPr/>
        <p:txBody>
          <a:bodyPr/>
          <a:lstStyle/>
          <a:p>
            <a:fld id="{F9F08466-AEA7-4FC0-9459-6A32F61DA297}" type="slidenum">
              <a:rPr lang="en-US" smtClean="0"/>
              <a:pPr/>
              <a:t>21</a:t>
            </a:fld>
            <a:endParaRPr lang="en-US"/>
          </a:p>
        </p:txBody>
      </p:sp>
    </p:spTree>
    <p:extLst>
      <p:ext uri="{BB962C8B-B14F-4D97-AF65-F5344CB8AC3E}">
        <p14:creationId xmlns:p14="http://schemas.microsoft.com/office/powerpoint/2010/main" val="3809185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Demo source code: https://github.com/tidy-MN/shiny-a11y-app</a:t>
            </a:r>
          </a:p>
        </p:txBody>
      </p:sp>
      <p:sp>
        <p:nvSpPr>
          <p:cNvPr id="4" name="Slide Number Placeholder 3"/>
          <p:cNvSpPr>
            <a:spLocks noGrp="1"/>
          </p:cNvSpPr>
          <p:nvPr>
            <p:ph type="sldNum" sz="quarter" idx="5"/>
          </p:nvPr>
        </p:nvSpPr>
        <p:spPr/>
        <p:txBody>
          <a:bodyPr/>
          <a:lstStyle/>
          <a:p>
            <a:fld id="{F9F08466-AEA7-4FC0-9459-6A32F61DA297}" type="slidenum">
              <a:rPr lang="en-US" smtClean="0"/>
              <a:pPr/>
              <a:t>22</a:t>
            </a:fld>
            <a:endParaRPr lang="en-US"/>
          </a:p>
        </p:txBody>
      </p:sp>
    </p:spTree>
    <p:extLst>
      <p:ext uri="{BB962C8B-B14F-4D97-AF65-F5344CB8AC3E}">
        <p14:creationId xmlns:p14="http://schemas.microsoft.com/office/powerpoint/2010/main" val="3312974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9D253-40D0-A416-5CA7-5647F2665C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765B6-BB70-4683-0F78-36ACC943C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F8598-4F95-BE66-0BB7-92D16D41CDE5}"/>
              </a:ext>
            </a:extLst>
          </p:cNvPr>
          <p:cNvSpPr>
            <a:spLocks noGrp="1"/>
          </p:cNvSpPr>
          <p:nvPr>
            <p:ph type="body" idx="1"/>
          </p:nvPr>
        </p:nvSpPr>
        <p:spPr/>
        <p:txBody>
          <a:bodyPr/>
          <a:lstStyle/>
          <a:p>
            <a:r>
              <a:rPr lang="en-US">
                <a:ea typeface="Calibri"/>
                <a:cs typeface="Calibri"/>
              </a:rPr>
              <a:t>Thank you to everyone who completed the pre-conference survey regarding this presentation. We reviewed your questions did our best to answer them throughout the presentation. If we missed anything or you have additional questions, please feel free to ask these during the Q/A portion. </a:t>
            </a:r>
          </a:p>
        </p:txBody>
      </p:sp>
      <p:sp>
        <p:nvSpPr>
          <p:cNvPr id="4" name="Slide Number Placeholder 3">
            <a:extLst>
              <a:ext uri="{FF2B5EF4-FFF2-40B4-BE49-F238E27FC236}">
                <a16:creationId xmlns:a16="http://schemas.microsoft.com/office/drawing/2014/main" id="{9753960A-2B9B-701D-BB09-45579A1D1743}"/>
              </a:ext>
            </a:extLst>
          </p:cNvPr>
          <p:cNvSpPr>
            <a:spLocks noGrp="1"/>
          </p:cNvSpPr>
          <p:nvPr>
            <p:ph type="sldNum" sz="quarter" idx="5"/>
          </p:nvPr>
        </p:nvSpPr>
        <p:spPr/>
        <p:txBody>
          <a:bodyPr/>
          <a:lstStyle/>
          <a:p>
            <a:fld id="{F9F08466-AEA7-4FC0-9459-6A32F61DA297}" type="slidenum">
              <a:rPr lang="en-US" smtClean="0"/>
              <a:pPr/>
              <a:t>4</a:t>
            </a:fld>
            <a:endParaRPr lang="en-US"/>
          </a:p>
        </p:txBody>
      </p:sp>
    </p:spTree>
    <p:extLst>
      <p:ext uri="{BB962C8B-B14F-4D97-AF65-F5344CB8AC3E}">
        <p14:creationId xmlns:p14="http://schemas.microsoft.com/office/powerpoint/2010/main" val="3561481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F9F08466-AEA7-4FC0-9459-6A32F61DA297}" type="slidenum">
              <a:rPr lang="en-US" smtClean="0"/>
              <a:pPr/>
              <a:t>5</a:t>
            </a:fld>
            <a:endParaRPr lang="en-US"/>
          </a:p>
        </p:txBody>
      </p:sp>
    </p:spTree>
    <p:extLst>
      <p:ext uri="{BB962C8B-B14F-4D97-AF65-F5344CB8AC3E}">
        <p14:creationId xmlns:p14="http://schemas.microsoft.com/office/powerpoint/2010/main" val="190188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Web Content Accessibility Guidelines, or WCAG, as I’ll refer to it, were developed through the collaborative effort of the world wide web consortium.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The World Wide Web Consortium (</a:t>
            </a:r>
            <a:r>
              <a:rPr lang="en-US" b="0" i="0">
                <a:effectLst/>
                <a:latin typeface="Noto Sans" panose="020B0502040504020204" pitchFamily="34" charset="0"/>
                <a:hlinkClick r:id="rId3"/>
              </a:rPr>
              <a:t>W3C</a:t>
            </a:r>
            <a:r>
              <a:rPr lang="en-US" b="0" i="0">
                <a:solidFill>
                  <a:srgbClr val="1D1D1D"/>
                </a:solidFill>
                <a:effectLst/>
                <a:latin typeface="Noto Sans" panose="020B0502040504020204" pitchFamily="34" charset="0"/>
              </a:rPr>
              <a:t>) started in 1994, it is an international </a:t>
            </a:r>
            <a:r>
              <a:rPr lang="en-US" b="0" i="0">
                <a:effectLst/>
                <a:latin typeface="Noto Sans" panose="020B0502040504020204" pitchFamily="34" charset="0"/>
                <a:hlinkClick r:id="rId4"/>
              </a:rPr>
              <a:t>non-profit organization</a:t>
            </a:r>
            <a:r>
              <a:rPr lang="en-US" b="0" i="0">
                <a:solidFill>
                  <a:srgbClr val="1D1D1D"/>
                </a:solidFill>
                <a:effectLst/>
                <a:latin typeface="Noto Sans" panose="020B0502040504020204" pitchFamily="34" charset="0"/>
              </a:rPr>
              <a:t> where a range of organizations. Organization members, and the public work together to develop strategies, standards and supporting resources to make web accessible to people with disabilities.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D1D"/>
                </a:solidFill>
                <a:effectLst/>
                <a:latin typeface="Noto Sans" panose="020B0502040504020204" pitchFamily="34" charset="0"/>
              </a:rPr>
              <a:t>Web Accessibility Initiative (WAI) is a key aspect of their work to imp</a:t>
            </a:r>
            <a:r>
              <a:rPr lang="en-US" b="0" i="0">
                <a:solidFill>
                  <a:srgbClr val="1D1D1D"/>
                </a:solidFill>
                <a:effectLst/>
                <a:latin typeface="Noto Sans" panose="020B0502040504020204" pitchFamily="34" charset="0"/>
                <a:hlinkClick r:id="rId5"/>
              </a:rPr>
              <a:t>ro</a:t>
            </a:r>
            <a:r>
              <a:rPr lang="en-US" b="0" i="0">
                <a:solidFill>
                  <a:srgbClr val="1D1D1D"/>
                </a:solidFill>
                <a:effectLst/>
                <a:latin typeface="Noto Sans" panose="020B0502040504020204" pitchFamily="34" charset="0"/>
              </a:rPr>
              <a:t>ve accessibility of the w</a:t>
            </a:r>
            <a:r>
              <a:rPr lang="en-US" b="0" i="0">
                <a:solidFill>
                  <a:srgbClr val="1D1D1D"/>
                </a:solidFill>
                <a:effectLst/>
                <a:latin typeface="Noto Sans" panose="020B0502040504020204" pitchFamily="34" charset="0"/>
                <a:hlinkClick r:id="rId5"/>
              </a:rPr>
              <a:t>or</a:t>
            </a:r>
            <a:r>
              <a:rPr lang="en-US" b="0" i="0">
                <a:solidFill>
                  <a:srgbClr val="1D1D1D"/>
                </a:solidFill>
                <a:effectLst/>
                <a:latin typeface="Noto Sans" panose="020B0502040504020204" pitchFamily="34" charset="0"/>
              </a:rPr>
              <a:t>ld wide web.</a:t>
            </a:r>
            <a:endParaRPr lang="en-US">
              <a:hlinkClick r:id="rId5"/>
            </a:endParaRPr>
          </a:p>
          <a:p>
            <a:endParaRPr lang="en-US"/>
          </a:p>
          <a:p>
            <a:r>
              <a:rPr lang="en-US"/>
              <a:t>The consortium continues to meet and evolve based on accessibility needs by updating </a:t>
            </a:r>
            <a:r>
              <a:rPr lang="en-US" err="1"/>
              <a:t>wcag</a:t>
            </a:r>
            <a:r>
              <a:rPr lang="en-US"/>
              <a:t> standards and more.</a:t>
            </a:r>
          </a:p>
          <a:p>
            <a:r>
              <a:rPr lang="en-US"/>
              <a:t>These guidelines do not just apply to visualization but anything digital. It started with HTML web content and continues evolve.</a:t>
            </a:r>
          </a:p>
          <a:p>
            <a:endParaRPr lang="en-US"/>
          </a:p>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Information and user interface components must be presentable to users in ways persons with disabilities can perceive (including blindness, low vision, deafness and hearing loss, limited movement, and cognitive limitations).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 User interface components and navigation must be operable (functionality from keyboard). </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 Information and the operation of user interface must be understandable. </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 Content must be robust enough that it can be interpreted reliably by a wide variety of user agents, including assistive technologies. </a:t>
            </a:r>
          </a:p>
          <a:p>
            <a:r>
              <a:rPr lang="en-US" sz="1200" b="0" i="0" u="none" strike="noStrike" baseline="0">
                <a:solidFill>
                  <a:srgbClr val="000000"/>
                </a:solidFill>
                <a:latin typeface="Arial" panose="020B0604020202020204" pitchFamily="34" charset="0"/>
              </a:rPr>
              <a:t>WCAG 2.1 has 13 guidelines within these principles, while WCAG 2.0 has 12.</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6</a:t>
            </a:fld>
            <a:endParaRPr lang="en-US"/>
          </a:p>
        </p:txBody>
      </p:sp>
    </p:spTree>
    <p:extLst>
      <p:ext uri="{BB962C8B-B14F-4D97-AF65-F5344CB8AC3E}">
        <p14:creationId xmlns:p14="http://schemas.microsoft.com/office/powerpoint/2010/main" val="74728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B5563"/>
                </a:solidFill>
                <a:effectLst/>
                <a:latin typeface="__sofiaPro_e47cb8"/>
              </a:rPr>
              <a:t>There are four main guiding principles of accessibility upon which the WCAG have been built. </a:t>
            </a:r>
            <a:endParaRPr lang="en-US" sz="1200" b="1" i="0" u="none" strike="noStrike" baseline="0">
              <a:solidFill>
                <a:srgbClr val="000000"/>
              </a:solidFill>
              <a:latin typeface="Arial" panose="020B0604020202020204" pitchFamily="34" charset="0"/>
            </a:endParaRPr>
          </a:p>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Information and user interface components must be presentable to users in ways persons with disabilities can perceive (including blindness, low vision, deafness and hearing loss, limited movement, and cognitive limitations).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 User interface components and navigation must be operable (functionality from keyboard). </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 Information and the operation of user interface must be understandable. </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 Content must be robust enough that it can be interpreted reliably by a wide variety of user agents, including assistive technologies. </a:t>
            </a:r>
          </a:p>
          <a:p>
            <a:r>
              <a:rPr lang="en-US" sz="1200" b="0" i="0" u="none" strike="noStrike" baseline="0">
                <a:solidFill>
                  <a:srgbClr val="000000"/>
                </a:solidFill>
                <a:latin typeface="Arial" panose="020B0604020202020204" pitchFamily="34" charset="0"/>
              </a:rPr>
              <a:t>WCAG 2.1 has 13 guidelines within these principles, while WCAG 2.0 has 12.</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7</a:t>
            </a:fld>
            <a:endParaRPr lang="en-US"/>
          </a:p>
        </p:txBody>
      </p:sp>
    </p:spTree>
    <p:extLst>
      <p:ext uri="{BB962C8B-B14F-4D97-AF65-F5344CB8AC3E}">
        <p14:creationId xmlns:p14="http://schemas.microsoft.com/office/powerpoint/2010/main" val="412374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8</a:t>
            </a:fld>
            <a:endParaRPr lang="en-US"/>
          </a:p>
        </p:txBody>
      </p:sp>
    </p:spTree>
    <p:extLst>
      <p:ext uri="{BB962C8B-B14F-4D97-AF65-F5344CB8AC3E}">
        <p14:creationId xmlns:p14="http://schemas.microsoft.com/office/powerpoint/2010/main" val="284575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baseline="0">
                <a:solidFill>
                  <a:srgbClr val="000000"/>
                </a:solidFill>
                <a:latin typeface="Arial" panose="020B0604020202020204" pitchFamily="34" charset="0"/>
              </a:rPr>
              <a:t>Perceivable</a:t>
            </a:r>
            <a:r>
              <a:rPr lang="en-US" sz="1200" b="0" i="0" u="none" strike="noStrike" baseline="0">
                <a:solidFill>
                  <a:srgbClr val="000000"/>
                </a:solidFill>
                <a:latin typeface="Arial" panose="020B0604020202020204" pitchFamily="34" charset="0"/>
              </a:rPr>
              <a:t>: </a:t>
            </a:r>
          </a:p>
          <a:p>
            <a:r>
              <a:rPr lang="en-US" sz="1200" b="1" i="0" u="none" strike="noStrike" baseline="0">
                <a:solidFill>
                  <a:srgbClr val="000000"/>
                </a:solidFill>
                <a:latin typeface="Arial" panose="020B0604020202020204" pitchFamily="34" charset="0"/>
              </a:rPr>
              <a:t>Operable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Understandable</a:t>
            </a:r>
            <a:r>
              <a:rPr lang="en-US" sz="1200" b="0" i="0" u="none" strike="noStrike" baseline="0">
                <a:solidFill>
                  <a:srgbClr val="000000"/>
                </a:solidFill>
                <a:latin typeface="Arial" panose="020B0604020202020204" pitchFamily="34" charset="0"/>
              </a:rPr>
              <a:t>:</a:t>
            </a:r>
          </a:p>
          <a:p>
            <a:r>
              <a:rPr lang="en-US" sz="1200" b="1" i="0" u="none" strike="noStrike" baseline="0">
                <a:solidFill>
                  <a:srgbClr val="000000"/>
                </a:solidFill>
                <a:latin typeface="Arial" panose="020B0604020202020204" pitchFamily="34" charset="0"/>
              </a:rPr>
              <a:t>Robust</a:t>
            </a:r>
            <a:r>
              <a:rPr lang="en-US" sz="1200" b="0" i="0" u="none" strike="noStrike" baseline="0">
                <a:solidFill>
                  <a:srgbClr val="000000"/>
                </a:solidFill>
                <a:latin typeface="Arial" panose="020B0604020202020204" pitchFamily="34" charset="0"/>
              </a:rPr>
              <a:t>:</a:t>
            </a:r>
            <a:endParaRPr lang="en-US"/>
          </a:p>
          <a:p>
            <a:endParaRPr lang="en-US"/>
          </a:p>
        </p:txBody>
      </p:sp>
      <p:sp>
        <p:nvSpPr>
          <p:cNvPr id="4" name="Slide Number Placeholder 3"/>
          <p:cNvSpPr>
            <a:spLocks noGrp="1"/>
          </p:cNvSpPr>
          <p:nvPr>
            <p:ph type="sldNum" sz="quarter" idx="5"/>
          </p:nvPr>
        </p:nvSpPr>
        <p:spPr/>
        <p:txBody>
          <a:bodyPr/>
          <a:lstStyle/>
          <a:p>
            <a:fld id="{F9F08466-AEA7-4FC0-9459-6A32F61DA297}" type="slidenum">
              <a:rPr lang="en-US" smtClean="0"/>
              <a:pPr/>
              <a:t>9</a:t>
            </a:fld>
            <a:endParaRPr lang="en-US"/>
          </a:p>
        </p:txBody>
      </p:sp>
    </p:spTree>
    <p:extLst>
      <p:ext uri="{BB962C8B-B14F-4D97-AF65-F5344CB8AC3E}">
        <p14:creationId xmlns:p14="http://schemas.microsoft.com/office/powerpoint/2010/main" val="831245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68451-CDA9-C1DF-8AB2-3A62B22BE5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261DD2-493F-E666-CA4B-D95636441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F761B-EFD4-D51F-FDB6-BE19DB562A3D}"/>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DE881B06-BD9A-62D7-B929-A8A3E42FB3D7}"/>
              </a:ext>
            </a:extLst>
          </p:cNvPr>
          <p:cNvSpPr>
            <a:spLocks noGrp="1"/>
          </p:cNvSpPr>
          <p:nvPr>
            <p:ph type="sldNum" sz="quarter" idx="5"/>
          </p:nvPr>
        </p:nvSpPr>
        <p:spPr/>
        <p:txBody>
          <a:bodyPr/>
          <a:lstStyle/>
          <a:p>
            <a:fld id="{F9F08466-AEA7-4FC0-9459-6A32F61DA297}" type="slidenum">
              <a:rPr lang="en-US" smtClean="0"/>
              <a:pPr/>
              <a:t>10</a:t>
            </a:fld>
            <a:endParaRPr lang="en-US"/>
          </a:p>
        </p:txBody>
      </p:sp>
    </p:spTree>
    <p:extLst>
      <p:ext uri="{BB962C8B-B14F-4D97-AF65-F5344CB8AC3E}">
        <p14:creationId xmlns:p14="http://schemas.microsoft.com/office/powerpoint/2010/main" val="61924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CC36-AA2C-9F12-EA3E-9CB16CFBC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507C8-8AFB-C6E1-B4B8-DD4535EF1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0456B-639A-7E79-7FD3-A5784E709A28}"/>
              </a:ext>
            </a:extLst>
          </p:cNvPr>
          <p:cNvSpPr>
            <a:spLocks noGrp="1"/>
          </p:cNvSpPr>
          <p:nvPr>
            <p:ph type="body" idx="1"/>
          </p:nvPr>
        </p:nvSpPr>
        <p:spPr/>
        <p:txBody>
          <a:bodyPr/>
          <a:lstStyle/>
          <a:p>
            <a:r>
              <a:rPr lang="en-US">
                <a:highlight>
                  <a:srgbClr val="FFFF00"/>
                </a:highlight>
                <a:latin typeface="Calibri"/>
                <a:ea typeface="Calibri"/>
                <a:cs typeface="Calibri"/>
              </a:rPr>
              <a:t>Makes the visualization more accessible for those with a temporary or permanent visual impairment. Accessible by screen readers (and search engines). </a:t>
            </a:r>
          </a:p>
        </p:txBody>
      </p:sp>
      <p:sp>
        <p:nvSpPr>
          <p:cNvPr id="4" name="Slide Number Placeholder 3">
            <a:extLst>
              <a:ext uri="{FF2B5EF4-FFF2-40B4-BE49-F238E27FC236}">
                <a16:creationId xmlns:a16="http://schemas.microsoft.com/office/drawing/2014/main" id="{CD63F631-4465-B22A-E8D1-7A8ABCD05F54}"/>
              </a:ext>
            </a:extLst>
          </p:cNvPr>
          <p:cNvSpPr>
            <a:spLocks noGrp="1"/>
          </p:cNvSpPr>
          <p:nvPr>
            <p:ph type="sldNum" sz="quarter" idx="5"/>
          </p:nvPr>
        </p:nvSpPr>
        <p:spPr/>
        <p:txBody>
          <a:bodyPr/>
          <a:lstStyle/>
          <a:p>
            <a:fld id="{F9F08466-AEA7-4FC0-9459-6A32F61DA297}" type="slidenum">
              <a:rPr lang="en-US" smtClean="0"/>
              <a:pPr/>
              <a:t>11</a:t>
            </a:fld>
            <a:endParaRPr lang="en-US"/>
          </a:p>
        </p:txBody>
      </p:sp>
    </p:spTree>
    <p:extLst>
      <p:ext uri="{BB962C8B-B14F-4D97-AF65-F5344CB8AC3E}">
        <p14:creationId xmlns:p14="http://schemas.microsoft.com/office/powerpoint/2010/main" val="17803276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Logo)">
    <p:bg bwMode="gray">
      <p:bgPr>
        <a:solidFill>
          <a:schemeClr val="bg1"/>
        </a:solidFill>
        <a:effectLst/>
      </p:bgPr>
    </p:bg>
    <p:spTree>
      <p:nvGrpSpPr>
        <p:cNvPr id="1" name=""/>
        <p:cNvGrpSpPr/>
        <p:nvPr/>
      </p:nvGrpSpPr>
      <p:grpSpPr>
        <a:xfrm>
          <a:off x="0" y="0"/>
          <a:ext cx="0" cy="0"/>
          <a:chOff x="0" y="0"/>
          <a:chExt cx="0" cy="0"/>
        </a:xfrm>
      </p:grpSpPr>
      <p:sp>
        <p:nvSpPr>
          <p:cNvPr id="10" name="Rectangle 1"/>
          <p:cNvSpPr txBox="1">
            <a:spLocks/>
          </p:cNvSpPr>
          <p:nvPr userDrawn="1"/>
        </p:nvSpPr>
        <p:spPr bwMode="black">
          <a:xfrm>
            <a:off x="0" y="4092602"/>
            <a:ext cx="12192000" cy="1295182"/>
          </a:xfrm>
          <a:prstGeom prst="rect">
            <a:avLst/>
          </a:prstGeom>
          <a:solidFill>
            <a:schemeClr val="accent1"/>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12" name="Title 2"/>
          <p:cNvSpPr>
            <a:spLocks noGrp="1"/>
          </p:cNvSpPr>
          <p:nvPr>
            <p:ph type="ctrTitle" hasCustomPrompt="1"/>
          </p:nvPr>
        </p:nvSpPr>
        <p:spPr bwMode="white">
          <a:xfrm>
            <a:off x="266700" y="4092602"/>
            <a:ext cx="11658600" cy="1295182"/>
          </a:xfrm>
          <a:noFill/>
        </p:spPr>
        <p:txBody>
          <a:bodyPr wrap="square" lIns="182880" tIns="91440" rIns="182880" bIns="91440" anchor="ctr">
            <a:normAutofit/>
          </a:bodyPr>
          <a:lstStyle>
            <a:lvl1pPr algn="ctr">
              <a:defRPr sz="3600">
                <a:solidFill>
                  <a:schemeClr val="bg1"/>
                </a:solidFill>
              </a:defRPr>
            </a:lvl1pPr>
          </a:lstStyle>
          <a:p>
            <a:r>
              <a:rPr lang="en-US"/>
              <a:t>Click to enter the slideshow title</a:t>
            </a:r>
          </a:p>
        </p:txBody>
      </p:sp>
      <p:sp>
        <p:nvSpPr>
          <p:cNvPr id="3" name="Rectangle 3"/>
          <p:cNvSpPr/>
          <p:nvPr userDrawn="1"/>
        </p:nvSpPr>
        <p:spPr bwMode="white">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 Placeholder 4"/>
          <p:cNvSpPr>
            <a:spLocks noGrp="1"/>
          </p:cNvSpPr>
          <p:nvPr>
            <p:ph type="body" sz="quarter" idx="17" hasCustomPrompt="1"/>
          </p:nvPr>
        </p:nvSpPr>
        <p:spPr bwMode="black">
          <a:xfrm>
            <a:off x="838200" y="5644883"/>
            <a:ext cx="10515600" cy="711465"/>
          </a:xfrm>
        </p:spPr>
        <p:txBody>
          <a:bodyPr>
            <a:normAutofit/>
          </a:bodyPr>
          <a:lstStyle>
            <a:lvl1pPr marL="0" indent="0" algn="ctr">
              <a:buNone/>
              <a:defRPr sz="2400">
                <a:solidFill>
                  <a:schemeClr val="tx2"/>
                </a:solidFill>
              </a:defRPr>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D7ED242C-24FB-43A0-BCB6-43756FC812F6}" type="datetime1">
              <a:rPr lang="en-US" smtClean="0"/>
              <a:t>3/27/2025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3" name="Graphic 8" descr="Minnesota Department of Health logo">
            <a:extLst>
              <a:ext uri="{FF2B5EF4-FFF2-40B4-BE49-F238E27FC236}">
                <a16:creationId xmlns:a16="http://schemas.microsoft.com/office/drawing/2014/main" id="{42349561-5F62-42F4-B212-FA53CED7E22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23716" y="1836432"/>
            <a:ext cx="4544568" cy="649224"/>
          </a:xfrm>
          <a:prstGeom prst="rect">
            <a:avLst/>
          </a:prstGeom>
        </p:spPr>
      </p:pic>
    </p:spTree>
    <p:extLst>
      <p:ext uri="{BB962C8B-B14F-4D97-AF65-F5344CB8AC3E}">
        <p14:creationId xmlns:p14="http://schemas.microsoft.com/office/powerpoint/2010/main" val="336811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Solid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5" name="Content Placeholder 2"/>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3/27/2025</a:t>
            </a:fld>
            <a:endParaRPr lang="en-US"/>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5"/>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6798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Solid Blue)">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5" name="Content Placeholder 2"/>
          <p:cNvSpPr>
            <a:spLocks noGrp="1"/>
          </p:cNvSpPr>
          <p:nvPr>
            <p:ph sz="quarter" idx="10"/>
          </p:nvPr>
        </p:nvSpPr>
        <p:spPr bwMode="white">
          <a:xfrm>
            <a:off x="838200" y="1366345"/>
            <a:ext cx="10515600"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3/27/2025</a:t>
            </a:fld>
            <a:endParaRPr lang="en-US"/>
          </a:p>
        </p:txBody>
      </p:sp>
      <p:sp>
        <p:nvSpPr>
          <p:cNvPr id="7" name="Footer Placeholder 4"/>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5"/>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3025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Solid Ligh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5" name="Content Placeholder 2"/>
          <p:cNvSpPr>
            <a:spLocks noGrp="1"/>
          </p:cNvSpPr>
          <p:nvPr>
            <p:ph sz="quarter" idx="10"/>
          </p:nvPr>
        </p:nvSpPr>
        <p:spPr bwMode="gray">
          <a:xfrm>
            <a:off x="838200" y="1366345"/>
            <a:ext cx="10515600" cy="478839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4868D85E-9AAE-43DE-B77A-6CCC9C16CBEC}" type="datetime1">
              <a:rPr lang="en-US" smtClean="0"/>
              <a:t>3/27/2025</a:t>
            </a:fld>
            <a:endParaRPr lang="en-US"/>
          </a:p>
        </p:txBody>
      </p:sp>
      <p:sp>
        <p:nvSpPr>
          <p:cNvPr id="11"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0"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824870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Solid White, Image)">
    <p:bg bwMode="black">
      <p:bgPr>
        <a:solidFill>
          <a:schemeClr val="bg1"/>
        </a:solidFill>
        <a:effectLst/>
      </p:bgPr>
    </p:bg>
    <p:spTree>
      <p:nvGrpSpPr>
        <p:cNvPr id="1" name=""/>
        <p:cNvGrpSpPr/>
        <p:nvPr/>
      </p:nvGrpSpPr>
      <p:grpSpPr>
        <a:xfrm>
          <a:off x="0" y="0"/>
          <a:ext cx="0" cy="0"/>
          <a:chOff x="0" y="0"/>
          <a:chExt cx="0" cy="0"/>
        </a:xfrm>
      </p:grpSpPr>
      <p:sp>
        <p:nvSpPr>
          <p:cNvPr id="10"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13" name="Content Placeholder 2"/>
          <p:cNvSpPr>
            <a:spLocks noGrp="1"/>
          </p:cNvSpPr>
          <p:nvPr>
            <p:ph sz="quarter" idx="10"/>
          </p:nvPr>
        </p:nvSpPr>
        <p:spPr bwMode="white">
          <a:xfrm>
            <a:off x="838200" y="1366345"/>
            <a:ext cx="6234953" cy="4788393"/>
          </a:xfrm>
        </p:spPr>
        <p:txBody>
          <a:bodyPr/>
          <a:lstStyle>
            <a:lvl1pPr>
              <a:buClr>
                <a:schemeClr val="tx1"/>
              </a:buCl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3"/>
          <p:cNvSpPr>
            <a:spLocks noGrp="1"/>
          </p:cNvSpPr>
          <p:nvPr>
            <p:ph type="pic" sz="quarter" idx="13"/>
          </p:nvPr>
        </p:nvSpPr>
        <p:spPr bwMode="ltGray">
          <a:xfrm>
            <a:off x="7653566" y="1364826"/>
            <a:ext cx="4538434" cy="4538434"/>
          </a:xfrm>
        </p:spPr>
        <p:txBody>
          <a:bodyPr/>
          <a:lstStyle>
            <a:lvl1pPr>
              <a:buClr>
                <a:schemeClr val="tx1"/>
              </a:buClr>
              <a:defRPr>
                <a:solidFill>
                  <a:schemeClr val="tx2"/>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tx2"/>
                </a:solidFill>
              </a:defRPr>
            </a:lvl1pPr>
          </a:lstStyle>
          <a:p>
            <a:fld id="{F4B91AA0-3BA7-4036-A3DA-317C6C4FFA29}" type="datetime1">
              <a:rPr lang="en-US" smtClean="0"/>
              <a:pPr/>
              <a:t>3/27/2025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53926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Solid Dark, Image)">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1" name="Content Placeholder 2"/>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3"/>
          <p:cNvSpPr>
            <a:spLocks noGrp="1"/>
          </p:cNvSpPr>
          <p:nvPr>
            <p:ph type="pic" sz="quarter" idx="13"/>
          </p:nvPr>
        </p:nvSpPr>
        <p:spPr bwMode="ltGray">
          <a:xfrm>
            <a:off x="7653566" y="1364826"/>
            <a:ext cx="4538434" cy="4538434"/>
          </a:xfrm>
        </p:spPr>
        <p:txBody>
          <a:bodyPr/>
          <a:lstStyle>
            <a:lvl1pPr>
              <a:buClr>
                <a:schemeClr val="accent2"/>
              </a:buClr>
              <a:defRPr>
                <a:solidFill>
                  <a:schemeClr val="bg1"/>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3/27/2025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38987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Solid Blue, Image)">
    <p:bg bwMode="black">
      <p:bgPr>
        <a:gradFill>
          <a:gsLst>
            <a:gs pos="100000">
              <a:schemeClr val="tx1">
                <a:lumMod val="80000"/>
              </a:schemeClr>
            </a:gs>
            <a:gs pos="63000">
              <a:schemeClr val="tx1"/>
            </a:gs>
            <a:gs pos="86000">
              <a:schemeClr val="tx1">
                <a:lumMod val="9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0" name="Content Placeholder 2"/>
          <p:cNvSpPr>
            <a:spLocks noGrp="1"/>
          </p:cNvSpPr>
          <p:nvPr>
            <p:ph sz="quarter" idx="10"/>
          </p:nvPr>
        </p:nvSpPr>
        <p:spPr bwMode="white">
          <a:xfrm>
            <a:off x="838200" y="1366345"/>
            <a:ext cx="6234953" cy="478839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p:cNvSpPr>
            <a:spLocks noGrp="1"/>
          </p:cNvSpPr>
          <p:nvPr>
            <p:ph type="pic" sz="quarter" idx="13"/>
          </p:nvPr>
        </p:nvSpPr>
        <p:spPr bwMode="ltGray">
          <a:xfrm>
            <a:off x="7653566" y="1364826"/>
            <a:ext cx="4538434" cy="4538434"/>
          </a:xfrm>
        </p:spPr>
        <p:txBody>
          <a:bodyPr/>
          <a:lstStyle>
            <a:lvl1pPr>
              <a:buClr>
                <a:schemeClr val="accent2"/>
              </a:buClr>
              <a:defRPr>
                <a:solidFill>
                  <a:schemeClr val="bg1"/>
                </a:solidFill>
              </a:defRPr>
            </a:lvl1pPr>
          </a:lstStyle>
          <a:p>
            <a:r>
              <a:rPr lang="en-US"/>
              <a:t>Click icon to add picture</a:t>
            </a:r>
          </a:p>
        </p:txBody>
      </p:sp>
      <p:sp>
        <p:nvSpPr>
          <p:cNvPr id="8" name="Date Placeholder 4"/>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3/27/2025</a:t>
            </a:fld>
            <a:endParaRPr lang="en-US"/>
          </a:p>
        </p:txBody>
      </p:sp>
      <p:sp>
        <p:nvSpPr>
          <p:cNvPr id="7" name="Footer Placeholder 5"/>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6"/>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694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olid Light Gray, Image)">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7" name="Content Placeholder 2"/>
          <p:cNvSpPr>
            <a:spLocks noGrp="1"/>
          </p:cNvSpPr>
          <p:nvPr>
            <p:ph sz="quarter" idx="10"/>
          </p:nvPr>
        </p:nvSpPr>
        <p:spPr bwMode="gray">
          <a:xfrm>
            <a:off x="838200" y="1366345"/>
            <a:ext cx="6234953" cy="4788393"/>
          </a:xfrm>
        </p:spPr>
        <p:txBody>
          <a:bodyPr/>
          <a:lstStyle>
            <a:lvl1pPr>
              <a:buClr>
                <a:schemeClr val="tx1"/>
              </a:buCl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3"/>
          <p:cNvSpPr>
            <a:spLocks noGrp="1"/>
          </p:cNvSpPr>
          <p:nvPr>
            <p:ph type="pic" sz="quarter" idx="13"/>
          </p:nvPr>
        </p:nvSpPr>
        <p:spPr bwMode="gray">
          <a:xfrm>
            <a:off x="7653566" y="1364826"/>
            <a:ext cx="4538434" cy="4538434"/>
          </a:xfrm>
        </p:spPr>
        <p:txBody>
          <a:bodyPr/>
          <a:lstStyle>
            <a:lvl1pPr>
              <a:buClr>
                <a:schemeClr val="tx1"/>
              </a:buClr>
              <a:defRPr>
                <a:solidFill>
                  <a:schemeClr val="tx2"/>
                </a:solidFill>
              </a:defRPr>
            </a:lvl1pPr>
          </a:lstStyle>
          <a:p>
            <a:r>
              <a:rPr lang="en-US"/>
              <a:t>Click icon to add picture</a:t>
            </a:r>
          </a:p>
        </p:txBody>
      </p:sp>
      <p:sp>
        <p:nvSpPr>
          <p:cNvPr id="9" name="Date Placeholder 4"/>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4868D85E-9AAE-43DE-B77A-6CCC9C16CBEC}" type="datetime1">
              <a:rPr lang="en-US" smtClean="0"/>
              <a:t>3/27/2025</a:t>
            </a:fld>
            <a:endParaRPr lang="en-US"/>
          </a:p>
        </p:txBody>
      </p:sp>
      <p:sp>
        <p:nvSpPr>
          <p:cNvPr id="11"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0" name="Slide Number Placeholder 6"/>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986490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age (4-Up Vertical)">
    <p:bg bwMode="gray">
      <p:bgPr>
        <a:solidFill>
          <a:srgbClr val="E8E8E8"/>
        </a:solidFill>
        <a:effectLst/>
      </p:bgPr>
    </p:bg>
    <p:spTree>
      <p:nvGrpSpPr>
        <p:cNvPr id="1" name=""/>
        <p:cNvGrpSpPr/>
        <p:nvPr/>
      </p:nvGrpSpPr>
      <p:grpSpPr>
        <a:xfrm>
          <a:off x="0" y="0"/>
          <a:ext cx="0" cy="0"/>
          <a:chOff x="0" y="0"/>
          <a:chExt cx="0" cy="0"/>
        </a:xfrm>
      </p:grpSpPr>
      <p:sp>
        <p:nvSpPr>
          <p:cNvPr id="2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806332" y="1981899"/>
            <a:ext cx="2094842" cy="2094842"/>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581719" y="432139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4" name="Picture Placeholder 3">
            <a:extLst>
              <a:ext uri="{FF2B5EF4-FFF2-40B4-BE49-F238E27FC236}">
                <a16:creationId xmlns:a16="http://schemas.microsoft.com/office/drawing/2014/main" id="{4378C81C-38CA-4D22-9B63-324111B4934E}"/>
              </a:ext>
            </a:extLst>
          </p:cNvPr>
          <p:cNvSpPr>
            <a:spLocks noGrp="1"/>
          </p:cNvSpPr>
          <p:nvPr>
            <p:ph type="pic" sz="quarter" idx="22" hasCustomPrompt="1"/>
          </p:nvPr>
        </p:nvSpPr>
        <p:spPr bwMode="gray">
          <a:xfrm>
            <a:off x="3645813" y="1981899"/>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3421563" y="4345147"/>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8" name="Picture Placeholder 3">
            <a:extLst>
              <a:ext uri="{FF2B5EF4-FFF2-40B4-BE49-F238E27FC236}">
                <a16:creationId xmlns:a16="http://schemas.microsoft.com/office/drawing/2014/main" id="{E4B3DD3E-4071-4513-9DAD-DBBE02E05F58}"/>
              </a:ext>
            </a:extLst>
          </p:cNvPr>
          <p:cNvSpPr>
            <a:spLocks noGrp="1"/>
          </p:cNvSpPr>
          <p:nvPr>
            <p:ph type="pic" sz="quarter" idx="23" hasCustomPrompt="1"/>
          </p:nvPr>
        </p:nvSpPr>
        <p:spPr bwMode="gray">
          <a:xfrm>
            <a:off x="6484428" y="1981899"/>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6261407" y="4333272"/>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20" name="Picture Placeholder 3">
            <a:extLst>
              <a:ext uri="{FF2B5EF4-FFF2-40B4-BE49-F238E27FC236}">
                <a16:creationId xmlns:a16="http://schemas.microsoft.com/office/drawing/2014/main" id="{03E6E0CE-BDC5-4A27-A3F6-F46D21F7DFC1}"/>
              </a:ext>
            </a:extLst>
          </p:cNvPr>
          <p:cNvSpPr>
            <a:spLocks noGrp="1"/>
          </p:cNvSpPr>
          <p:nvPr>
            <p:ph type="pic" sz="quarter" idx="24" hasCustomPrompt="1"/>
          </p:nvPr>
        </p:nvSpPr>
        <p:spPr bwMode="gray">
          <a:xfrm>
            <a:off x="9323043" y="2002884"/>
            <a:ext cx="2093976" cy="20939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5" name="Text Placeholder 10"/>
          <p:cNvSpPr>
            <a:spLocks noGrp="1"/>
          </p:cNvSpPr>
          <p:nvPr>
            <p:ph type="body" sz="quarter" idx="21" hasCustomPrompt="1"/>
          </p:nvPr>
        </p:nvSpPr>
        <p:spPr bwMode="black">
          <a:xfrm>
            <a:off x="9101251" y="4341161"/>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3" name="Date Placeholder 11"/>
          <p:cNvSpPr>
            <a:spLocks noGrp="1"/>
          </p:cNvSpPr>
          <p:nvPr>
            <p:ph type="dt" sz="half" idx="10"/>
          </p:nvPr>
        </p:nvSpPr>
        <p:spPr bwMode="black"/>
        <p:txBody>
          <a:bodyPr/>
          <a:lstStyle/>
          <a:p>
            <a:fld id="{936DB2D6-5DF4-4264-A4A1-7D3EAF38D255}" type="datetime1">
              <a:rPr lang="en-US" smtClean="0"/>
              <a:t>3/27/2025</a:t>
            </a:fld>
            <a:endParaRPr lang="en-US"/>
          </a:p>
        </p:txBody>
      </p:sp>
      <p:sp>
        <p:nvSpPr>
          <p:cNvPr id="19"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856683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Page (3 Up Vertical)">
    <p:bg>
      <p:bgPr>
        <a:solidFill>
          <a:srgbClr val="E8E8E8"/>
        </a:solidFill>
        <a:effectLst/>
      </p:bgPr>
    </p:bg>
    <p:spTree>
      <p:nvGrpSpPr>
        <p:cNvPr id="1" name=""/>
        <p:cNvGrpSpPr/>
        <p:nvPr/>
      </p:nvGrpSpPr>
      <p:grpSpPr>
        <a:xfrm>
          <a:off x="0" y="0"/>
          <a:ext cx="0" cy="0"/>
          <a:chOff x="0" y="0"/>
          <a:chExt cx="0" cy="0"/>
        </a:xfrm>
      </p:grpSpPr>
      <p:sp>
        <p:nvSpPr>
          <p:cNvPr id="20"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4" name="Picture Placeholder 3">
            <a:extLst>
              <a:ext uri="{FF2B5EF4-FFF2-40B4-BE49-F238E27FC236}">
                <a16:creationId xmlns:a16="http://schemas.microsoft.com/office/drawing/2014/main" id="{255F61E2-2EE6-4C2E-9E57-37997A4DF66F}"/>
              </a:ext>
            </a:extLst>
          </p:cNvPr>
          <p:cNvSpPr>
            <a:spLocks noGrp="1"/>
          </p:cNvSpPr>
          <p:nvPr>
            <p:ph type="pic" sz="quarter" idx="20" hasCustomPrompt="1"/>
          </p:nvPr>
        </p:nvSpPr>
        <p:spPr bwMode="gray">
          <a:xfrm>
            <a:off x="157917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146922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5" name="Picture Placeholder 3">
            <a:extLst>
              <a:ext uri="{FF2B5EF4-FFF2-40B4-BE49-F238E27FC236}">
                <a16:creationId xmlns:a16="http://schemas.microsoft.com/office/drawing/2014/main" id="{49921214-0833-4B73-BEEC-FC86E7FF789F}"/>
              </a:ext>
            </a:extLst>
          </p:cNvPr>
          <p:cNvSpPr>
            <a:spLocks noGrp="1"/>
          </p:cNvSpPr>
          <p:nvPr>
            <p:ph type="pic" sz="quarter" idx="21" hasCustomPrompt="1"/>
          </p:nvPr>
        </p:nvSpPr>
        <p:spPr bwMode="gray">
          <a:xfrm>
            <a:off x="482218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471223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18" name="Picture Placeholder 3">
            <a:extLst>
              <a:ext uri="{FF2B5EF4-FFF2-40B4-BE49-F238E27FC236}">
                <a16:creationId xmlns:a16="http://schemas.microsoft.com/office/drawing/2014/main" id="{F5B35329-7A36-4EF4-A793-2D020420E2A2}"/>
              </a:ext>
            </a:extLst>
          </p:cNvPr>
          <p:cNvSpPr>
            <a:spLocks noGrp="1"/>
          </p:cNvSpPr>
          <p:nvPr>
            <p:ph type="pic" sz="quarter" idx="22" hasCustomPrompt="1"/>
          </p:nvPr>
        </p:nvSpPr>
        <p:spPr bwMode="gray">
          <a:xfrm>
            <a:off x="8065195" y="1959680"/>
            <a:ext cx="2322576" cy="2322576"/>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7955245" y="4564988"/>
            <a:ext cx="2542477" cy="723900"/>
          </a:xfrm>
        </p:spPr>
        <p:txBody>
          <a:bodyPr>
            <a:normAutofit/>
          </a:bodyPr>
          <a:lstStyle>
            <a:lvl1pPr marL="0" indent="0" algn="ctr">
              <a:lnSpc>
                <a:spcPct val="100000"/>
              </a:lnSpc>
              <a:spcBef>
                <a:spcPts val="0"/>
              </a:spcBef>
              <a:buNone/>
              <a:defRPr sz="1800" b="0">
                <a:solidFill>
                  <a:schemeClr val="tx2"/>
                </a:solidFill>
              </a:defRPr>
            </a:lvl1pPr>
          </a:lstStyle>
          <a:p>
            <a:pPr lvl="0"/>
            <a:r>
              <a:rPr lang="en-US" err="1"/>
              <a:t>Firstname</a:t>
            </a:r>
            <a:r>
              <a:rPr lang="en-US"/>
              <a:t> </a:t>
            </a:r>
            <a:r>
              <a:rPr lang="en-US" err="1"/>
              <a:t>Lastname</a:t>
            </a:r>
            <a:endParaRPr lang="en-US"/>
          </a:p>
          <a:p>
            <a:pPr lvl="0"/>
            <a:r>
              <a:rPr lang="en-US"/>
              <a:t>Job Title</a:t>
            </a:r>
          </a:p>
        </p:txBody>
      </p:sp>
      <p:sp>
        <p:nvSpPr>
          <p:cNvPr id="3" name="Date Placeholder 9"/>
          <p:cNvSpPr>
            <a:spLocks noGrp="1"/>
          </p:cNvSpPr>
          <p:nvPr>
            <p:ph type="dt" sz="half" idx="10"/>
          </p:nvPr>
        </p:nvSpPr>
        <p:spPr bwMode="black"/>
        <p:txBody>
          <a:bodyPr/>
          <a:lstStyle/>
          <a:p>
            <a:fld id="{936DB2D6-5DF4-4264-A4A1-7D3EAF38D255}" type="datetime1">
              <a:rPr lang="en-US" smtClean="0"/>
              <a:t>3/27/2025</a:t>
            </a:fld>
            <a:endParaRPr lang="en-US"/>
          </a:p>
        </p:txBody>
      </p:sp>
      <p:sp>
        <p:nvSpPr>
          <p:cNvPr id="19" name="Footer Placeholder 10"/>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1"/>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838036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Page (4-Up Horizontal)">
    <p:bg bwMode="gray">
      <p:bgPr>
        <a:solidFill>
          <a:srgbClr val="E8E8E8"/>
        </a:solidFill>
        <a:effectLst/>
      </p:bgPr>
    </p:bg>
    <p:spTree>
      <p:nvGrpSpPr>
        <p:cNvPr id="1" name=""/>
        <p:cNvGrpSpPr/>
        <p:nvPr/>
      </p:nvGrpSpPr>
      <p:grpSpPr>
        <a:xfrm>
          <a:off x="0" y="0"/>
          <a:ext cx="0" cy="0"/>
          <a:chOff x="0" y="0"/>
          <a:chExt cx="0" cy="0"/>
        </a:xfrm>
      </p:grpSpPr>
      <p:sp>
        <p:nvSpPr>
          <p:cNvPr id="21"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0"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3" name="Picture Placeholder 3"/>
          <p:cNvSpPr>
            <a:spLocks noGrp="1"/>
          </p:cNvSpPr>
          <p:nvPr>
            <p:ph type="pic" sz="quarter" idx="14" hasCustomPrompt="1"/>
          </p:nvPr>
        </p:nvSpPr>
        <p:spPr bwMode="gray">
          <a:xfrm>
            <a:off x="806331"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4" name="Text Placeholder 4"/>
          <p:cNvSpPr>
            <a:spLocks noGrp="1"/>
          </p:cNvSpPr>
          <p:nvPr>
            <p:ph type="body" sz="quarter" idx="15"/>
          </p:nvPr>
        </p:nvSpPr>
        <p:spPr bwMode="black">
          <a:xfrm>
            <a:off x="2876550" y="167477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9" name="Picture Placeholder 5"/>
          <p:cNvSpPr>
            <a:spLocks noGrp="1"/>
          </p:cNvSpPr>
          <p:nvPr>
            <p:ph type="pic" sz="quarter" idx="13" hasCustomPrompt="1"/>
          </p:nvPr>
        </p:nvSpPr>
        <p:spPr bwMode="gray">
          <a:xfrm>
            <a:off x="806332" y="3939360"/>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4" name="Text Placeholder 6"/>
          <p:cNvSpPr>
            <a:spLocks noGrp="1"/>
          </p:cNvSpPr>
          <p:nvPr>
            <p:ph type="body" sz="quarter" idx="16"/>
          </p:nvPr>
        </p:nvSpPr>
        <p:spPr bwMode="black">
          <a:xfrm>
            <a:off x="2876550" y="3939361"/>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5" name="Picture Placeholder 7"/>
          <p:cNvSpPr>
            <a:spLocks noGrp="1"/>
          </p:cNvSpPr>
          <p:nvPr>
            <p:ph type="pic" sz="quarter" idx="17" hasCustomPrompt="1"/>
          </p:nvPr>
        </p:nvSpPr>
        <p:spPr bwMode="gray">
          <a:xfrm>
            <a:off x="6199805" y="167477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6" name="Text Placeholder 8"/>
          <p:cNvSpPr>
            <a:spLocks noGrp="1"/>
          </p:cNvSpPr>
          <p:nvPr>
            <p:ph type="body" sz="quarter" idx="18"/>
          </p:nvPr>
        </p:nvSpPr>
        <p:spPr bwMode="black">
          <a:xfrm>
            <a:off x="8270023" y="1674772"/>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7" name="Picture Placeholder 9"/>
          <p:cNvSpPr>
            <a:spLocks noGrp="1"/>
          </p:cNvSpPr>
          <p:nvPr>
            <p:ph type="pic" sz="quarter" idx="19" hasCustomPrompt="1"/>
          </p:nvPr>
        </p:nvSpPr>
        <p:spPr bwMode="gray">
          <a:xfrm>
            <a:off x="6199805" y="3939361"/>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8" name="Text Placeholder 10"/>
          <p:cNvSpPr>
            <a:spLocks noGrp="1"/>
          </p:cNvSpPr>
          <p:nvPr>
            <p:ph type="body" sz="quarter" idx="20"/>
          </p:nvPr>
        </p:nvSpPr>
        <p:spPr bwMode="black">
          <a:xfrm>
            <a:off x="8270023" y="3939360"/>
            <a:ext cx="2866328" cy="1858809"/>
          </a:xfrm>
        </p:spPr>
        <p:txBody>
          <a:bodyPr anchor="ctr">
            <a:noAutofit/>
          </a:bodyPr>
          <a:lstStyle>
            <a:lvl1pPr marL="0" indent="0">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3" name="Date Placeholder 11"/>
          <p:cNvSpPr>
            <a:spLocks noGrp="1"/>
          </p:cNvSpPr>
          <p:nvPr>
            <p:ph type="dt" sz="half" idx="10"/>
          </p:nvPr>
        </p:nvSpPr>
        <p:spPr bwMode="black"/>
        <p:txBody>
          <a:bodyPr/>
          <a:lstStyle/>
          <a:p>
            <a:fld id="{8DC79626-CE5A-4834-975C-E7305BA2E281}" type="datetime1">
              <a:rPr lang="en-US" smtClean="0"/>
              <a:t>3/27/2025</a:t>
            </a:fld>
            <a:endParaRPr lang="en-US"/>
          </a:p>
        </p:txBody>
      </p:sp>
      <p:sp>
        <p:nvSpPr>
          <p:cNvPr id="29"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26325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Reversed Logo)">
    <p:bg bwMode="gray">
      <p:bgPr>
        <a:solidFill>
          <a:schemeClr val="tx1"/>
        </a:solidFill>
        <a:effectLst/>
      </p:bgPr>
    </p:bg>
    <p:spTree>
      <p:nvGrpSpPr>
        <p:cNvPr id="1" name=""/>
        <p:cNvGrpSpPr/>
        <p:nvPr/>
      </p:nvGrpSpPr>
      <p:grpSpPr>
        <a:xfrm>
          <a:off x="0" y="0"/>
          <a:ext cx="0" cy="0"/>
          <a:chOff x="0" y="0"/>
          <a:chExt cx="0" cy="0"/>
        </a:xfrm>
      </p:grpSpPr>
      <p:sp>
        <p:nvSpPr>
          <p:cNvPr id="11" name="Rectangle 1"/>
          <p:cNvSpPr txBox="1">
            <a:spLocks/>
          </p:cNvSpPr>
          <p:nvPr userDrawn="1"/>
        </p:nvSpPr>
        <p:spPr bwMode="ltGray">
          <a:xfrm>
            <a:off x="0" y="4092604"/>
            <a:ext cx="12192000" cy="1295182"/>
          </a:xfrm>
          <a:prstGeom prst="rect">
            <a:avLst/>
          </a:prstGeom>
          <a:solidFill>
            <a:schemeClr val="accent2"/>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13" name="Title 2"/>
          <p:cNvSpPr>
            <a:spLocks noGrp="1"/>
          </p:cNvSpPr>
          <p:nvPr>
            <p:ph type="ctrTitle" hasCustomPrompt="1"/>
          </p:nvPr>
        </p:nvSpPr>
        <p:spPr bwMode="black">
          <a:xfrm>
            <a:off x="266700" y="4092602"/>
            <a:ext cx="11658600" cy="1295182"/>
          </a:xfrm>
          <a:noFill/>
        </p:spPr>
        <p:txBody>
          <a:bodyPr wrap="square" lIns="182880" tIns="91440" rIns="182880" bIns="91440" anchor="ctr">
            <a:normAutofit/>
          </a:bodyPr>
          <a:lstStyle>
            <a:lvl1pPr algn="ctr">
              <a:defRPr sz="3600">
                <a:solidFill>
                  <a:schemeClr val="tx2"/>
                </a:solidFill>
              </a:defRPr>
            </a:lvl1pPr>
          </a:lstStyle>
          <a:p>
            <a:r>
              <a:rPr lang="en-US"/>
              <a:t>Click to enter the slideshow title</a:t>
            </a:r>
          </a:p>
        </p:txBody>
      </p:sp>
      <p:sp>
        <p:nvSpPr>
          <p:cNvPr id="3" name="Rectangle 3"/>
          <p:cNvSpPr/>
          <p:nvPr userDrawn="1"/>
        </p:nvSpPr>
        <p:spPr bwMode="white">
          <a:xfrm>
            <a:off x="0" y="5387786"/>
            <a:ext cx="12192000" cy="147021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Text Placeholder 4"/>
          <p:cNvSpPr>
            <a:spLocks noGrp="1"/>
          </p:cNvSpPr>
          <p:nvPr>
            <p:ph type="body" sz="quarter" idx="17" hasCustomPrompt="1"/>
          </p:nvPr>
        </p:nvSpPr>
        <p:spPr bwMode="black">
          <a:xfrm>
            <a:off x="838200" y="5644883"/>
            <a:ext cx="10515600" cy="711465"/>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D7ED242C-24FB-43A0-BCB6-43756FC812F6}" type="datetime1">
              <a:rPr lang="en-US" smtClean="0"/>
              <a:t>3/27/2025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2" name="Graphic 8" descr="Minnesota Department of Health logo">
            <a:extLst>
              <a:ext uri="{FF2B5EF4-FFF2-40B4-BE49-F238E27FC236}">
                <a16:creationId xmlns:a16="http://schemas.microsoft.com/office/drawing/2014/main" id="{E8CC904E-32AE-4C9C-B9CA-A01E1294C2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823716" y="1836432"/>
            <a:ext cx="4544568" cy="649224"/>
          </a:xfrm>
          <a:prstGeom prst="rect">
            <a:avLst/>
          </a:prstGeom>
        </p:spPr>
      </p:pic>
    </p:spTree>
    <p:extLst>
      <p:ext uri="{BB962C8B-B14F-4D97-AF65-F5344CB8AC3E}">
        <p14:creationId xmlns:p14="http://schemas.microsoft.com/office/powerpoint/2010/main" val="36973892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Page (2-Up Horizontal)">
    <p:bg>
      <p:bgPr>
        <a:solidFill>
          <a:srgbClr val="E8E8E8"/>
        </a:solidFill>
        <a:effectLst/>
      </p:bgPr>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9" name="Picture Placeholder 3"/>
          <p:cNvSpPr>
            <a:spLocks noGrp="1"/>
          </p:cNvSpPr>
          <p:nvPr>
            <p:ph type="pic" sz="quarter" idx="13" hasCustomPrompt="1"/>
          </p:nvPr>
        </p:nvSpPr>
        <p:spPr bwMode="gray">
          <a:xfrm>
            <a:off x="806332"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4" name="Text Placeholder 4"/>
          <p:cNvSpPr>
            <a:spLocks noGrp="1"/>
          </p:cNvSpPr>
          <p:nvPr>
            <p:ph type="body" sz="quarter" idx="16"/>
          </p:nvPr>
        </p:nvSpPr>
        <p:spPr bwMode="black">
          <a:xfrm>
            <a:off x="2876550"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25" name="Picture Placeholder 5"/>
          <p:cNvSpPr>
            <a:spLocks noGrp="1"/>
          </p:cNvSpPr>
          <p:nvPr>
            <p:ph type="pic" sz="quarter" idx="17" hasCustomPrompt="1"/>
          </p:nvPr>
        </p:nvSpPr>
        <p:spPr bwMode="gray">
          <a:xfrm>
            <a:off x="6199805" y="2571729"/>
            <a:ext cx="1858809" cy="185880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Click Icon to add picture</a:t>
            </a:r>
          </a:p>
        </p:txBody>
      </p:sp>
      <p:sp>
        <p:nvSpPr>
          <p:cNvPr id="26" name="Text Placeholder 6"/>
          <p:cNvSpPr>
            <a:spLocks noGrp="1"/>
          </p:cNvSpPr>
          <p:nvPr>
            <p:ph type="body" sz="quarter" idx="18"/>
          </p:nvPr>
        </p:nvSpPr>
        <p:spPr bwMode="black">
          <a:xfrm>
            <a:off x="8270023" y="257173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3" name="Date Placeholder 7"/>
          <p:cNvSpPr>
            <a:spLocks noGrp="1"/>
          </p:cNvSpPr>
          <p:nvPr>
            <p:ph type="dt" sz="half" idx="10"/>
          </p:nvPr>
        </p:nvSpPr>
        <p:spPr bwMode="black"/>
        <p:txBody>
          <a:bodyPr/>
          <a:lstStyle/>
          <a:p>
            <a:fld id="{7F519661-29C3-4FE0-9FC3-375A85A42C46}" type="datetime1">
              <a:rPr lang="en-US" smtClean="0"/>
              <a:t>3/27/2025</a:t>
            </a:fld>
            <a:endParaRPr lang="en-US"/>
          </a:p>
        </p:txBody>
      </p:sp>
      <p:sp>
        <p:nvSpPr>
          <p:cNvPr id="20" name="Footer Placeholder 8"/>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9"/>
          <p:cNvSpPr>
            <a:spLocks noGrp="1"/>
          </p:cNvSpPr>
          <p:nvPr>
            <p:ph type="sldNum" sz="quarter" idx="12"/>
          </p:nvPr>
        </p:nvSpPr>
        <p:spPr bwMode="black"/>
        <p:txBody>
          <a:bodyPr/>
          <a:lstStyle/>
          <a:p>
            <a:fld id="{48F63A3B-78C7-47BE-AE5E-E10140E04643}" type="slidenum">
              <a:rPr lang="en-US" smtClean="0"/>
              <a:t>‹#›</a:t>
            </a:fld>
            <a:endParaRPr lang="en-US"/>
          </a:p>
        </p:txBody>
      </p:sp>
      <p:sp>
        <p:nvSpPr>
          <p:cNvPr id="16" name="Rectangle 10"/>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345329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s (4-Up Vertical)">
    <p:bg bwMode="gray">
      <p:bgRef idx="1001">
        <a:schemeClr val="bg1"/>
      </p:bgRef>
    </p:bg>
    <p:spTree>
      <p:nvGrpSpPr>
        <p:cNvPr id="1" name=""/>
        <p:cNvGrpSpPr/>
        <p:nvPr/>
      </p:nvGrpSpPr>
      <p:grpSpPr>
        <a:xfrm>
          <a:off x="0" y="0"/>
          <a:ext cx="0" cy="0"/>
          <a:chOff x="0" y="0"/>
          <a:chExt cx="0" cy="0"/>
        </a:xfrm>
      </p:grpSpPr>
      <p:sp>
        <p:nvSpPr>
          <p:cNvPr id="2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806332"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581719"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0" name="Picture Placeholder 5"/>
          <p:cNvSpPr>
            <a:spLocks noGrp="1"/>
          </p:cNvSpPr>
          <p:nvPr>
            <p:ph type="pic" sz="quarter" idx="16" hasCustomPrompt="1"/>
          </p:nvPr>
        </p:nvSpPr>
        <p:spPr bwMode="gray">
          <a:xfrm>
            <a:off x="3646176"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3421563"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2" name="Picture Placeholder 7"/>
          <p:cNvSpPr>
            <a:spLocks noGrp="1"/>
          </p:cNvSpPr>
          <p:nvPr>
            <p:ph type="pic" sz="quarter" idx="18" hasCustomPrompt="1"/>
          </p:nvPr>
        </p:nvSpPr>
        <p:spPr bwMode="gray">
          <a:xfrm>
            <a:off x="6486020"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6261407"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4" name="Picture Placeholder 9"/>
          <p:cNvSpPr>
            <a:spLocks noGrp="1"/>
          </p:cNvSpPr>
          <p:nvPr>
            <p:ph type="pic" sz="quarter" idx="20" hasCustomPrompt="1"/>
          </p:nvPr>
        </p:nvSpPr>
        <p:spPr bwMode="gray">
          <a:xfrm>
            <a:off x="9325864"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5" name="Text Placeholder 10"/>
          <p:cNvSpPr>
            <a:spLocks noGrp="1"/>
          </p:cNvSpPr>
          <p:nvPr>
            <p:ph type="body" sz="quarter" idx="21" hasCustomPrompt="1"/>
          </p:nvPr>
        </p:nvSpPr>
        <p:spPr bwMode="black">
          <a:xfrm>
            <a:off x="9101251" y="4341161"/>
            <a:ext cx="2542477" cy="1627838"/>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3" name="Date Placeholder 11"/>
          <p:cNvSpPr>
            <a:spLocks noGrp="1"/>
          </p:cNvSpPr>
          <p:nvPr>
            <p:ph type="dt" sz="half" idx="10"/>
          </p:nvPr>
        </p:nvSpPr>
        <p:spPr bwMode="black"/>
        <p:txBody>
          <a:bodyPr/>
          <a:lstStyle/>
          <a:p>
            <a:fld id="{4B4EEDC6-36CA-4209-B482-2ED76AA0BF08}" type="datetime1">
              <a:rPr lang="en-US" smtClean="0"/>
              <a:t>3/27/2025</a:t>
            </a:fld>
            <a:endParaRPr lang="en-US"/>
          </a:p>
        </p:txBody>
      </p:sp>
      <p:sp>
        <p:nvSpPr>
          <p:cNvPr id="20"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19"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364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 (3-Up Vertical)">
    <p:bg bwMode="gray">
      <p:bgRef idx="1001">
        <a:schemeClr val="bg1"/>
      </p:bgRef>
    </p:bg>
    <p:spTree>
      <p:nvGrpSpPr>
        <p:cNvPr id="1" name=""/>
        <p:cNvGrpSpPr/>
        <p:nvPr/>
      </p:nvGrpSpPr>
      <p:grpSpPr>
        <a:xfrm>
          <a:off x="0" y="0"/>
          <a:ext cx="0" cy="0"/>
          <a:chOff x="0" y="0"/>
          <a:chExt cx="0" cy="0"/>
        </a:xfrm>
      </p:grpSpPr>
      <p:sp>
        <p:nvSpPr>
          <p:cNvPr id="18"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6" name="Picture Placeholder 3"/>
          <p:cNvSpPr>
            <a:spLocks noGrp="1"/>
          </p:cNvSpPr>
          <p:nvPr>
            <p:ph type="pic" sz="quarter" idx="13" hasCustomPrompt="1"/>
          </p:nvPr>
        </p:nvSpPr>
        <p:spPr bwMode="gray">
          <a:xfrm>
            <a:off x="1697855" y="1981899"/>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7" name="Text Placeholder 4"/>
          <p:cNvSpPr>
            <a:spLocks noGrp="1"/>
          </p:cNvSpPr>
          <p:nvPr>
            <p:ph type="body" sz="quarter" idx="15" hasCustomPrompt="1"/>
          </p:nvPr>
        </p:nvSpPr>
        <p:spPr bwMode="black">
          <a:xfrm>
            <a:off x="1473242" y="4345146"/>
            <a:ext cx="2542477" cy="1623853"/>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0" name="Picture Placeholder 5"/>
          <p:cNvSpPr>
            <a:spLocks noGrp="1"/>
          </p:cNvSpPr>
          <p:nvPr>
            <p:ph type="pic" sz="quarter" idx="16" hasCustomPrompt="1"/>
          </p:nvPr>
        </p:nvSpPr>
        <p:spPr bwMode="gray">
          <a:xfrm>
            <a:off x="4936052"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1" name="Text Placeholder 6"/>
          <p:cNvSpPr>
            <a:spLocks noGrp="1"/>
          </p:cNvSpPr>
          <p:nvPr>
            <p:ph type="body" sz="quarter" idx="17" hasCustomPrompt="1"/>
          </p:nvPr>
        </p:nvSpPr>
        <p:spPr bwMode="black">
          <a:xfrm>
            <a:off x="4712235"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12" name="Picture Placeholder 7"/>
          <p:cNvSpPr>
            <a:spLocks noGrp="1"/>
          </p:cNvSpPr>
          <p:nvPr>
            <p:ph type="pic" sz="quarter" idx="18" hasCustomPrompt="1"/>
          </p:nvPr>
        </p:nvSpPr>
        <p:spPr bwMode="gray">
          <a:xfrm>
            <a:off x="8174249" y="1967573"/>
            <a:ext cx="2094842" cy="2094842"/>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3" name="Text Placeholder 8"/>
          <p:cNvSpPr>
            <a:spLocks noGrp="1"/>
          </p:cNvSpPr>
          <p:nvPr>
            <p:ph type="body" sz="quarter" idx="19" hasCustomPrompt="1"/>
          </p:nvPr>
        </p:nvSpPr>
        <p:spPr bwMode="black">
          <a:xfrm>
            <a:off x="7949636" y="4345147"/>
            <a:ext cx="2542477" cy="1623852"/>
          </a:xfrm>
        </p:spPr>
        <p:txBody>
          <a:bodyPr>
            <a:normAutofit/>
          </a:bodyPr>
          <a:lstStyle>
            <a:lvl1pPr marL="0" indent="0" algn="ctr">
              <a:lnSpc>
                <a:spcPct val="100000"/>
              </a:lnSpc>
              <a:spcBef>
                <a:spcPts val="0"/>
              </a:spcBef>
              <a:buNone/>
              <a:defRPr sz="1800" b="0">
                <a:solidFill>
                  <a:schemeClr val="tx2"/>
                </a:solidFill>
              </a:defRPr>
            </a:lvl1pPr>
          </a:lstStyle>
          <a:p>
            <a:pPr lvl="0"/>
            <a:r>
              <a:rPr lang="en-US"/>
              <a:t>Click to edit text</a:t>
            </a:r>
          </a:p>
        </p:txBody>
      </p:sp>
      <p:sp>
        <p:nvSpPr>
          <p:cNvPr id="3" name="Date Placeholder 9"/>
          <p:cNvSpPr>
            <a:spLocks noGrp="1"/>
          </p:cNvSpPr>
          <p:nvPr>
            <p:ph type="dt" sz="half" idx="10"/>
          </p:nvPr>
        </p:nvSpPr>
        <p:spPr bwMode="black"/>
        <p:txBody>
          <a:bodyPr/>
          <a:lstStyle/>
          <a:p>
            <a:fld id="{4B4EEDC6-36CA-4209-B482-2ED76AA0BF08}" type="datetime1">
              <a:rPr lang="en-US" smtClean="0"/>
              <a:t>3/27/2025</a:t>
            </a:fld>
            <a:endParaRPr lang="en-US"/>
          </a:p>
        </p:txBody>
      </p:sp>
      <p:sp>
        <p:nvSpPr>
          <p:cNvPr id="20" name="Footer Placeholder 10"/>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5" name="Slide Number Placeholder 11"/>
          <p:cNvSpPr>
            <a:spLocks noGrp="1"/>
          </p:cNvSpPr>
          <p:nvPr>
            <p:ph type="sldNum" sz="quarter" idx="12"/>
          </p:nvPr>
        </p:nvSpPr>
        <p:spPr bwMode="black"/>
        <p:txBody>
          <a:bodyPr/>
          <a:lstStyle/>
          <a:p>
            <a:fld id="{48F63A3B-78C7-47BE-AE5E-E10140E04643}" type="slidenum">
              <a:rPr lang="en-US" smtClean="0"/>
              <a:t>‹#›</a:t>
            </a:fld>
            <a:endParaRPr lang="en-US"/>
          </a:p>
        </p:txBody>
      </p:sp>
      <p:sp>
        <p:nvSpPr>
          <p:cNvPr id="19"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473743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4-Up Horizontal)">
    <p:bg bwMode="gray">
      <p:bgRef idx="1001">
        <a:schemeClr val="bg1"/>
      </p:bgRef>
    </p:bg>
    <p:spTree>
      <p:nvGrpSpPr>
        <p:cNvPr id="1" name=""/>
        <p:cNvGrpSpPr/>
        <p:nvPr/>
      </p:nvGrpSpPr>
      <p:grpSpPr>
        <a:xfrm>
          <a:off x="0" y="0"/>
          <a:ext cx="0" cy="0"/>
          <a:chOff x="0" y="0"/>
          <a:chExt cx="0" cy="0"/>
        </a:xfrm>
      </p:grpSpPr>
      <p:sp>
        <p:nvSpPr>
          <p:cNvPr id="24"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3"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2" name="Picture Placeholder 3"/>
          <p:cNvSpPr>
            <a:spLocks noGrp="1"/>
          </p:cNvSpPr>
          <p:nvPr>
            <p:ph type="pic" sz="quarter" idx="13" hasCustomPrompt="1"/>
          </p:nvPr>
        </p:nvSpPr>
        <p:spPr bwMode="gray">
          <a:xfrm>
            <a:off x="806332"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5" name="Text Placeholder 4"/>
          <p:cNvSpPr>
            <a:spLocks noGrp="1"/>
          </p:cNvSpPr>
          <p:nvPr>
            <p:ph type="body" sz="quarter" idx="16"/>
          </p:nvPr>
        </p:nvSpPr>
        <p:spPr bwMode="black">
          <a:xfrm>
            <a:off x="2876550"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3" name="Picture Placeholder 5"/>
          <p:cNvSpPr>
            <a:spLocks noGrp="1"/>
          </p:cNvSpPr>
          <p:nvPr>
            <p:ph type="pic" sz="quarter" idx="14" hasCustomPrompt="1"/>
          </p:nvPr>
        </p:nvSpPr>
        <p:spPr bwMode="gray">
          <a:xfrm>
            <a:off x="806331"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4" name="Text Placeholder 6"/>
          <p:cNvSpPr>
            <a:spLocks noGrp="1"/>
          </p:cNvSpPr>
          <p:nvPr>
            <p:ph type="body" sz="quarter" idx="15"/>
          </p:nvPr>
        </p:nvSpPr>
        <p:spPr bwMode="black">
          <a:xfrm>
            <a:off x="2876550" y="3939361"/>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6" name="Picture Placeholder 7"/>
          <p:cNvSpPr>
            <a:spLocks noGrp="1"/>
          </p:cNvSpPr>
          <p:nvPr>
            <p:ph type="pic" sz="quarter" idx="17" hasCustomPrompt="1"/>
          </p:nvPr>
        </p:nvSpPr>
        <p:spPr bwMode="gray">
          <a:xfrm>
            <a:off x="6199805" y="167477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7" name="Text Placeholder 8"/>
          <p:cNvSpPr>
            <a:spLocks noGrp="1"/>
          </p:cNvSpPr>
          <p:nvPr>
            <p:ph type="body" sz="quarter" idx="18"/>
          </p:nvPr>
        </p:nvSpPr>
        <p:spPr bwMode="black">
          <a:xfrm>
            <a:off x="8270023" y="1674772"/>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8" name="Picture Placeholder 9"/>
          <p:cNvSpPr>
            <a:spLocks noGrp="1"/>
          </p:cNvSpPr>
          <p:nvPr>
            <p:ph type="pic" sz="quarter" idx="19" hasCustomPrompt="1"/>
          </p:nvPr>
        </p:nvSpPr>
        <p:spPr bwMode="gray">
          <a:xfrm>
            <a:off x="6199805" y="3939361"/>
            <a:ext cx="1858809" cy="1858809"/>
          </a:xfrm>
          <a:prstGeom prst="rect">
            <a:avLst/>
          </a:prstGeom>
          <a:solidFill>
            <a:schemeClr val="bg1"/>
          </a:solidFill>
          <a:ln w="28575">
            <a:noFill/>
          </a:ln>
        </p:spPr>
        <p:txBody>
          <a:bodyPr anchor="ctr">
            <a:normAutofit/>
          </a:bodyPr>
          <a:lstStyle>
            <a:lvl1pPr marL="0" indent="0" algn="ctr">
              <a:buNone/>
              <a:defRPr sz="1800"/>
            </a:lvl1pPr>
          </a:lstStyle>
          <a:p>
            <a:r>
              <a:rPr lang="en-US"/>
              <a:t>Click Icon to add picture</a:t>
            </a:r>
          </a:p>
        </p:txBody>
      </p:sp>
      <p:sp>
        <p:nvSpPr>
          <p:cNvPr id="19" name="Text Placeholder 10"/>
          <p:cNvSpPr>
            <a:spLocks noGrp="1"/>
          </p:cNvSpPr>
          <p:nvPr>
            <p:ph type="body" sz="quarter" idx="20"/>
          </p:nvPr>
        </p:nvSpPr>
        <p:spPr bwMode="black">
          <a:xfrm>
            <a:off x="8270023" y="3939360"/>
            <a:ext cx="2866328" cy="1858809"/>
          </a:xfrm>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4" name="Date Placeholder 11"/>
          <p:cNvSpPr>
            <a:spLocks noGrp="1"/>
          </p:cNvSpPr>
          <p:nvPr>
            <p:ph type="dt" sz="half" idx="10"/>
          </p:nvPr>
        </p:nvSpPr>
        <p:spPr bwMode="black"/>
        <p:txBody>
          <a:bodyPr/>
          <a:lstStyle/>
          <a:p>
            <a:fld id="{1815FB38-58F3-410A-8DA4-4B706967601F}" type="datetime1">
              <a:rPr lang="en-US" smtClean="0"/>
              <a:t>3/27/2025</a:t>
            </a:fld>
            <a:endParaRPr lang="en-US"/>
          </a:p>
        </p:txBody>
      </p:sp>
      <p:sp>
        <p:nvSpPr>
          <p:cNvPr id="20" name="Footer Placeholder 12"/>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13"/>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14"/>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020693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cons (2-Up Horizontal)">
    <p:bg bwMode="gray">
      <p:bgRef idx="1001">
        <a:schemeClr val="bg1"/>
      </p:bgRef>
    </p:bg>
    <p:spTree>
      <p:nvGrpSpPr>
        <p:cNvPr id="1" name=""/>
        <p:cNvGrpSpPr/>
        <p:nvPr/>
      </p:nvGrpSpPr>
      <p:grpSpPr>
        <a:xfrm>
          <a:off x="0" y="0"/>
          <a:ext cx="0" cy="0"/>
          <a:chOff x="0" y="0"/>
          <a:chExt cx="0" cy="0"/>
        </a:xfrm>
      </p:grpSpPr>
      <p:sp>
        <p:nvSpPr>
          <p:cNvPr id="18"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2" name="Picture Placeholder 3"/>
          <p:cNvSpPr>
            <a:spLocks noGrp="1"/>
          </p:cNvSpPr>
          <p:nvPr>
            <p:ph type="pic" sz="quarter" idx="13" hasCustomPrompt="1"/>
          </p:nvPr>
        </p:nvSpPr>
        <p:spPr bwMode="gray">
          <a:xfrm>
            <a:off x="806332" y="2800328"/>
            <a:ext cx="1858809" cy="1858809"/>
          </a:xfrm>
          <a:prstGeom prst="rect">
            <a:avLst/>
          </a:prstGeom>
          <a:noFill/>
          <a:ln w="28575">
            <a:noFill/>
          </a:ln>
        </p:spPr>
        <p:txBody>
          <a:bodyPr anchor="ctr">
            <a:normAutofit/>
          </a:bodyPr>
          <a:lstStyle>
            <a:lvl1pPr marL="0" indent="0" algn="ctr">
              <a:buNone/>
              <a:defRPr sz="1800"/>
            </a:lvl1pPr>
          </a:lstStyle>
          <a:p>
            <a:r>
              <a:rPr lang="en-US"/>
              <a:t>Click Icon to add picture</a:t>
            </a:r>
          </a:p>
        </p:txBody>
      </p:sp>
      <p:sp>
        <p:nvSpPr>
          <p:cNvPr id="15" name="Text Placeholder 4"/>
          <p:cNvSpPr>
            <a:spLocks noGrp="1"/>
          </p:cNvSpPr>
          <p:nvPr>
            <p:ph type="body" sz="quarter" idx="16"/>
          </p:nvPr>
        </p:nvSpPr>
        <p:spPr bwMode="black">
          <a:xfrm>
            <a:off x="2876550" y="2800329"/>
            <a:ext cx="2866328" cy="1858809"/>
          </a:xfrm>
          <a:noFill/>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16" name="Picture Placeholder 5"/>
          <p:cNvSpPr>
            <a:spLocks noGrp="1"/>
          </p:cNvSpPr>
          <p:nvPr>
            <p:ph type="pic" sz="quarter" idx="17" hasCustomPrompt="1"/>
          </p:nvPr>
        </p:nvSpPr>
        <p:spPr bwMode="gray">
          <a:xfrm>
            <a:off x="6199805" y="2800328"/>
            <a:ext cx="1858809" cy="1858809"/>
          </a:xfrm>
          <a:prstGeom prst="rect">
            <a:avLst/>
          </a:prstGeom>
          <a:noFill/>
          <a:ln w="28575">
            <a:noFill/>
          </a:ln>
        </p:spPr>
        <p:txBody>
          <a:bodyPr anchor="ctr">
            <a:normAutofit/>
          </a:bodyPr>
          <a:lstStyle>
            <a:lvl1pPr marL="0" indent="0" algn="ctr">
              <a:buNone/>
              <a:defRPr sz="1800"/>
            </a:lvl1pPr>
          </a:lstStyle>
          <a:p>
            <a:r>
              <a:rPr lang="en-US"/>
              <a:t>Click Icon to add picture</a:t>
            </a:r>
          </a:p>
        </p:txBody>
      </p:sp>
      <p:sp>
        <p:nvSpPr>
          <p:cNvPr id="17" name="Text Placeholder 6"/>
          <p:cNvSpPr>
            <a:spLocks noGrp="1"/>
          </p:cNvSpPr>
          <p:nvPr>
            <p:ph type="body" sz="quarter" idx="18"/>
          </p:nvPr>
        </p:nvSpPr>
        <p:spPr bwMode="black">
          <a:xfrm>
            <a:off x="8270023" y="2800329"/>
            <a:ext cx="2866328" cy="1858809"/>
          </a:xfrm>
          <a:noFill/>
        </p:spPr>
        <p:txBody>
          <a:bodyPr anchor="ctr">
            <a:noAutofit/>
          </a:bodyPr>
          <a:lstStyle>
            <a:lvl1pPr marL="0" indent="0">
              <a:spcBef>
                <a:spcPts val="0"/>
              </a:spcBef>
              <a:buFont typeface="Arial" panose="020B0604020202020204" pitchFamily="34" charset="0"/>
              <a:buNone/>
              <a:defRPr sz="1800"/>
            </a:lvl1pPr>
            <a:lvl2pPr marL="457200" indent="0">
              <a:buFont typeface="Arial" panose="020B0604020202020204" pitchFamily="34" charset="0"/>
              <a:buNone/>
              <a:defRPr sz="18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pPr lvl="0"/>
            <a:r>
              <a:rPr lang="en-US"/>
              <a:t>Click to edit Master text styles</a:t>
            </a:r>
          </a:p>
        </p:txBody>
      </p:sp>
      <p:sp>
        <p:nvSpPr>
          <p:cNvPr id="4" name="Date Placeholder 7"/>
          <p:cNvSpPr>
            <a:spLocks noGrp="1"/>
          </p:cNvSpPr>
          <p:nvPr>
            <p:ph type="dt" sz="half" idx="10"/>
          </p:nvPr>
        </p:nvSpPr>
        <p:spPr bwMode="black"/>
        <p:txBody>
          <a:bodyPr/>
          <a:lstStyle/>
          <a:p>
            <a:fld id="{0366E0EA-2D80-452F-9963-33FA7A36BC09}" type="datetime1">
              <a:rPr lang="en-US" smtClean="0"/>
              <a:t>3/27/2025</a:t>
            </a:fld>
            <a:endParaRPr lang="en-US"/>
          </a:p>
        </p:txBody>
      </p:sp>
      <p:sp>
        <p:nvSpPr>
          <p:cNvPr id="20" name="Footer Placeholder 8"/>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9"/>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10"/>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9228129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cons or Objects (10-Up)">
    <p:spTree>
      <p:nvGrpSpPr>
        <p:cNvPr id="1" name=""/>
        <p:cNvGrpSpPr/>
        <p:nvPr/>
      </p:nvGrpSpPr>
      <p:grpSpPr>
        <a:xfrm>
          <a:off x="0" y="0"/>
          <a:ext cx="0" cy="0"/>
          <a:chOff x="0" y="0"/>
          <a:chExt cx="0" cy="0"/>
        </a:xfrm>
      </p:grpSpPr>
      <p:sp>
        <p:nvSpPr>
          <p:cNvPr id="23"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7" name="Content Placeholder 3"/>
          <p:cNvSpPr>
            <a:spLocks noGrp="1"/>
          </p:cNvSpPr>
          <p:nvPr>
            <p:ph sz="half" idx="15" hasCustomPrompt="1"/>
          </p:nvPr>
        </p:nvSpPr>
        <p:spPr bwMode="gray">
          <a:xfrm>
            <a:off x="301038" y="1600201"/>
            <a:ext cx="2069630" cy="2171701"/>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5" name="Content Placeholder 4"/>
          <p:cNvSpPr>
            <a:spLocks noGrp="1"/>
          </p:cNvSpPr>
          <p:nvPr>
            <p:ph sz="half" idx="27" hasCustomPrompt="1"/>
          </p:nvPr>
        </p:nvSpPr>
        <p:spPr bwMode="gray">
          <a:xfrm>
            <a:off x="2676908" y="1600200"/>
            <a:ext cx="2069630" cy="2171701"/>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6" name="Content Placeholder 5"/>
          <p:cNvSpPr>
            <a:spLocks noGrp="1"/>
          </p:cNvSpPr>
          <p:nvPr>
            <p:ph sz="half" idx="28" hasCustomPrompt="1"/>
          </p:nvPr>
        </p:nvSpPr>
        <p:spPr bwMode="gray">
          <a:xfrm>
            <a:off x="5061185" y="1600202"/>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8" name="Content Placeholder 6"/>
          <p:cNvSpPr>
            <a:spLocks noGrp="1"/>
          </p:cNvSpPr>
          <p:nvPr>
            <p:ph sz="half" idx="29" hasCustomPrompt="1"/>
          </p:nvPr>
        </p:nvSpPr>
        <p:spPr bwMode="gray">
          <a:xfrm>
            <a:off x="7450666" y="1600200"/>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39" name="Content Placeholder 7"/>
          <p:cNvSpPr>
            <a:spLocks noGrp="1"/>
          </p:cNvSpPr>
          <p:nvPr>
            <p:ph sz="half" idx="30" hasCustomPrompt="1"/>
          </p:nvPr>
        </p:nvSpPr>
        <p:spPr bwMode="gray">
          <a:xfrm>
            <a:off x="9809451" y="1600199"/>
            <a:ext cx="2069630" cy="2171699"/>
          </a:xfrm>
          <a:solidFill>
            <a:schemeClr val="bg1">
              <a:lumMod val="95000"/>
            </a:schemeClr>
          </a:solid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5" name="Content Placeholder 8"/>
          <p:cNvSpPr>
            <a:spLocks noGrp="1"/>
          </p:cNvSpPr>
          <p:nvPr>
            <p:ph sz="half" idx="31" hasCustomPrompt="1"/>
          </p:nvPr>
        </p:nvSpPr>
        <p:spPr bwMode="gray">
          <a:xfrm>
            <a:off x="295833" y="4000500"/>
            <a:ext cx="2069630" cy="2171701"/>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6" name="Content Placeholder 9"/>
          <p:cNvSpPr>
            <a:spLocks noGrp="1"/>
          </p:cNvSpPr>
          <p:nvPr>
            <p:ph sz="half" idx="32" hasCustomPrompt="1"/>
          </p:nvPr>
        </p:nvSpPr>
        <p:spPr bwMode="gray">
          <a:xfrm>
            <a:off x="2671704" y="4000499"/>
            <a:ext cx="2069630" cy="2171701"/>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7" name="Content Placeholder 10"/>
          <p:cNvSpPr>
            <a:spLocks noGrp="1"/>
          </p:cNvSpPr>
          <p:nvPr>
            <p:ph sz="half" idx="33" hasCustomPrompt="1"/>
          </p:nvPr>
        </p:nvSpPr>
        <p:spPr bwMode="gray">
          <a:xfrm>
            <a:off x="5055980" y="4000501"/>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8" name="Content Placeholder 11"/>
          <p:cNvSpPr>
            <a:spLocks noGrp="1"/>
          </p:cNvSpPr>
          <p:nvPr>
            <p:ph sz="half" idx="34" hasCustomPrompt="1"/>
          </p:nvPr>
        </p:nvSpPr>
        <p:spPr bwMode="gray">
          <a:xfrm>
            <a:off x="7445462" y="4000499"/>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19" name="Content Placeholder 12"/>
          <p:cNvSpPr>
            <a:spLocks noGrp="1"/>
          </p:cNvSpPr>
          <p:nvPr>
            <p:ph sz="half" idx="35" hasCustomPrompt="1"/>
          </p:nvPr>
        </p:nvSpPr>
        <p:spPr bwMode="gray">
          <a:xfrm>
            <a:off x="9804246" y="4000498"/>
            <a:ext cx="2069630" cy="2171699"/>
          </a:xfrm>
          <a:noFill/>
        </p:spPr>
        <p:txBody>
          <a:bodyPr>
            <a:normAutofit/>
          </a:bodyPr>
          <a:lstStyle>
            <a:lvl1pPr marL="0" indent="0">
              <a:buNone/>
              <a:defRPr sz="2500"/>
            </a:lvl1pPr>
            <a:lvl2pPr marL="391993" indent="0">
              <a:buNone/>
              <a:defRPr/>
            </a:lvl2pPr>
            <a:lvl3pPr marL="732244" indent="0">
              <a:buNone/>
              <a:defRPr/>
            </a:lvl3pPr>
            <a:lvl4pPr marL="1074062" indent="0">
              <a:buNone/>
              <a:defRPr/>
            </a:lvl4pPr>
            <a:lvl5pPr marL="1414312" indent="0">
              <a:buNone/>
              <a:defRPr/>
            </a:lvl5pPr>
          </a:lstStyle>
          <a:p>
            <a:pPr lvl="0"/>
            <a:r>
              <a:rPr lang="en-US"/>
              <a:t>Click icon to add object</a:t>
            </a:r>
          </a:p>
        </p:txBody>
      </p:sp>
      <p:sp>
        <p:nvSpPr>
          <p:cNvPr id="20" name="Date Placeholder 13"/>
          <p:cNvSpPr>
            <a:spLocks noGrp="1"/>
          </p:cNvSpPr>
          <p:nvPr>
            <p:ph type="dt" sz="half" idx="10"/>
          </p:nvPr>
        </p:nvSpPr>
        <p:spPr bwMode="black">
          <a:xfrm>
            <a:off x="838200" y="6356350"/>
            <a:ext cx="1358590" cy="365125"/>
          </a:xfrm>
        </p:spPr>
        <p:txBody>
          <a:bodyPr/>
          <a:lstStyle/>
          <a:p>
            <a:fld id="{1815FB38-58F3-410A-8DA4-4B706967601F}" type="datetime1">
              <a:rPr lang="en-US" smtClean="0"/>
              <a:t>3/27/2025</a:t>
            </a:fld>
            <a:endParaRPr lang="en-US"/>
          </a:p>
        </p:txBody>
      </p:sp>
      <p:sp>
        <p:nvSpPr>
          <p:cNvPr id="21" name="Footer Placeholder 1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22" name="Slide Number Placeholder 15"/>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a:p>
        </p:txBody>
      </p:sp>
      <p:sp>
        <p:nvSpPr>
          <p:cNvPr id="25" name="Rectangle 16"/>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13773375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ig Image (Blue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black">
          <a:xfrm>
            <a:off x="-1" y="5638800"/>
            <a:ext cx="12192000" cy="1219200"/>
          </a:xfrm>
          <a:prstGeom prst="rect">
            <a:avLst/>
          </a:prstGeom>
          <a:solidFill>
            <a:srgbClr val="003865"/>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9" name="Title 2"/>
          <p:cNvSpPr>
            <a:spLocks noGrp="1"/>
          </p:cNvSpPr>
          <p:nvPr>
            <p:ph type="title" hasCustomPrompt="1"/>
          </p:nvPr>
        </p:nvSpPr>
        <p:spPr bwMode="white">
          <a:xfrm>
            <a:off x="266700" y="5638801"/>
            <a:ext cx="11658600" cy="1219200"/>
          </a:xfrm>
          <a:noFill/>
        </p:spPr>
        <p:txBody>
          <a:bodyPr>
            <a:normAutofit/>
          </a:bodyPr>
          <a:lstStyle>
            <a:lvl1pPr algn="ctr">
              <a:defRPr sz="3600">
                <a:solidFill>
                  <a:schemeClr val="bg1"/>
                </a:solidFill>
              </a:defRPr>
            </a:lvl1pPr>
          </a:lstStyle>
          <a:p>
            <a:r>
              <a:rPr lang="en-US"/>
              <a:t>Click to edit title</a:t>
            </a:r>
          </a:p>
        </p:txBody>
      </p:sp>
      <p:sp>
        <p:nvSpPr>
          <p:cNvPr id="4" name="Picture Placeholder 3"/>
          <p:cNvSpPr>
            <a:spLocks noGrp="1"/>
          </p:cNvSpPr>
          <p:nvPr>
            <p:ph type="pic" sz="quarter" idx="10"/>
          </p:nvPr>
        </p:nvSpPr>
        <p:spPr bwMode="gray">
          <a:xfrm>
            <a:off x="0" y="2"/>
            <a:ext cx="12192000" cy="5638797"/>
          </a:xfrm>
        </p:spPr>
        <p:txBody>
          <a:bodyPr/>
          <a:lstStyle/>
          <a:p>
            <a:r>
              <a:rPr lang="en-US"/>
              <a:t>Click icon to add picture</a:t>
            </a:r>
          </a:p>
        </p:txBody>
      </p:sp>
    </p:spTree>
    <p:extLst>
      <p:ext uri="{BB962C8B-B14F-4D97-AF65-F5344CB8AC3E}">
        <p14:creationId xmlns:p14="http://schemas.microsoft.com/office/powerpoint/2010/main" val="1045112619"/>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ig Image (Dark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black">
          <a:xfrm>
            <a:off x="-1" y="5638801"/>
            <a:ext cx="12192000" cy="1219200"/>
          </a:xfrm>
          <a:prstGeom prst="rect">
            <a:avLst/>
          </a:prstGeom>
          <a:solidFill>
            <a:srgbClr val="0D0D0D">
              <a:alpha val="87843"/>
            </a:srgbClr>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9" name="Title 2"/>
          <p:cNvSpPr>
            <a:spLocks noGrp="1"/>
          </p:cNvSpPr>
          <p:nvPr>
            <p:ph type="title" hasCustomPrompt="1"/>
          </p:nvPr>
        </p:nvSpPr>
        <p:spPr bwMode="white">
          <a:xfrm>
            <a:off x="266700" y="5638801"/>
            <a:ext cx="11658600" cy="1219200"/>
          </a:xfrm>
          <a:noFill/>
        </p:spPr>
        <p:txBody>
          <a:bodyPr>
            <a:normAutofit/>
          </a:bodyPr>
          <a:lstStyle>
            <a:lvl1pPr algn="ctr">
              <a:defRPr sz="3600">
                <a:solidFill>
                  <a:schemeClr val="bg1"/>
                </a:solidFill>
              </a:defRPr>
            </a:lvl1pPr>
          </a:lstStyle>
          <a:p>
            <a:r>
              <a:rPr lang="en-US"/>
              <a:t>Click to edit title</a:t>
            </a:r>
          </a:p>
        </p:txBody>
      </p:sp>
      <p:sp>
        <p:nvSpPr>
          <p:cNvPr id="4" name="Picture Placeholder 3"/>
          <p:cNvSpPr>
            <a:spLocks noGrp="1"/>
          </p:cNvSpPr>
          <p:nvPr>
            <p:ph type="pic" sz="quarter" idx="10"/>
          </p:nvPr>
        </p:nvSpPr>
        <p:spPr bwMode="gray">
          <a:xfrm>
            <a:off x="0" y="2"/>
            <a:ext cx="12192000" cy="5638799"/>
          </a:xfrm>
        </p:spPr>
        <p:txBody>
          <a:bodyPr/>
          <a:lstStyle/>
          <a:p>
            <a:r>
              <a:rPr lang="en-US"/>
              <a:t>Click icon to add picture</a:t>
            </a:r>
          </a:p>
        </p:txBody>
      </p:sp>
    </p:spTree>
    <p:extLst>
      <p:ext uri="{BB962C8B-B14F-4D97-AF65-F5344CB8AC3E}">
        <p14:creationId xmlns:p14="http://schemas.microsoft.com/office/powerpoint/2010/main" val="329788730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ig Image (Green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auto">
          <a:xfrm>
            <a:off x="0" y="5638800"/>
            <a:ext cx="12192000" cy="1219200"/>
          </a:xfrm>
          <a:prstGeom prst="rect">
            <a:avLst/>
          </a:prstGeom>
          <a:solidFill>
            <a:srgbClr val="78BE21"/>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tx2"/>
                </a:solidFill>
                <a:latin typeface="+mj-lt"/>
                <a:ea typeface="+mj-ea"/>
                <a:cs typeface="+mj-cs"/>
              </a:defRPr>
            </a:lvl1pPr>
          </a:lstStyle>
          <a:p>
            <a:endParaRPr lang="en-US"/>
          </a:p>
        </p:txBody>
      </p:sp>
      <p:sp>
        <p:nvSpPr>
          <p:cNvPr id="9" name="Title 2"/>
          <p:cNvSpPr>
            <a:spLocks noGrp="1"/>
          </p:cNvSpPr>
          <p:nvPr>
            <p:ph type="title" hasCustomPrompt="1"/>
          </p:nvPr>
        </p:nvSpPr>
        <p:spPr bwMode="black">
          <a:xfrm>
            <a:off x="266700" y="5638800"/>
            <a:ext cx="11658600" cy="1219200"/>
          </a:xfrm>
          <a:noFill/>
        </p:spPr>
        <p:txBody>
          <a:bodyPr>
            <a:normAutofit/>
          </a:bodyPr>
          <a:lstStyle>
            <a:lvl1pPr algn="ctr">
              <a:defRPr sz="3600">
                <a:solidFill>
                  <a:schemeClr val="tx2"/>
                </a:solidFill>
              </a:defRPr>
            </a:lvl1pPr>
          </a:lstStyle>
          <a:p>
            <a:r>
              <a:rPr lang="en-US"/>
              <a:t>Click to edit title</a:t>
            </a:r>
          </a:p>
        </p:txBody>
      </p:sp>
      <p:sp>
        <p:nvSpPr>
          <p:cNvPr id="4" name="Picture Placeholder 3"/>
          <p:cNvSpPr>
            <a:spLocks noGrp="1"/>
          </p:cNvSpPr>
          <p:nvPr>
            <p:ph type="pic" sz="quarter" idx="10"/>
          </p:nvPr>
        </p:nvSpPr>
        <p:spPr bwMode="gray">
          <a:xfrm>
            <a:off x="0" y="3"/>
            <a:ext cx="12192000" cy="5638798"/>
          </a:xfrm>
        </p:spPr>
        <p:txBody>
          <a:bodyPr/>
          <a:lstStyle/>
          <a:p>
            <a:r>
              <a:rPr lang="en-US"/>
              <a:t>Click icon to add picture</a:t>
            </a:r>
          </a:p>
        </p:txBody>
      </p:sp>
    </p:spTree>
    <p:extLst>
      <p:ext uri="{BB962C8B-B14F-4D97-AF65-F5344CB8AC3E}">
        <p14:creationId xmlns:p14="http://schemas.microsoft.com/office/powerpoint/2010/main" val="163423732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ig Image (Light Gray Title)">
    <p:bg>
      <p:bgPr>
        <a:solidFill>
          <a:schemeClr val="bg1"/>
        </a:solidFill>
        <a:effectLst/>
      </p:bgPr>
    </p:bg>
    <p:spTree>
      <p:nvGrpSpPr>
        <p:cNvPr id="1" name=""/>
        <p:cNvGrpSpPr/>
        <p:nvPr/>
      </p:nvGrpSpPr>
      <p:grpSpPr>
        <a:xfrm>
          <a:off x="0" y="0"/>
          <a:ext cx="0" cy="0"/>
          <a:chOff x="0" y="0"/>
          <a:chExt cx="0" cy="0"/>
        </a:xfrm>
      </p:grpSpPr>
      <p:sp>
        <p:nvSpPr>
          <p:cNvPr id="5" name="Rectangle 1"/>
          <p:cNvSpPr txBox="1">
            <a:spLocks/>
          </p:cNvSpPr>
          <p:nvPr userDrawn="1"/>
        </p:nvSpPr>
        <p:spPr bwMode="auto">
          <a:xfrm>
            <a:off x="0" y="5638800"/>
            <a:ext cx="12192000" cy="1219200"/>
          </a:xfrm>
          <a:prstGeom prst="rect">
            <a:avLst/>
          </a:prstGeom>
          <a:solidFill>
            <a:srgbClr val="E8E8E8">
              <a:alpha val="87843"/>
            </a:srgbClr>
          </a:solidFill>
        </p:spPr>
        <p:txBody>
          <a:bodyPr vert="horz" lIns="0" tIns="0" rIns="0" bIns="0" rtlCol="0" anchor="ctr">
            <a:normAutofit/>
          </a:bodyPr>
          <a:lstStyle>
            <a:lvl1pPr algn="ctr" defTabSz="914400" rtl="0" eaLnBrk="1" latinLnBrk="0" hangingPunct="1">
              <a:lnSpc>
                <a:spcPct val="90000"/>
              </a:lnSpc>
              <a:spcBef>
                <a:spcPct val="0"/>
              </a:spcBef>
              <a:buNone/>
              <a:defRPr sz="3600" kern="1200">
                <a:solidFill>
                  <a:schemeClr val="tx2"/>
                </a:solidFill>
                <a:latin typeface="+mj-lt"/>
                <a:ea typeface="+mj-ea"/>
                <a:cs typeface="+mj-cs"/>
              </a:defRPr>
            </a:lvl1pPr>
          </a:lstStyle>
          <a:p>
            <a:endParaRPr lang="en-US"/>
          </a:p>
        </p:txBody>
      </p:sp>
      <p:sp>
        <p:nvSpPr>
          <p:cNvPr id="9" name="Title 2"/>
          <p:cNvSpPr>
            <a:spLocks noGrp="1"/>
          </p:cNvSpPr>
          <p:nvPr>
            <p:ph type="title" hasCustomPrompt="1"/>
          </p:nvPr>
        </p:nvSpPr>
        <p:spPr bwMode="black">
          <a:xfrm>
            <a:off x="266700" y="5638800"/>
            <a:ext cx="11658600" cy="1219200"/>
          </a:xfrm>
          <a:noFill/>
        </p:spPr>
        <p:txBody>
          <a:bodyPr>
            <a:normAutofit/>
          </a:bodyPr>
          <a:lstStyle>
            <a:lvl1pPr algn="ctr">
              <a:defRPr sz="3600">
                <a:solidFill>
                  <a:schemeClr val="tx2"/>
                </a:solidFill>
              </a:defRPr>
            </a:lvl1pPr>
          </a:lstStyle>
          <a:p>
            <a:r>
              <a:rPr lang="en-US"/>
              <a:t>Click to edit title</a:t>
            </a:r>
          </a:p>
        </p:txBody>
      </p:sp>
      <p:sp>
        <p:nvSpPr>
          <p:cNvPr id="4" name="Picture Placeholder 3"/>
          <p:cNvSpPr>
            <a:spLocks noGrp="1"/>
          </p:cNvSpPr>
          <p:nvPr>
            <p:ph type="pic" sz="quarter" idx="10"/>
          </p:nvPr>
        </p:nvSpPr>
        <p:spPr bwMode="gray">
          <a:xfrm>
            <a:off x="0" y="3"/>
            <a:ext cx="12192000" cy="5638798"/>
          </a:xfrm>
        </p:spPr>
        <p:txBody>
          <a:bodyPr/>
          <a:lstStyle/>
          <a:p>
            <a:r>
              <a:rPr lang="en-US"/>
              <a:t>Click icon to add picture</a:t>
            </a:r>
          </a:p>
        </p:txBody>
      </p:sp>
    </p:spTree>
    <p:extLst>
      <p:ext uri="{BB962C8B-B14F-4D97-AF65-F5344CB8AC3E}">
        <p14:creationId xmlns:p14="http://schemas.microsoft.com/office/powerpoint/2010/main" val="170379767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p:bg>
      <p:bgPr>
        <a:solidFill>
          <a:schemeClr val="bg1"/>
        </a:solidFill>
        <a:effectLst/>
      </p:bgPr>
    </p:bg>
    <p:spTree>
      <p:nvGrpSpPr>
        <p:cNvPr id="1" name=""/>
        <p:cNvGrpSpPr/>
        <p:nvPr/>
      </p:nvGrpSpPr>
      <p:grpSpPr>
        <a:xfrm>
          <a:off x="0" y="0"/>
          <a:ext cx="0" cy="0"/>
          <a:chOff x="0" y="0"/>
          <a:chExt cx="0" cy="0"/>
        </a:xfrm>
      </p:grpSpPr>
      <p:sp>
        <p:nvSpPr>
          <p:cNvPr id="8" name="Rectangle 1"/>
          <p:cNvSpPr txBox="1">
            <a:spLocks/>
          </p:cNvSpPr>
          <p:nvPr userDrawn="1"/>
        </p:nvSpPr>
        <p:spPr bwMode="black">
          <a:xfrm>
            <a:off x="0" y="3477837"/>
            <a:ext cx="12192000" cy="1295182"/>
          </a:xfrm>
          <a:prstGeom prst="rect">
            <a:avLst/>
          </a:prstGeom>
          <a:solidFill>
            <a:schemeClr val="accent1"/>
          </a:solidFill>
        </p:spPr>
        <p:txBody>
          <a:bodyPr vert="horz" wrap="square" lIns="0" tIns="0" rIns="0" bIns="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2" name="Title 2"/>
          <p:cNvSpPr>
            <a:spLocks noGrp="1"/>
          </p:cNvSpPr>
          <p:nvPr>
            <p:ph type="ctrTitle" hasCustomPrompt="1"/>
          </p:nvPr>
        </p:nvSpPr>
        <p:spPr bwMode="white">
          <a:xfrm>
            <a:off x="266700" y="3477837"/>
            <a:ext cx="11658600" cy="1295182"/>
          </a:xfrm>
          <a:noFill/>
        </p:spPr>
        <p:txBody>
          <a:bodyPr wrap="square" lIns="182880" tIns="91440" rIns="182880" bIns="91440" anchor="ctr">
            <a:normAutofit/>
          </a:bodyPr>
          <a:lstStyle>
            <a:lvl1pPr algn="ctr">
              <a:defRPr sz="3600">
                <a:solidFill>
                  <a:schemeClr val="bg1"/>
                </a:solidFill>
              </a:defRPr>
            </a:lvl1pPr>
          </a:lstStyle>
          <a:p>
            <a:r>
              <a:rPr lang="en-US"/>
              <a:t>Click to enter the slideshow title</a:t>
            </a:r>
          </a:p>
        </p:txBody>
      </p:sp>
      <p:sp>
        <p:nvSpPr>
          <p:cNvPr id="3" name="Rectangle 3"/>
          <p:cNvSpPr/>
          <p:nvPr userDrawn="1"/>
        </p:nvSpPr>
        <p:spPr bwMode="auto">
          <a:xfrm>
            <a:off x="0" y="4773019"/>
            <a:ext cx="12192000" cy="2084981"/>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Text Placeholder 4"/>
          <p:cNvSpPr>
            <a:spLocks noGrp="1"/>
          </p:cNvSpPr>
          <p:nvPr>
            <p:ph type="body" sz="quarter" idx="18" hasCustomPrompt="1"/>
          </p:nvPr>
        </p:nvSpPr>
        <p:spPr bwMode="black">
          <a:xfrm>
            <a:off x="838200" y="5041204"/>
            <a:ext cx="10515600" cy="1097128"/>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pic>
        <p:nvPicPr>
          <p:cNvPr id="13" name="Graphic 5" descr="Minnesota Department of Health logo">
            <a:extLst>
              <a:ext uri="{FF2B5EF4-FFF2-40B4-BE49-F238E27FC236}">
                <a16:creationId xmlns:a16="http://schemas.microsoft.com/office/drawing/2014/main" id="{AB91618F-0F80-4130-B959-FE0C5B87DF4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0124" y="6161606"/>
            <a:ext cx="2427390" cy="346770"/>
          </a:xfrm>
          <a:prstGeom prst="rect">
            <a:avLst/>
          </a:prstGeom>
        </p:spPr>
      </p:pic>
      <p:sp>
        <p:nvSpPr>
          <p:cNvPr id="9" name="Footer Placeholder 6"/>
          <p:cNvSpPr>
            <a:spLocks noGrp="1"/>
          </p:cNvSpPr>
          <p:nvPr>
            <p:ph type="ftr" sz="quarter" idx="3"/>
          </p:nvPr>
        </p:nvSpPr>
        <p:spPr bwMode="black">
          <a:xfrm>
            <a:off x="5766153" y="6138332"/>
            <a:ext cx="5587647" cy="365125"/>
          </a:xfrm>
          <a:prstGeom prst="rect">
            <a:avLst/>
          </a:prstGeom>
        </p:spPr>
        <p:txBody>
          <a:bodyPr anchor="b"/>
          <a:lstStyle>
            <a:lvl1pPr algn="r">
              <a:defRPr sz="1200">
                <a:solidFill>
                  <a:schemeClr val="tx2"/>
                </a:solidFill>
              </a:defRPr>
            </a:lvl1pPr>
          </a:lstStyle>
          <a:p>
            <a:r>
              <a:rPr lang="en-US"/>
              <a:t>health.state.mn.us</a:t>
            </a:r>
          </a:p>
        </p:txBody>
      </p:sp>
      <p:sp>
        <p:nvSpPr>
          <p:cNvPr id="6" name="Picture Placeholder 7"/>
          <p:cNvSpPr>
            <a:spLocks noGrp="1"/>
          </p:cNvSpPr>
          <p:nvPr>
            <p:ph type="pic" sz="quarter" idx="17"/>
          </p:nvPr>
        </p:nvSpPr>
        <p:spPr bwMode="gray">
          <a:xfrm>
            <a:off x="0" y="0"/>
            <a:ext cx="12192000" cy="3380732"/>
          </a:xfrm>
        </p:spPr>
        <p:txBody>
          <a:bodyPr/>
          <a:lstStyle/>
          <a:p>
            <a:r>
              <a:rPr lang="en-US"/>
              <a:t>Click icon to add picture</a:t>
            </a:r>
          </a:p>
        </p:txBody>
      </p:sp>
    </p:spTree>
    <p:extLst>
      <p:ext uri="{BB962C8B-B14F-4D97-AF65-F5344CB8AC3E}">
        <p14:creationId xmlns:p14="http://schemas.microsoft.com/office/powerpoint/2010/main" val="17888243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reenshot (Dark Horizontal)">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5"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8"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F4B91AA0-3BA7-4036-A3DA-317C6C4FFA29}" type="datetime1">
              <a:rPr lang="en-US" smtClean="0"/>
              <a:t>3/27/2025</a:t>
            </a:fld>
            <a:endParaRPr lang="en-US"/>
          </a:p>
        </p:txBody>
      </p:sp>
      <p:sp>
        <p:nvSpPr>
          <p:cNvPr id="7"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9"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556012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Dark Vertical)">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1" name="Text Placeholder 2"/>
          <p:cNvSpPr>
            <a:spLocks noGrp="1"/>
          </p:cNvSpPr>
          <p:nvPr>
            <p:ph type="body" sz="quarter" idx="13"/>
          </p:nvPr>
        </p:nvSpPr>
        <p:spPr bwMode="white">
          <a:xfrm>
            <a:off x="838200" y="1365203"/>
            <a:ext cx="10515600"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2"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4"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16399159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creenshot (Full Window Dark)">
    <p:bg bwMode="black">
      <p:bgPr>
        <a:gradFill>
          <a:gsLst>
            <a:gs pos="100000">
              <a:schemeClr val="tx2">
                <a:lumMod val="95000"/>
                <a:lumOff val="5000"/>
              </a:schemeClr>
            </a:gs>
            <a:gs pos="45000">
              <a:schemeClr val="tx2">
                <a:lumMod val="85000"/>
                <a:lumOff val="15000"/>
              </a:schemeClr>
            </a:gs>
            <a:gs pos="86000">
              <a:schemeClr val="tx2">
                <a:lumMod val="90000"/>
                <a:lumOff val="1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pic>
        <p:nvPicPr>
          <p:cNvPr id="12"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17"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3648725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Light Gray Horizont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bwMode="black">
          <a:xfrm>
            <a:off x="815897" y="287066"/>
            <a:ext cx="3521927" cy="2734914"/>
          </a:xfrm>
        </p:spPr>
        <p:txBody>
          <a:bodyPr/>
          <a:lstStyle>
            <a:lvl1pPr>
              <a:defRPr>
                <a:solidFill>
                  <a:schemeClr val="accent1"/>
                </a:solidFill>
              </a:defRPr>
            </a:lvl1pPr>
          </a:lstStyle>
          <a:p>
            <a:r>
              <a:rPr lang="en-US"/>
              <a:t>Click to edit title</a:t>
            </a:r>
          </a:p>
        </p:txBody>
      </p:sp>
      <p:sp>
        <p:nvSpPr>
          <p:cNvPr id="4" name="Text Placeholder 2"/>
          <p:cNvSpPr>
            <a:spLocks noGrp="1"/>
          </p:cNvSpPr>
          <p:nvPr>
            <p:ph type="body" sz="quarter" idx="11"/>
          </p:nvPr>
        </p:nvSpPr>
        <p:spPr bwMode="black">
          <a:xfrm>
            <a:off x="815975" y="3211513"/>
            <a:ext cx="3521849" cy="247560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3"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10" name="Date Placeholder 5"/>
          <p:cNvSpPr>
            <a:spLocks noGrp="1"/>
          </p:cNvSpPr>
          <p:nvPr>
            <p:ph type="dt" sz="half" idx="12"/>
          </p:nvPr>
        </p:nvSpPr>
        <p:spPr bwMode="black">
          <a:xfrm>
            <a:off x="838200" y="6356350"/>
            <a:ext cx="1358590" cy="365125"/>
          </a:xfrm>
        </p:spPr>
        <p:txBody>
          <a:bodyPr/>
          <a:lstStyle/>
          <a:p>
            <a:fld id="{5D76A200-3168-4D33-A718-3974884CE863}" type="datetime1">
              <a:rPr lang="en-US" smtClean="0"/>
              <a:t>3/27/2025</a:t>
            </a:fld>
            <a:endParaRPr lang="en-US"/>
          </a:p>
        </p:txBody>
      </p:sp>
      <p:sp>
        <p:nvSpPr>
          <p:cNvPr id="7"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1" name="Slide Number Placeholder 7"/>
          <p:cNvSpPr>
            <a:spLocks noGrp="1"/>
          </p:cNvSpPr>
          <p:nvPr>
            <p:ph type="sldNum" sz="quarter" idx="13"/>
          </p:nvPr>
        </p:nvSpPr>
        <p:spPr bwMode="black">
          <a:xfrm>
            <a:off x="9891132" y="6356350"/>
            <a:ext cx="1462668"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090378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Light Gray Vertical)">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9"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7" name="Text Placeholder 2"/>
          <p:cNvSpPr>
            <a:spLocks noGrp="1"/>
          </p:cNvSpPr>
          <p:nvPr>
            <p:ph type="body" sz="quarter" idx="11"/>
          </p:nvPr>
        </p:nvSpPr>
        <p:spPr bwMode="black">
          <a:xfrm>
            <a:off x="838200" y="1365203"/>
            <a:ext cx="10515600" cy="1567183"/>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6"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3" name="Picture Placeholder 4"/>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894290563"/>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Full Window Light Gray)">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pic>
        <p:nvPicPr>
          <p:cNvPr id="9"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10"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1064751064"/>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creenshot (Blue Horizontal)">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5"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976787" y="504855"/>
            <a:ext cx="9618920" cy="5413315"/>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4976787" y="1067565"/>
            <a:ext cx="9516215" cy="4850604"/>
          </a:xfrm>
        </p:spPr>
        <p:txBody>
          <a:bodyPr/>
          <a:lstStyle>
            <a:lvl1pPr>
              <a:defRPr/>
            </a:lvl1pPr>
          </a:lstStyle>
          <a:p>
            <a:r>
              <a:rPr lang="en-US"/>
              <a:t>Click icon to insert screenshot</a:t>
            </a:r>
          </a:p>
        </p:txBody>
      </p:sp>
      <p:sp>
        <p:nvSpPr>
          <p:cNvPr id="10"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76FB33B-BCEE-4E25-B97B-A564B0E1024B}" type="datetime1">
              <a:rPr lang="en-US" smtClean="0"/>
              <a:t>3/27/2025</a:t>
            </a:fld>
            <a:endParaRPr lang="en-US"/>
          </a:p>
        </p:txBody>
      </p:sp>
      <p:sp>
        <p:nvSpPr>
          <p:cNvPr id="9"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11"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9693263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creenshot (Blue Vertical)">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sp>
        <p:nvSpPr>
          <p:cNvPr id="14" name="Text Placeholder 2"/>
          <p:cNvSpPr>
            <a:spLocks noGrp="1"/>
          </p:cNvSpPr>
          <p:nvPr>
            <p:ph type="body" sz="quarter" idx="13"/>
          </p:nvPr>
        </p:nvSpPr>
        <p:spPr bwMode="white">
          <a:xfrm>
            <a:off x="838200" y="1365203"/>
            <a:ext cx="10515600" cy="1567183"/>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pic>
        <p:nvPicPr>
          <p:cNvPr id="15"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3222702"/>
            <a:ext cx="9387470" cy="5283060"/>
          </a:xfrm>
          <a:prstGeom prst="rect">
            <a:avLst/>
          </a:prstGeom>
          <a:ln>
            <a:noFill/>
          </a:ln>
          <a:effectLst>
            <a:outerShdw blurRad="292100" dist="139700" dir="2700000" algn="tl" rotWithShape="0">
              <a:srgbClr val="333333">
                <a:alpha val="65000"/>
              </a:srgbClr>
            </a:outerShdw>
          </a:effectLst>
        </p:spPr>
      </p:pic>
      <p:sp>
        <p:nvSpPr>
          <p:cNvPr id="16" name="Picture Placeholder 4" descr="Screenshot"/>
          <p:cNvSpPr>
            <a:spLocks noGrp="1"/>
          </p:cNvSpPr>
          <p:nvPr>
            <p:ph type="pic" sz="quarter" idx="10" hasCustomPrompt="1"/>
          </p:nvPr>
        </p:nvSpPr>
        <p:spPr bwMode="gray">
          <a:xfrm>
            <a:off x="1373459" y="3771871"/>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40340284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Full Window Blue)">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itle 1"/>
          <p:cNvSpPr>
            <a:spLocks noGrp="1"/>
          </p:cNvSpPr>
          <p:nvPr>
            <p:ph type="title"/>
          </p:nvPr>
        </p:nvSpPr>
        <p:spPr bwMode="white">
          <a:xfrm>
            <a:off x="838200" y="-1"/>
            <a:ext cx="10515600" cy="1216025"/>
          </a:xfrm>
          <a:noFill/>
        </p:spPr>
        <p:txBody>
          <a:bodyPr lIns="0" rIns="0">
            <a:normAutofit/>
          </a:bodyPr>
          <a:lstStyle>
            <a:lvl1pPr algn="r">
              <a:defRPr sz="3600">
                <a:solidFill>
                  <a:schemeClr val="accent2"/>
                </a:solidFill>
              </a:defRPr>
            </a:lvl1pPr>
          </a:lstStyle>
          <a:p>
            <a:r>
              <a:rPr lang="en-US"/>
              <a:t>Click to edit Master title style</a:t>
            </a:r>
          </a:p>
        </p:txBody>
      </p:sp>
      <p:pic>
        <p:nvPicPr>
          <p:cNvPr id="6"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373458" y="1264693"/>
            <a:ext cx="9387470" cy="5283060"/>
          </a:xfrm>
          <a:prstGeom prst="rect">
            <a:avLst/>
          </a:prstGeom>
          <a:ln>
            <a:noFill/>
          </a:ln>
          <a:effectLst>
            <a:outerShdw blurRad="292100" dist="139700" dir="2700000" algn="tl" rotWithShape="0">
              <a:srgbClr val="333333">
                <a:alpha val="65000"/>
              </a:srgbClr>
            </a:outerShdw>
          </a:effectLst>
        </p:spPr>
      </p:pic>
      <p:sp>
        <p:nvSpPr>
          <p:cNvPr id="7" name="Picture Placeholder 3" descr="Screenshot"/>
          <p:cNvSpPr>
            <a:spLocks noGrp="1"/>
          </p:cNvSpPr>
          <p:nvPr>
            <p:ph type="pic" sz="quarter" idx="10" hasCustomPrompt="1"/>
          </p:nvPr>
        </p:nvSpPr>
        <p:spPr bwMode="gray">
          <a:xfrm>
            <a:off x="1373459" y="1813862"/>
            <a:ext cx="9287236" cy="4733889"/>
          </a:xfrm>
        </p:spPr>
        <p:txBody>
          <a:bodyPr/>
          <a:lstStyle>
            <a:lvl1pPr>
              <a:defRPr/>
            </a:lvl1pPr>
          </a:lstStyle>
          <a:p>
            <a:r>
              <a:rPr lang="en-US"/>
              <a:t>Click icon to insert screenshot</a:t>
            </a:r>
          </a:p>
        </p:txBody>
      </p:sp>
    </p:spTree>
    <p:extLst>
      <p:ext uri="{BB962C8B-B14F-4D97-AF65-F5344CB8AC3E}">
        <p14:creationId xmlns:p14="http://schemas.microsoft.com/office/powerpoint/2010/main" val="5757137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Computer)">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white">
          <a:xfrm>
            <a:off x="815897" y="287066"/>
            <a:ext cx="3521927" cy="2734914"/>
          </a:xfrm>
        </p:spPr>
        <p:txBody>
          <a:bodyPr/>
          <a:lstStyle>
            <a:lvl1pPr>
              <a:defRPr b="0">
                <a:solidFill>
                  <a:schemeClr val="accent2"/>
                </a:solidFill>
              </a:defRPr>
            </a:lvl1pPr>
          </a:lstStyle>
          <a:p>
            <a:r>
              <a:rPr lang="en-US"/>
              <a:t>Click to edit title</a:t>
            </a:r>
          </a:p>
        </p:txBody>
      </p:sp>
      <p:sp>
        <p:nvSpPr>
          <p:cNvPr id="16" name="Text Placeholder 2"/>
          <p:cNvSpPr>
            <a:spLocks noGrp="1"/>
          </p:cNvSpPr>
          <p:nvPr>
            <p:ph type="body" sz="quarter" idx="13"/>
          </p:nvPr>
        </p:nvSpPr>
        <p:spPr bwMode="white">
          <a:xfrm>
            <a:off x="815975" y="3211513"/>
            <a:ext cx="3521849" cy="2475609"/>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3" descr="Comput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4712851" y="434836"/>
            <a:ext cx="6828661" cy="6050713"/>
          </a:xfrm>
          <a:prstGeom prst="rect">
            <a:avLst/>
          </a:prstGeom>
          <a:effectLst>
            <a:outerShdw blurRad="76200" dir="18900000" sy="23000" kx="-1200000" algn="bl" rotWithShape="0">
              <a:prstClr val="black">
                <a:alpha val="20000"/>
              </a:prstClr>
            </a:outerShdw>
          </a:effectLst>
        </p:spPr>
      </p:pic>
      <p:sp>
        <p:nvSpPr>
          <p:cNvPr id="15" name="Picture Placeholder 4"/>
          <p:cNvSpPr>
            <a:spLocks noGrp="1"/>
          </p:cNvSpPr>
          <p:nvPr>
            <p:ph type="pic" sz="quarter" idx="10" hasCustomPrompt="1"/>
          </p:nvPr>
        </p:nvSpPr>
        <p:spPr bwMode="gray">
          <a:xfrm>
            <a:off x="4976787" y="691882"/>
            <a:ext cx="6300787" cy="3411537"/>
          </a:xfrm>
        </p:spPr>
        <p:txBody>
          <a:bodyPr/>
          <a:lstStyle>
            <a:lvl1pPr>
              <a:defRPr/>
            </a:lvl1pPr>
          </a:lstStyle>
          <a:p>
            <a:r>
              <a:rPr lang="en-US"/>
              <a:t>Click icon to insert screenshot</a:t>
            </a:r>
          </a:p>
        </p:txBody>
      </p:sp>
      <p:sp>
        <p:nvSpPr>
          <p:cNvPr id="10" name="Date Placeholder 5"/>
          <p:cNvSpPr>
            <a:spLocks noGrp="1"/>
          </p:cNvSpPr>
          <p:nvPr>
            <p:ph type="dt" sz="half" idx="11"/>
          </p:nvPr>
        </p:nvSpPr>
        <p:spPr bwMode="white">
          <a:xfrm>
            <a:off x="838200" y="6356350"/>
            <a:ext cx="1358590" cy="365125"/>
          </a:xfrm>
        </p:spPr>
        <p:txBody>
          <a:bodyPr/>
          <a:lstStyle>
            <a:lvl1pPr>
              <a:defRPr>
                <a:solidFill>
                  <a:schemeClr val="bg1"/>
                </a:solidFill>
              </a:defRPr>
            </a:lvl1pPr>
          </a:lstStyle>
          <a:p>
            <a:fld id="{276FB33B-BCEE-4E25-B97B-A564B0E1024B}" type="datetime1">
              <a:rPr lang="en-US" smtClean="0"/>
              <a:t>3/27/2025</a:t>
            </a:fld>
            <a:endParaRPr lang="en-US"/>
          </a:p>
        </p:txBody>
      </p:sp>
      <p:sp>
        <p:nvSpPr>
          <p:cNvPr id="9" name="Footer Placeholder 6"/>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bg1"/>
                </a:solidFill>
              </a:defRPr>
            </a:lvl1pPr>
          </a:lstStyle>
          <a:p>
            <a:r>
              <a:rPr lang="en-US"/>
              <a:t>health.state.mn.us</a:t>
            </a:r>
          </a:p>
        </p:txBody>
      </p:sp>
      <p:sp>
        <p:nvSpPr>
          <p:cNvPr id="11" name="Slide Number Placeholder 7"/>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175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12" name="Rectangle 1"/>
          <p:cNvSpPr txBox="1">
            <a:spLocks/>
          </p:cNvSpPr>
          <p:nvPr userDrawn="1"/>
        </p:nvSpPr>
        <p:spPr bwMode="black">
          <a:xfrm>
            <a:off x="0" y="4188561"/>
            <a:ext cx="12192000" cy="1199223"/>
          </a:xfrm>
          <a:prstGeom prst="rect">
            <a:avLst/>
          </a:prstGeom>
          <a:solidFill>
            <a:schemeClr val="accent1"/>
          </a:solidFill>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a:solidFill>
                  <a:schemeClr val="bg1"/>
                </a:solidFill>
                <a:latin typeface="+mj-lt"/>
                <a:ea typeface="+mj-ea"/>
                <a:cs typeface="+mj-cs"/>
              </a:defRPr>
            </a:lvl1pPr>
          </a:lstStyle>
          <a:p>
            <a:endParaRPr lang="en-US"/>
          </a:p>
        </p:txBody>
      </p:sp>
      <p:sp>
        <p:nvSpPr>
          <p:cNvPr id="2" name="Title 2"/>
          <p:cNvSpPr>
            <a:spLocks noGrp="1"/>
          </p:cNvSpPr>
          <p:nvPr>
            <p:ph type="ctrTitle" hasCustomPrompt="1"/>
          </p:nvPr>
        </p:nvSpPr>
        <p:spPr bwMode="white">
          <a:xfrm>
            <a:off x="266700" y="4188564"/>
            <a:ext cx="11658600" cy="1199223"/>
          </a:xfrm>
          <a:noFill/>
        </p:spPr>
        <p:txBody>
          <a:bodyPr anchor="ctr">
            <a:normAutofit/>
          </a:bodyPr>
          <a:lstStyle>
            <a:lvl1pPr algn="ctr">
              <a:defRPr sz="3600">
                <a:solidFill>
                  <a:schemeClr val="bg1"/>
                </a:solidFill>
              </a:defRPr>
            </a:lvl1pPr>
          </a:lstStyle>
          <a:p>
            <a:r>
              <a:rPr lang="en-US"/>
              <a:t>Click to edit section title</a:t>
            </a:r>
          </a:p>
        </p:txBody>
      </p:sp>
      <p:sp>
        <p:nvSpPr>
          <p:cNvPr id="3" name="Rectangle 3"/>
          <p:cNvSpPr/>
          <p:nvPr userDrawn="1"/>
        </p:nvSpPr>
        <p:spPr bwMode="auto">
          <a:xfrm>
            <a:off x="0" y="5387786"/>
            <a:ext cx="12192000" cy="1470213"/>
          </a:xfrm>
          <a:prstGeom prst="rect">
            <a:avLst/>
          </a:prstGeom>
          <a:solidFill>
            <a:srgbClr val="E8E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Text Placeholder 4"/>
          <p:cNvSpPr>
            <a:spLocks noGrp="1"/>
          </p:cNvSpPr>
          <p:nvPr>
            <p:ph type="body" sz="quarter" idx="18" hasCustomPrompt="1"/>
          </p:nvPr>
        </p:nvSpPr>
        <p:spPr bwMode="black">
          <a:xfrm>
            <a:off x="838200" y="5644884"/>
            <a:ext cx="10515600" cy="711464"/>
          </a:xfrm>
        </p:spPr>
        <p:txBody>
          <a:bodyPr>
            <a:normAutofit/>
          </a:bodyPr>
          <a:lstStyle>
            <a:lvl1pPr marL="0" indent="0" algn="ctr">
              <a:buNone/>
              <a:defRPr sz="2400"/>
            </a:lvl1pPr>
          </a:lstStyle>
          <a:p>
            <a:pPr lvl="0"/>
            <a:r>
              <a:rPr lang="en-US" err="1"/>
              <a:t>Firstname</a:t>
            </a:r>
            <a:r>
              <a:rPr lang="en-US"/>
              <a:t> </a:t>
            </a:r>
            <a:r>
              <a:rPr lang="en-US" err="1"/>
              <a:t>Lastname</a:t>
            </a:r>
            <a:r>
              <a:rPr lang="en-US"/>
              <a:t> | Job Title</a:t>
            </a:r>
          </a:p>
        </p:txBody>
      </p:sp>
      <p:sp>
        <p:nvSpPr>
          <p:cNvPr id="18" name="Date Placeholder 5"/>
          <p:cNvSpPr>
            <a:spLocks noGrp="1"/>
          </p:cNvSpPr>
          <p:nvPr>
            <p:ph type="dt" sz="half" idx="15"/>
          </p:nvPr>
        </p:nvSpPr>
        <p:spPr bwMode="black"/>
        <p:txBody>
          <a:bodyPr/>
          <a:lstStyle/>
          <a:p>
            <a:fld id="{A8CA1A9B-139F-4606-AD0A-F3253110DAE5}" type="datetime1">
              <a:rPr lang="en-US" smtClean="0"/>
              <a:t>3/27/2025</a:t>
            </a:fld>
            <a:endParaRPr lang="en-US"/>
          </a:p>
        </p:txBody>
      </p:sp>
      <p:sp>
        <p:nvSpPr>
          <p:cNvPr id="9"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9" name="Slide Number Placeholder 7"/>
          <p:cNvSpPr>
            <a:spLocks noGrp="1"/>
          </p:cNvSpPr>
          <p:nvPr>
            <p:ph type="sldNum" sz="quarter" idx="16"/>
          </p:nvPr>
        </p:nvSpPr>
        <p:spPr bwMode="black"/>
        <p:txBody>
          <a:bodyPr/>
          <a:lstStyle/>
          <a:p>
            <a:fld id="{48F63A3B-78C7-47BE-AE5E-E10140E04643}" type="slidenum">
              <a:rPr lang="en-US" smtClean="0"/>
              <a:pPr/>
              <a:t>‹#›</a:t>
            </a:fld>
            <a:endParaRPr lang="en-US"/>
          </a:p>
        </p:txBody>
      </p:sp>
      <p:pic>
        <p:nvPicPr>
          <p:cNvPr id="14" name="Graphic 8" descr="Minnesota Department of Health logo">
            <a:extLst>
              <a:ext uri="{FF2B5EF4-FFF2-40B4-BE49-F238E27FC236}">
                <a16:creationId xmlns:a16="http://schemas.microsoft.com/office/drawing/2014/main" id="{430308AB-F9FA-4CB8-AB13-ED0CD2A9F68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
        <p:nvSpPr>
          <p:cNvPr id="11" name="Picture Placeholder 9"/>
          <p:cNvSpPr>
            <a:spLocks noGrp="1"/>
          </p:cNvSpPr>
          <p:nvPr>
            <p:ph type="pic" sz="quarter" idx="13" hasCustomPrompt="1"/>
          </p:nvPr>
        </p:nvSpPr>
        <p:spPr bwMode="gray">
          <a:xfrm>
            <a:off x="0" y="1789113"/>
            <a:ext cx="12192000" cy="2298700"/>
          </a:xfrm>
        </p:spPr>
        <p:txBody>
          <a:bodyPr/>
          <a:lstStyle/>
          <a:p>
            <a:r>
              <a:rPr lang="en-US"/>
              <a:t>Click Icon to add picture</a:t>
            </a:r>
          </a:p>
        </p:txBody>
      </p:sp>
    </p:spTree>
    <p:extLst>
      <p:ext uri="{BB962C8B-B14F-4D97-AF65-F5344CB8AC3E}">
        <p14:creationId xmlns:p14="http://schemas.microsoft.com/office/powerpoint/2010/main" val="2082250229"/>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Computer, Tablet, Phone)">
    <p:bg bwMode="black">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8417"/>
          <a:stretch/>
        </p:blipFill>
        <p:spPr bwMode="gray">
          <a:xfrm>
            <a:off x="513807" y="300788"/>
            <a:ext cx="11412844" cy="6506515"/>
          </a:xfrm>
          <a:prstGeom prst="rect">
            <a:avLst/>
          </a:prstGeom>
        </p:spPr>
      </p:pic>
      <p:sp>
        <p:nvSpPr>
          <p:cNvPr id="13" name="Title 2"/>
          <p:cNvSpPr>
            <a:spLocks noGrp="1"/>
          </p:cNvSpPr>
          <p:nvPr>
            <p:ph type="title" hasCustomPrompt="1"/>
          </p:nvPr>
        </p:nvSpPr>
        <p:spPr bwMode="white">
          <a:xfrm>
            <a:off x="815897" y="287066"/>
            <a:ext cx="3521927" cy="2734914"/>
          </a:xfrm>
        </p:spPr>
        <p:txBody>
          <a:bodyPr/>
          <a:lstStyle>
            <a:lvl1pPr>
              <a:defRPr b="0">
                <a:solidFill>
                  <a:schemeClr val="tx1"/>
                </a:solidFill>
              </a:defRPr>
            </a:lvl1pPr>
          </a:lstStyle>
          <a:p>
            <a:r>
              <a:rPr lang="en-US"/>
              <a:t>Click to edit title</a:t>
            </a:r>
          </a:p>
        </p:txBody>
      </p:sp>
      <p:sp>
        <p:nvSpPr>
          <p:cNvPr id="17" name="Picture Placeholder 3"/>
          <p:cNvSpPr>
            <a:spLocks noGrp="1"/>
          </p:cNvSpPr>
          <p:nvPr>
            <p:ph type="pic" sz="quarter" idx="14" hasCustomPrompt="1"/>
          </p:nvPr>
        </p:nvSpPr>
        <p:spPr bwMode="gray">
          <a:xfrm>
            <a:off x="968188" y="4352926"/>
            <a:ext cx="894231" cy="1570503"/>
          </a:xfrm>
        </p:spPr>
        <p:txBody>
          <a:bodyPr>
            <a:normAutofit/>
          </a:bodyPr>
          <a:lstStyle>
            <a:lvl1pPr marL="171450" indent="-171450">
              <a:buFont typeface="Arial" panose="020B0604020202020204" pitchFamily="34" charset="0"/>
              <a:buChar char="•"/>
              <a:defRPr sz="950"/>
            </a:lvl1pPr>
          </a:lstStyle>
          <a:p>
            <a:r>
              <a:rPr lang="en-US"/>
              <a:t>Click icon to insert screenshot</a:t>
            </a:r>
          </a:p>
        </p:txBody>
      </p:sp>
      <p:sp>
        <p:nvSpPr>
          <p:cNvPr id="12" name="Picture Placeholder 4"/>
          <p:cNvSpPr>
            <a:spLocks noGrp="1"/>
          </p:cNvSpPr>
          <p:nvPr>
            <p:ph type="pic" sz="quarter" idx="13" hasCustomPrompt="1"/>
          </p:nvPr>
        </p:nvSpPr>
        <p:spPr bwMode="gray">
          <a:xfrm>
            <a:off x="2393577" y="3413074"/>
            <a:ext cx="1848970" cy="2458337"/>
          </a:xfrm>
        </p:spPr>
        <p:txBody>
          <a:bodyPr>
            <a:normAutofit/>
          </a:bodyPr>
          <a:lstStyle>
            <a:lvl1pPr>
              <a:defRPr sz="2200"/>
            </a:lvl1pPr>
          </a:lstStyle>
          <a:p>
            <a:r>
              <a:rPr lang="en-US"/>
              <a:t>Click icon to insert screenshot</a:t>
            </a:r>
          </a:p>
        </p:txBody>
      </p:sp>
      <p:sp>
        <p:nvSpPr>
          <p:cNvPr id="15" name="Picture Placeholder 5"/>
          <p:cNvSpPr>
            <a:spLocks noGrp="1"/>
          </p:cNvSpPr>
          <p:nvPr>
            <p:ph type="pic" sz="quarter" idx="10" hasCustomPrompt="1"/>
          </p:nvPr>
        </p:nvSpPr>
        <p:spPr bwMode="gray">
          <a:xfrm>
            <a:off x="4976788" y="691883"/>
            <a:ext cx="6298572" cy="3369130"/>
          </a:xfrm>
        </p:spPr>
        <p:txBody>
          <a:bodyPr/>
          <a:lstStyle>
            <a:lvl1pPr>
              <a:defRPr/>
            </a:lvl1pPr>
          </a:lstStyle>
          <a:p>
            <a:r>
              <a:rPr lang="en-US"/>
              <a:t>Click icon to insert screenshot</a:t>
            </a:r>
          </a:p>
        </p:txBody>
      </p:sp>
      <p:sp>
        <p:nvSpPr>
          <p:cNvPr id="10" name="Date Placeholder 6"/>
          <p:cNvSpPr>
            <a:spLocks noGrp="1"/>
          </p:cNvSpPr>
          <p:nvPr>
            <p:ph type="dt" sz="half" idx="11"/>
          </p:nvPr>
        </p:nvSpPr>
        <p:spPr bwMode="white">
          <a:xfrm>
            <a:off x="838200" y="6356350"/>
            <a:ext cx="1358590" cy="365125"/>
          </a:xfrm>
        </p:spPr>
        <p:txBody>
          <a:bodyPr/>
          <a:lstStyle>
            <a:lvl1pPr>
              <a:defRPr>
                <a:solidFill>
                  <a:schemeClr val="tx2"/>
                </a:solidFill>
              </a:defRPr>
            </a:lvl1pPr>
          </a:lstStyle>
          <a:p>
            <a:fld id="{276FB33B-BCEE-4E25-B97B-A564B0E1024B}" type="datetime1">
              <a:rPr lang="en-US" smtClean="0"/>
              <a:pPr/>
              <a:t>3/27/2025</a:t>
            </a:fld>
            <a:endParaRPr lang="en-US"/>
          </a:p>
        </p:txBody>
      </p:sp>
      <p:sp>
        <p:nvSpPr>
          <p:cNvPr id="9" name="Footer Placeholder 7"/>
          <p:cNvSpPr>
            <a:spLocks noGrp="1"/>
          </p:cNvSpPr>
          <p:nvPr>
            <p:ph type="ftr" sz="quarter" idx="3"/>
          </p:nvPr>
        </p:nvSpPr>
        <p:spPr bwMode="white">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11" name="Slide Number Placeholder 8"/>
          <p:cNvSpPr>
            <a:spLocks noGrp="1"/>
          </p:cNvSpPr>
          <p:nvPr>
            <p:ph type="sldNum" sz="quarter" idx="12"/>
          </p:nvPr>
        </p:nvSpPr>
        <p:spPr bwMode="white">
          <a:xfrm>
            <a:off x="9891132" y="6356350"/>
            <a:ext cx="1462668" cy="365125"/>
          </a:xfrm>
        </p:spPr>
        <p:txBody>
          <a:bodyPr/>
          <a:lstStyle>
            <a:lvl1pPr>
              <a:defRPr>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276367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Blue Background)">
    <p:bg bwMode="black">
      <p:bgPr>
        <a:solidFill>
          <a:schemeClr val="bg1"/>
        </a:solidFill>
        <a:effectLst/>
      </p:bgPr>
    </p:bg>
    <p:spTree>
      <p:nvGrpSpPr>
        <p:cNvPr id="1" name=""/>
        <p:cNvGrpSpPr/>
        <p:nvPr/>
      </p:nvGrpSpPr>
      <p:grpSpPr>
        <a:xfrm>
          <a:off x="0" y="0"/>
          <a:ext cx="0" cy="0"/>
          <a:chOff x="0" y="0"/>
          <a:chExt cx="0" cy="0"/>
        </a:xfrm>
      </p:grpSpPr>
      <p:pic>
        <p:nvPicPr>
          <p:cNvPr id="3" name="Picture 1" descr="Shape, rectangle&#10;&#10;Description automatically generated">
            <a:extLst>
              <a:ext uri="{FF2B5EF4-FFF2-40B4-BE49-F238E27FC236}">
                <a16:creationId xmlns:a16="http://schemas.microsoft.com/office/drawing/2014/main" id="{6449201A-9881-4BD5-9EDB-134148F796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13" name="Title 2">
            <a:extLst>
              <a:ext uri="{FF2B5EF4-FFF2-40B4-BE49-F238E27FC236}">
                <a16:creationId xmlns:a16="http://schemas.microsoft.com/office/drawing/2014/main" id="{0B050E54-664D-466A-8DB7-324C516C8039}"/>
              </a:ext>
            </a:extLst>
          </p:cNvPr>
          <p:cNvSpPr>
            <a:spLocks noGrp="1"/>
          </p:cNvSpPr>
          <p:nvPr>
            <p:ph type="title" hasCustomPrompt="1"/>
          </p:nvPr>
        </p:nvSpPr>
        <p:spPr bwMode="black">
          <a:xfrm>
            <a:off x="1387736" y="1052945"/>
            <a:ext cx="9488245" cy="3227832"/>
          </a:xfrm>
        </p:spPr>
        <p:txBody>
          <a:bodyPr>
            <a:noAutofit/>
          </a:bodyPr>
          <a:lstStyle>
            <a:lvl1pPr algn="ctr">
              <a:tabLst>
                <a:tab pos="3770313" algn="l"/>
              </a:tabLst>
              <a:defRPr sz="5000" baseline="0">
                <a:solidFill>
                  <a:schemeClr val="accent1"/>
                </a:solidFill>
              </a:defRPr>
            </a:lvl1pPr>
          </a:lstStyle>
          <a:p>
            <a:r>
              <a:rPr lang="en-US"/>
              <a:t>“Click to edit quote.”</a:t>
            </a:r>
          </a:p>
        </p:txBody>
      </p:sp>
      <p:sp>
        <p:nvSpPr>
          <p:cNvPr id="14" name="Text Placeholder 3">
            <a:extLst>
              <a:ext uri="{FF2B5EF4-FFF2-40B4-BE49-F238E27FC236}">
                <a16:creationId xmlns:a16="http://schemas.microsoft.com/office/drawing/2014/main" id="{1906A78E-2FCE-427D-98A4-31316D7752E2}"/>
              </a:ext>
            </a:extLst>
          </p:cNvPr>
          <p:cNvSpPr>
            <a:spLocks noGrp="1"/>
          </p:cNvSpPr>
          <p:nvPr>
            <p:ph type="body" sz="quarter" idx="13" hasCustomPrompt="1"/>
          </p:nvPr>
        </p:nvSpPr>
        <p:spPr bwMode="black">
          <a:xfrm>
            <a:off x="1387736" y="4488873"/>
            <a:ext cx="9488245" cy="653282"/>
          </a:xfrm>
        </p:spPr>
        <p:txBody>
          <a:bodyPr anchor="ctr">
            <a:normAutofit/>
          </a:bodyPr>
          <a:lstStyle>
            <a:lvl1pPr marL="0" indent="0" algn="ctr">
              <a:buNone/>
              <a:defRPr sz="2400" i="1" baseline="0">
                <a:solidFill>
                  <a:schemeClr val="tx2"/>
                </a:solidFill>
              </a:defRPr>
            </a:lvl1pPr>
          </a:lstStyle>
          <a:p>
            <a:pPr lvl="0"/>
            <a:r>
              <a:rPr lang="en-US"/>
              <a:t>- Click to edit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539662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Teal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pic>
        <p:nvPicPr>
          <p:cNvPr id="3" name="Picture 1" descr="Shape, rectangle&#10;&#10;Description automatically generated">
            <a:extLst>
              <a:ext uri="{FF2B5EF4-FFF2-40B4-BE49-F238E27FC236}">
                <a16:creationId xmlns:a16="http://schemas.microsoft.com/office/drawing/2014/main" id="{28F32915-284F-4F48-8220-F8136AD1F2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itle 2"/>
          <p:cNvSpPr>
            <a:spLocks noGrp="1"/>
          </p:cNvSpPr>
          <p:nvPr>
            <p:ph type="title" hasCustomPrompt="1"/>
          </p:nvPr>
        </p:nvSpPr>
        <p:spPr bwMode="black">
          <a:xfrm>
            <a:off x="1387736" y="1052945"/>
            <a:ext cx="9488245" cy="3227832"/>
          </a:xfrm>
        </p:spPr>
        <p:txBody>
          <a:bodyPr>
            <a:noAutofit/>
          </a:bodyPr>
          <a:lstStyle>
            <a:lvl1pPr algn="ctr">
              <a:tabLst>
                <a:tab pos="3770313" algn="l"/>
              </a:tabLst>
              <a:defRPr sz="5000" baseline="0">
                <a:solidFill>
                  <a:schemeClr val="accent1"/>
                </a:solidFill>
              </a:defRPr>
            </a:lvl1pPr>
          </a:lstStyle>
          <a:p>
            <a:r>
              <a:rPr lang="en-US"/>
              <a:t>“Click to edit quote.”</a:t>
            </a:r>
          </a:p>
        </p:txBody>
      </p:sp>
      <p:sp>
        <p:nvSpPr>
          <p:cNvPr id="8" name="Text Placeholder 3"/>
          <p:cNvSpPr>
            <a:spLocks noGrp="1"/>
          </p:cNvSpPr>
          <p:nvPr>
            <p:ph type="body" sz="quarter" idx="13" hasCustomPrompt="1"/>
          </p:nvPr>
        </p:nvSpPr>
        <p:spPr bwMode="black">
          <a:xfrm>
            <a:off x="1387736" y="4488873"/>
            <a:ext cx="9488245" cy="653282"/>
          </a:xfrm>
        </p:spPr>
        <p:txBody>
          <a:bodyPr anchor="ctr">
            <a:normAutofit/>
          </a:bodyPr>
          <a:lstStyle>
            <a:lvl1pPr marL="0" indent="0" algn="ctr">
              <a:buNone/>
              <a:defRPr sz="2400" i="1" baseline="0">
                <a:solidFill>
                  <a:schemeClr val="tx2"/>
                </a:solidFill>
              </a:defRPr>
            </a:lvl1pPr>
          </a:lstStyle>
          <a:p>
            <a:pPr lvl="0"/>
            <a:r>
              <a:rPr lang="en-US"/>
              <a:t>- Click to edit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232978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Minimal (Blue Background)">
    <p:bg bwMode="black">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3814C0D-95ED-4173-8AC0-4AB29FDCB9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2"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a:spLocks noGrp="1"/>
          </p:cNvSpPr>
          <p:nvPr>
            <p:ph type="title" hasCustomPrompt="1"/>
          </p:nvPr>
        </p:nvSpPr>
        <p:spPr bwMode="black">
          <a:xfrm>
            <a:off x="415839" y="760288"/>
            <a:ext cx="8091163" cy="4163403"/>
          </a:xfrm>
        </p:spPr>
        <p:txBody>
          <a:bodyPr>
            <a:noAutofit/>
          </a:bodyPr>
          <a:lstStyle>
            <a:lvl1pPr algn="ctr">
              <a:tabLst>
                <a:tab pos="3770313" algn="l"/>
              </a:tabLst>
              <a:defRPr sz="5000" baseline="0">
                <a:solidFill>
                  <a:schemeClr val="accent1"/>
                </a:solidFill>
              </a:defRPr>
            </a:lvl1pPr>
          </a:lstStyle>
          <a:p>
            <a:r>
              <a:rPr lang="en-US"/>
              <a:t>“Click to add quote.”</a:t>
            </a:r>
          </a:p>
        </p:txBody>
      </p:sp>
      <p:sp>
        <p:nvSpPr>
          <p:cNvPr id="8" name="Text Placeholder 3"/>
          <p:cNvSpPr>
            <a:spLocks noGrp="1"/>
          </p:cNvSpPr>
          <p:nvPr>
            <p:ph type="body" sz="quarter" idx="13" hasCustomPrompt="1"/>
          </p:nvPr>
        </p:nvSpPr>
        <p:spPr bwMode="black">
          <a:xfrm>
            <a:off x="415839" y="5163327"/>
            <a:ext cx="8091163" cy="1015739"/>
          </a:xfrm>
        </p:spPr>
        <p:txBody>
          <a:bodyPr anchor="ctr">
            <a:normAutofit/>
          </a:bodyPr>
          <a:lstStyle>
            <a:lvl1pPr marL="0" indent="0" algn="ctr">
              <a:buNone/>
              <a:defRPr sz="2400" i="1" baseline="0">
                <a:solidFill>
                  <a:schemeClr val="tx2"/>
                </a:solidFill>
              </a:defRPr>
            </a:lvl1pPr>
          </a:lstStyle>
          <a:p>
            <a:pPr lvl="0"/>
            <a:r>
              <a:rPr lang="en-US"/>
              <a:t>- Click to add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575533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Minimal (Teal Background)">
    <p:bg bwMode="black">
      <p:bgPr>
        <a:solidFill>
          <a:schemeClr val="bg1"/>
        </a:solidFill>
        <a:effectLst/>
      </p:bgPr>
    </p:bg>
    <p:spTree>
      <p:nvGrpSpPr>
        <p:cNvPr id="1" name=""/>
        <p:cNvGrpSpPr/>
        <p:nvPr/>
      </p:nvGrpSpPr>
      <p:grpSpPr>
        <a:xfrm>
          <a:off x="0" y="0"/>
          <a:ext cx="0" cy="0"/>
          <a:chOff x="0" y="0"/>
          <a:chExt cx="0" cy="0"/>
        </a:xfrm>
      </p:grpSpPr>
      <p:pic>
        <p:nvPicPr>
          <p:cNvPr id="1026" name="Picture 1">
            <a:extLst>
              <a:ext uri="{FF2B5EF4-FFF2-40B4-BE49-F238E27FC236}">
                <a16:creationId xmlns:a16="http://schemas.microsoft.com/office/drawing/2014/main" id="{C3814C0D-95ED-4173-8AC0-4AB29FDCB91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2">
            <a:extLst>
              <a:ext uri="{FF2B5EF4-FFF2-40B4-BE49-F238E27FC236}">
                <a16:creationId xmlns:a16="http://schemas.microsoft.com/office/drawing/2014/main" id="{71113A8F-A3E6-4773-A564-980D4D0C4F53}"/>
              </a:ext>
            </a:extLst>
          </p:cNvPr>
          <p:cNvSpPr>
            <a:spLocks noGrp="1"/>
          </p:cNvSpPr>
          <p:nvPr>
            <p:ph type="title" hasCustomPrompt="1"/>
          </p:nvPr>
        </p:nvSpPr>
        <p:spPr bwMode="black">
          <a:xfrm>
            <a:off x="415839" y="760288"/>
            <a:ext cx="8091163" cy="4163403"/>
          </a:xfrm>
        </p:spPr>
        <p:txBody>
          <a:bodyPr>
            <a:noAutofit/>
          </a:bodyPr>
          <a:lstStyle>
            <a:lvl1pPr algn="ctr">
              <a:tabLst>
                <a:tab pos="3770313" algn="l"/>
              </a:tabLst>
              <a:defRPr sz="5000" baseline="0">
                <a:solidFill>
                  <a:schemeClr val="accent1"/>
                </a:solidFill>
              </a:defRPr>
            </a:lvl1pPr>
          </a:lstStyle>
          <a:p>
            <a:r>
              <a:rPr lang="en-US"/>
              <a:t>“Click to add quote.”</a:t>
            </a:r>
          </a:p>
        </p:txBody>
      </p:sp>
      <p:sp>
        <p:nvSpPr>
          <p:cNvPr id="13" name="Text Placeholder 3">
            <a:extLst>
              <a:ext uri="{FF2B5EF4-FFF2-40B4-BE49-F238E27FC236}">
                <a16:creationId xmlns:a16="http://schemas.microsoft.com/office/drawing/2014/main" id="{DA8B1812-DAFE-4A6A-B301-7770908A2BD8}"/>
              </a:ext>
            </a:extLst>
          </p:cNvPr>
          <p:cNvSpPr>
            <a:spLocks noGrp="1"/>
          </p:cNvSpPr>
          <p:nvPr>
            <p:ph type="body" sz="quarter" idx="13" hasCustomPrompt="1"/>
          </p:nvPr>
        </p:nvSpPr>
        <p:spPr bwMode="black">
          <a:xfrm>
            <a:off x="415839" y="5163327"/>
            <a:ext cx="8091163" cy="1015739"/>
          </a:xfrm>
        </p:spPr>
        <p:txBody>
          <a:bodyPr anchor="ctr">
            <a:normAutofit/>
          </a:bodyPr>
          <a:lstStyle>
            <a:lvl1pPr marL="0" indent="0" algn="ctr">
              <a:buNone/>
              <a:defRPr sz="2400" i="1" baseline="0">
                <a:solidFill>
                  <a:schemeClr val="tx2"/>
                </a:solidFill>
              </a:defRPr>
            </a:lvl1pPr>
          </a:lstStyle>
          <a:p>
            <a:pPr lvl="0"/>
            <a:r>
              <a:rPr lang="en-US"/>
              <a:t>- Click to add name or subtext</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264035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ighlight">
    <p:bg bwMode="black">
      <p:bgPr>
        <a:solidFill>
          <a:schemeClr val="bg1"/>
        </a:solidFill>
        <a:effectLst/>
      </p:bgPr>
    </p:bg>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C1F7E9D-0503-4BE4-8143-B788D47265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7" name="Title 2"/>
          <p:cNvSpPr>
            <a:spLocks noGrp="1"/>
          </p:cNvSpPr>
          <p:nvPr>
            <p:ph type="title" hasCustomPrompt="1"/>
          </p:nvPr>
        </p:nvSpPr>
        <p:spPr bwMode="black">
          <a:xfrm>
            <a:off x="3305909" y="633187"/>
            <a:ext cx="5580183" cy="808751"/>
          </a:xfrm>
        </p:spPr>
        <p:txBody>
          <a:bodyPr>
            <a:noAutofit/>
          </a:bodyPr>
          <a:lstStyle>
            <a:lvl1pPr marL="0" marR="0" indent="0" algn="ctr" defTabSz="914400" rtl="0" eaLnBrk="1" fontAlgn="auto" latinLnBrk="0" hangingPunct="1">
              <a:lnSpc>
                <a:spcPct val="100000"/>
              </a:lnSpc>
              <a:spcBef>
                <a:spcPts val="0"/>
              </a:spcBef>
              <a:spcAft>
                <a:spcPts val="0"/>
              </a:spcAft>
              <a:buClrTx/>
              <a:buSzTx/>
              <a:buFontTx/>
              <a:buNone/>
              <a:tabLst/>
              <a:defRPr sz="5000" b="0" baseline="0">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a:t>Click to add title</a:t>
            </a:r>
            <a:endParaRPr kumimoji="0" lang="en-US" sz="3000" b="1" i="0" u="none" strike="noStrike" kern="1200" cap="none" spc="0" normalizeH="0" baseline="0" noProof="0">
              <a:ln>
                <a:noFill/>
              </a:ln>
              <a:solidFill>
                <a:srgbClr val="FFFFFF"/>
              </a:solidFill>
              <a:effectLst/>
              <a:uLnTx/>
              <a:uFillTx/>
              <a:latin typeface="+mj-lt"/>
              <a:ea typeface="+mn-ea"/>
              <a:cs typeface="+mn-cs"/>
            </a:endParaRPr>
          </a:p>
        </p:txBody>
      </p:sp>
      <p:sp>
        <p:nvSpPr>
          <p:cNvPr id="3" name="Text Placeholder 3">
            <a:extLst>
              <a:ext uri="{FF2B5EF4-FFF2-40B4-BE49-F238E27FC236}">
                <a16:creationId xmlns:a16="http://schemas.microsoft.com/office/drawing/2014/main" id="{41562BBE-B5B7-42B5-8ABD-CE74CD647F22}"/>
              </a:ext>
            </a:extLst>
          </p:cNvPr>
          <p:cNvSpPr>
            <a:spLocks noGrp="1"/>
          </p:cNvSpPr>
          <p:nvPr>
            <p:ph type="body" sz="quarter" idx="13"/>
          </p:nvPr>
        </p:nvSpPr>
        <p:spPr>
          <a:xfrm>
            <a:off x="1408113" y="1755775"/>
            <a:ext cx="9434512" cy="4151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4"/>
          <p:cNvSpPr>
            <a:spLocks noGrp="1"/>
          </p:cNvSpPr>
          <p:nvPr>
            <p:ph type="sldNum" sz="quarter" idx="12"/>
          </p:nvPr>
        </p:nvSpPr>
        <p:spPr bwMode="white">
          <a:xfrm>
            <a:off x="9891132" y="6356350"/>
            <a:ext cx="1462668" cy="365125"/>
          </a:xfrm>
        </p:spPr>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241886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y the Numbers (5-Up with Icons)">
    <p:bg bwMode="gray">
      <p:bgRef idx="1001">
        <a:schemeClr val="bg1"/>
      </p:bgRef>
    </p:bg>
    <p:spTree>
      <p:nvGrpSpPr>
        <p:cNvPr id="1" name=""/>
        <p:cNvGrpSpPr/>
        <p:nvPr/>
      </p:nvGrpSpPr>
      <p:grpSpPr>
        <a:xfrm>
          <a:off x="0" y="0"/>
          <a:ext cx="0" cy="0"/>
          <a:chOff x="0" y="0"/>
          <a:chExt cx="0" cy="0"/>
        </a:xfrm>
      </p:grpSpPr>
      <p:sp>
        <p:nvSpPr>
          <p:cNvPr id="19" name="Rectangle 1">
            <a:extLst>
              <a:ext uri="{FF2B5EF4-FFF2-40B4-BE49-F238E27FC236}">
                <a16:creationId xmlns:a16="http://schemas.microsoft.com/office/drawing/2014/main" id="{A5D6346A-285F-46E0-9AAB-F8F29A1C2BC6}"/>
              </a:ext>
            </a:extLst>
          </p:cNvPr>
          <p:cNvSpPr/>
          <p:nvPr userDrawn="1"/>
        </p:nvSpPr>
        <p:spPr bwMode="black">
          <a:xfrm>
            <a:off x="4060951" y="0"/>
            <a:ext cx="4063999" cy="3429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a:spLocks noGrp="1"/>
          </p:cNvSpPr>
          <p:nvPr userDrawn="1">
            <p:ph type="title" hasCustomPrompt="1"/>
          </p:nvPr>
        </p:nvSpPr>
        <p:spPr bwMode="white">
          <a:xfrm>
            <a:off x="4325757" y="363682"/>
            <a:ext cx="3531339" cy="2809009"/>
          </a:xfrm>
          <a:noFill/>
        </p:spPr>
        <p:txBody>
          <a:bodyPr lIns="0" rIns="0">
            <a:normAutofit/>
          </a:bodyPr>
          <a:lstStyle>
            <a:lvl1pPr algn="ctr">
              <a:defRPr sz="3600">
                <a:solidFill>
                  <a:schemeClr val="bg1"/>
                </a:solidFill>
              </a:defRPr>
            </a:lvl1pPr>
          </a:lstStyle>
          <a:p>
            <a:r>
              <a:rPr lang="en-US"/>
              <a:t>Click to add title</a:t>
            </a:r>
          </a:p>
        </p:txBody>
      </p:sp>
      <p:sp>
        <p:nvSpPr>
          <p:cNvPr id="18" name="Rectangle 3">
            <a:extLst>
              <a:ext uri="{FF2B5EF4-FFF2-40B4-BE49-F238E27FC236}">
                <a16:creationId xmlns:a16="http://schemas.microsoft.com/office/drawing/2014/main" id="{8B1D6FB0-3CFA-4F98-9E32-13372A146E50}"/>
              </a:ext>
            </a:extLst>
          </p:cNvPr>
          <p:cNvSpPr/>
          <p:nvPr userDrawn="1"/>
        </p:nvSpPr>
        <p:spPr>
          <a:xfrm>
            <a:off x="-3048" y="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4">
            <a:extLst>
              <a:ext uri="{FF2B5EF4-FFF2-40B4-BE49-F238E27FC236}">
                <a16:creationId xmlns:a16="http://schemas.microsoft.com/office/drawing/2014/main" id="{91253B02-FE9E-42BD-9273-EB07447C42F2}"/>
              </a:ext>
            </a:extLst>
          </p:cNvPr>
          <p:cNvSpPr/>
          <p:nvPr userDrawn="1"/>
        </p:nvSpPr>
        <p:spPr>
          <a:xfrm>
            <a:off x="8124953" y="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5">
            <a:extLst>
              <a:ext uri="{FF2B5EF4-FFF2-40B4-BE49-F238E27FC236}">
                <a16:creationId xmlns:a16="http://schemas.microsoft.com/office/drawing/2014/main" id="{FA95525E-0F0F-42A1-814D-8A0F5F6C9504}"/>
              </a:ext>
            </a:extLst>
          </p:cNvPr>
          <p:cNvSpPr/>
          <p:nvPr userDrawn="1"/>
        </p:nvSpPr>
        <p:spPr>
          <a:xfrm>
            <a:off x="0" y="3429000"/>
            <a:ext cx="4063999" cy="3429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6">
            <a:extLst>
              <a:ext uri="{FF2B5EF4-FFF2-40B4-BE49-F238E27FC236}">
                <a16:creationId xmlns:a16="http://schemas.microsoft.com/office/drawing/2014/main" id="{E2F620B4-FC61-4BCB-BFAB-5DAE7EDBC3A1}"/>
              </a:ext>
            </a:extLst>
          </p:cNvPr>
          <p:cNvSpPr/>
          <p:nvPr userDrawn="1"/>
        </p:nvSpPr>
        <p:spPr>
          <a:xfrm>
            <a:off x="4063999" y="3429000"/>
            <a:ext cx="4063999" cy="3429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7">
            <a:extLst>
              <a:ext uri="{FF2B5EF4-FFF2-40B4-BE49-F238E27FC236}">
                <a16:creationId xmlns:a16="http://schemas.microsoft.com/office/drawing/2014/main" id="{6D8EBE3F-0971-43E7-9934-99422D606481}"/>
              </a:ext>
            </a:extLst>
          </p:cNvPr>
          <p:cNvSpPr/>
          <p:nvPr userDrawn="1"/>
        </p:nvSpPr>
        <p:spPr>
          <a:xfrm>
            <a:off x="8128001" y="3429000"/>
            <a:ext cx="4063999" cy="3429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8">
            <a:extLst>
              <a:ext uri="{FF2B5EF4-FFF2-40B4-BE49-F238E27FC236}">
                <a16:creationId xmlns:a16="http://schemas.microsoft.com/office/drawing/2014/main" id="{D8DD7EF7-A01F-4BC7-80C9-B7ED221F6395}"/>
              </a:ext>
            </a:extLst>
          </p:cNvPr>
          <p:cNvSpPr>
            <a:spLocks noGrp="1"/>
          </p:cNvSpPr>
          <p:nvPr>
            <p:ph type="pic" sz="quarter" idx="13" hasCustomPrompt="1"/>
          </p:nvPr>
        </p:nvSpPr>
        <p:spPr bwMode="gray">
          <a:xfrm>
            <a:off x="1565351" y="347961"/>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3" name="Content Placeholder 9"/>
          <p:cNvSpPr>
            <a:spLocks noGrp="1"/>
          </p:cNvSpPr>
          <p:nvPr userDrawn="1">
            <p:ph idx="1" hasCustomPrompt="1"/>
          </p:nvPr>
        </p:nvSpPr>
        <p:spPr bwMode="gray">
          <a:xfrm>
            <a:off x="360218" y="1683143"/>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9" name="Picture Placeholder 10">
            <a:extLst>
              <a:ext uri="{FF2B5EF4-FFF2-40B4-BE49-F238E27FC236}">
                <a16:creationId xmlns:a16="http://schemas.microsoft.com/office/drawing/2014/main" id="{D04436AB-D3A4-4BCB-A795-5F8437FE2E86}"/>
              </a:ext>
            </a:extLst>
          </p:cNvPr>
          <p:cNvSpPr>
            <a:spLocks noGrp="1"/>
          </p:cNvSpPr>
          <p:nvPr>
            <p:ph type="pic" sz="quarter" idx="21" hasCustomPrompt="1"/>
          </p:nvPr>
        </p:nvSpPr>
        <p:spPr bwMode="gray">
          <a:xfrm>
            <a:off x="9668035" y="293132"/>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8" name="Content Placeholder 11">
            <a:extLst>
              <a:ext uri="{FF2B5EF4-FFF2-40B4-BE49-F238E27FC236}">
                <a16:creationId xmlns:a16="http://schemas.microsoft.com/office/drawing/2014/main" id="{6F9304B1-6B55-4695-943B-30DD680AEE6A}"/>
              </a:ext>
            </a:extLst>
          </p:cNvPr>
          <p:cNvSpPr>
            <a:spLocks noGrp="1"/>
          </p:cNvSpPr>
          <p:nvPr>
            <p:ph idx="20" hasCustomPrompt="1"/>
          </p:nvPr>
        </p:nvSpPr>
        <p:spPr bwMode="gray">
          <a:xfrm>
            <a:off x="8462902" y="1628314"/>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3" name="Picture Placeholder 12">
            <a:extLst>
              <a:ext uri="{FF2B5EF4-FFF2-40B4-BE49-F238E27FC236}">
                <a16:creationId xmlns:a16="http://schemas.microsoft.com/office/drawing/2014/main" id="{B28D5B16-4425-46F4-9F63-B46F36029402}"/>
              </a:ext>
            </a:extLst>
          </p:cNvPr>
          <p:cNvSpPr>
            <a:spLocks noGrp="1"/>
          </p:cNvSpPr>
          <p:nvPr>
            <p:ph type="pic" sz="quarter" idx="15" hasCustomPrompt="1"/>
          </p:nvPr>
        </p:nvSpPr>
        <p:spPr bwMode="gray">
          <a:xfrm>
            <a:off x="1565351"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2" name="Content Placeholder 13">
            <a:extLst>
              <a:ext uri="{FF2B5EF4-FFF2-40B4-BE49-F238E27FC236}">
                <a16:creationId xmlns:a16="http://schemas.microsoft.com/office/drawing/2014/main" id="{AD263849-863B-4132-B6E1-C61464355379}"/>
              </a:ext>
            </a:extLst>
          </p:cNvPr>
          <p:cNvSpPr>
            <a:spLocks noGrp="1"/>
          </p:cNvSpPr>
          <p:nvPr>
            <p:ph idx="14" hasCustomPrompt="1"/>
          </p:nvPr>
        </p:nvSpPr>
        <p:spPr bwMode="gray">
          <a:xfrm>
            <a:off x="360218"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5" name="Picture Placeholder 14">
            <a:extLst>
              <a:ext uri="{FF2B5EF4-FFF2-40B4-BE49-F238E27FC236}">
                <a16:creationId xmlns:a16="http://schemas.microsoft.com/office/drawing/2014/main" id="{2CE6DAA4-2E97-4817-A549-1F198B25D71D}"/>
              </a:ext>
            </a:extLst>
          </p:cNvPr>
          <p:cNvSpPr>
            <a:spLocks noGrp="1"/>
          </p:cNvSpPr>
          <p:nvPr>
            <p:ph type="pic" sz="quarter" idx="17" hasCustomPrompt="1"/>
          </p:nvPr>
        </p:nvSpPr>
        <p:spPr bwMode="gray">
          <a:xfrm>
            <a:off x="5610137"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4" name="Content Placeholder 15">
            <a:extLst>
              <a:ext uri="{FF2B5EF4-FFF2-40B4-BE49-F238E27FC236}">
                <a16:creationId xmlns:a16="http://schemas.microsoft.com/office/drawing/2014/main" id="{5B029AC8-AE17-421E-A0F3-247B7315CD29}"/>
              </a:ext>
            </a:extLst>
          </p:cNvPr>
          <p:cNvSpPr>
            <a:spLocks noGrp="1"/>
          </p:cNvSpPr>
          <p:nvPr>
            <p:ph idx="16" hasCustomPrompt="1"/>
          </p:nvPr>
        </p:nvSpPr>
        <p:spPr bwMode="gray">
          <a:xfrm>
            <a:off x="4405004"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27" name="Picture Placeholder 16">
            <a:extLst>
              <a:ext uri="{FF2B5EF4-FFF2-40B4-BE49-F238E27FC236}">
                <a16:creationId xmlns:a16="http://schemas.microsoft.com/office/drawing/2014/main" id="{F2965326-2267-4131-8529-A5DD17D8D70A}"/>
              </a:ext>
            </a:extLst>
          </p:cNvPr>
          <p:cNvSpPr>
            <a:spLocks noGrp="1"/>
          </p:cNvSpPr>
          <p:nvPr>
            <p:ph type="pic" sz="quarter" idx="19" hasCustomPrompt="1"/>
          </p:nvPr>
        </p:nvSpPr>
        <p:spPr bwMode="gray">
          <a:xfrm>
            <a:off x="9668035" y="3818526"/>
            <a:ext cx="1025659" cy="1025659"/>
          </a:xfrm>
          <a:prstGeom prst="ellipse">
            <a:avLst/>
          </a:prstGeom>
          <a:solidFill>
            <a:schemeClr val="bg1"/>
          </a:solidFill>
          <a:ln w="28575">
            <a:solidFill>
              <a:schemeClr val="bg1"/>
            </a:solidFill>
          </a:ln>
        </p:spPr>
        <p:txBody>
          <a:bodyPr anchor="ctr">
            <a:normAutofit/>
          </a:bodyPr>
          <a:lstStyle>
            <a:lvl1pPr marL="0" indent="0" algn="ctr">
              <a:buNone/>
              <a:defRPr sz="1800"/>
            </a:lvl1pPr>
          </a:lstStyle>
          <a:p>
            <a:r>
              <a:rPr lang="en-US"/>
              <a:t>Icon</a:t>
            </a:r>
          </a:p>
        </p:txBody>
      </p:sp>
      <p:sp>
        <p:nvSpPr>
          <p:cNvPr id="26" name="Content Placeholder 17">
            <a:extLst>
              <a:ext uri="{FF2B5EF4-FFF2-40B4-BE49-F238E27FC236}">
                <a16:creationId xmlns:a16="http://schemas.microsoft.com/office/drawing/2014/main" id="{69D189A1-22A5-49F4-835C-1A0417D045F6}"/>
              </a:ext>
            </a:extLst>
          </p:cNvPr>
          <p:cNvSpPr>
            <a:spLocks noGrp="1"/>
          </p:cNvSpPr>
          <p:nvPr>
            <p:ph idx="18" hasCustomPrompt="1"/>
          </p:nvPr>
        </p:nvSpPr>
        <p:spPr bwMode="gray">
          <a:xfrm>
            <a:off x="8462902" y="5153708"/>
            <a:ext cx="3435927" cy="1524000"/>
          </a:xfrm>
          <a:noFill/>
        </p:spPr>
        <p:txBody>
          <a:bodyPr/>
          <a:lstStyle>
            <a:lvl1pPr marL="0" indent="0" algn="ctr">
              <a:spcBef>
                <a:spcPts val="300"/>
              </a:spcBef>
              <a:spcAft>
                <a:spcPts val="300"/>
              </a:spcAft>
              <a:buClr>
                <a:schemeClr val="accent1"/>
              </a:buClr>
              <a:buNone/>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add text</a:t>
            </a:r>
          </a:p>
        </p:txBody>
      </p:sp>
      <p:sp>
        <p:nvSpPr>
          <p:cNvPr id="6" name="Slide Number Placeholder 18"/>
          <p:cNvSpPr>
            <a:spLocks noGrp="1"/>
          </p:cNvSpPr>
          <p:nvPr userDrawn="1">
            <p:ph type="sldNum" sz="quarter" idx="12"/>
          </p:nvPr>
        </p:nvSpPr>
        <p:spPr bwMode="black"/>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3683419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y the Numbers (9-Up)">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userDrawn="1">
            <p:ph type="title" hasCustomPrompt="1"/>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add title</a:t>
            </a:r>
          </a:p>
        </p:txBody>
      </p:sp>
      <p:sp>
        <p:nvSpPr>
          <p:cNvPr id="27" name="Rectangle 3">
            <a:extLst>
              <a:ext uri="{FF2B5EF4-FFF2-40B4-BE49-F238E27FC236}">
                <a16:creationId xmlns:a16="http://schemas.microsoft.com/office/drawing/2014/main" id="{47D138E0-2756-4912-9525-2DF109D30567}"/>
              </a:ext>
            </a:extLst>
          </p:cNvPr>
          <p:cNvSpPr/>
          <p:nvPr userDrawn="1"/>
        </p:nvSpPr>
        <p:spPr>
          <a:xfrm>
            <a:off x="0" y="1335281"/>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4">
            <a:extLst>
              <a:ext uri="{FF2B5EF4-FFF2-40B4-BE49-F238E27FC236}">
                <a16:creationId xmlns:a16="http://schemas.microsoft.com/office/drawing/2014/main" id="{014F3C95-F0D6-41F7-AA29-3C6EE80AEAE4}"/>
              </a:ext>
            </a:extLst>
          </p:cNvPr>
          <p:cNvSpPr/>
          <p:nvPr userDrawn="1"/>
        </p:nvSpPr>
        <p:spPr>
          <a:xfrm>
            <a:off x="4062984" y="1335281"/>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5">
            <a:extLst>
              <a:ext uri="{FF2B5EF4-FFF2-40B4-BE49-F238E27FC236}">
                <a16:creationId xmlns:a16="http://schemas.microsoft.com/office/drawing/2014/main" id="{C748B337-33F7-40A1-88D8-CD2BA65D869E}"/>
              </a:ext>
            </a:extLst>
          </p:cNvPr>
          <p:cNvSpPr/>
          <p:nvPr userDrawn="1"/>
        </p:nvSpPr>
        <p:spPr>
          <a:xfrm>
            <a:off x="8125968" y="1335281"/>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6">
            <a:extLst>
              <a:ext uri="{FF2B5EF4-FFF2-40B4-BE49-F238E27FC236}">
                <a16:creationId xmlns:a16="http://schemas.microsoft.com/office/drawing/2014/main" id="{D5D8785B-E7B0-45E9-A241-DE133451585E}"/>
              </a:ext>
            </a:extLst>
          </p:cNvPr>
          <p:cNvSpPr/>
          <p:nvPr userDrawn="1"/>
        </p:nvSpPr>
        <p:spPr>
          <a:xfrm>
            <a:off x="0" y="3176188"/>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7">
            <a:extLst>
              <a:ext uri="{FF2B5EF4-FFF2-40B4-BE49-F238E27FC236}">
                <a16:creationId xmlns:a16="http://schemas.microsoft.com/office/drawing/2014/main" id="{1B929D3F-61AE-48F2-891C-9DFD75256C6D}"/>
              </a:ext>
            </a:extLst>
          </p:cNvPr>
          <p:cNvSpPr/>
          <p:nvPr userDrawn="1"/>
        </p:nvSpPr>
        <p:spPr>
          <a:xfrm>
            <a:off x="4062984" y="3176188"/>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id="{B7CC1275-0931-46C8-8F97-B088A9519B1D}"/>
              </a:ext>
            </a:extLst>
          </p:cNvPr>
          <p:cNvSpPr/>
          <p:nvPr userDrawn="1"/>
        </p:nvSpPr>
        <p:spPr>
          <a:xfrm>
            <a:off x="8125968" y="3176188"/>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9">
            <a:extLst>
              <a:ext uri="{FF2B5EF4-FFF2-40B4-BE49-F238E27FC236}">
                <a16:creationId xmlns:a16="http://schemas.microsoft.com/office/drawing/2014/main" id="{330A8418-CF1B-46A4-B5BE-AFE11C079F01}"/>
              </a:ext>
            </a:extLst>
          </p:cNvPr>
          <p:cNvSpPr/>
          <p:nvPr userDrawn="1"/>
        </p:nvSpPr>
        <p:spPr>
          <a:xfrm>
            <a:off x="0" y="5017094"/>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10">
            <a:extLst>
              <a:ext uri="{FF2B5EF4-FFF2-40B4-BE49-F238E27FC236}">
                <a16:creationId xmlns:a16="http://schemas.microsoft.com/office/drawing/2014/main" id="{719FCF12-F13A-4B9B-A958-B33602A70EC2}"/>
              </a:ext>
            </a:extLst>
          </p:cNvPr>
          <p:cNvSpPr/>
          <p:nvPr userDrawn="1"/>
        </p:nvSpPr>
        <p:spPr>
          <a:xfrm>
            <a:off x="4062984" y="5017093"/>
            <a:ext cx="4062984" cy="1840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1">
            <a:extLst>
              <a:ext uri="{FF2B5EF4-FFF2-40B4-BE49-F238E27FC236}">
                <a16:creationId xmlns:a16="http://schemas.microsoft.com/office/drawing/2014/main" id="{2C994B8F-9B33-413F-9097-B33609846937}"/>
              </a:ext>
            </a:extLst>
          </p:cNvPr>
          <p:cNvSpPr/>
          <p:nvPr userDrawn="1"/>
        </p:nvSpPr>
        <p:spPr>
          <a:xfrm>
            <a:off x="8125968" y="5017093"/>
            <a:ext cx="4062984" cy="18409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2"/>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Text Placeholder 13">
            <a:extLst>
              <a:ext uri="{FF2B5EF4-FFF2-40B4-BE49-F238E27FC236}">
                <a16:creationId xmlns:a16="http://schemas.microsoft.com/office/drawing/2014/main" id="{801AB76E-7762-46CE-9516-D338BC43BE78}"/>
              </a:ext>
            </a:extLst>
          </p:cNvPr>
          <p:cNvSpPr>
            <a:spLocks noGrp="1"/>
          </p:cNvSpPr>
          <p:nvPr>
            <p:ph type="body" sz="quarter" idx="10" hasCustomPrompt="1"/>
          </p:nvPr>
        </p:nvSpPr>
        <p:spPr>
          <a:xfrm>
            <a:off x="229362" y="1588094"/>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4" name="Text Placeholder 14">
            <a:extLst>
              <a:ext uri="{FF2B5EF4-FFF2-40B4-BE49-F238E27FC236}">
                <a16:creationId xmlns:a16="http://schemas.microsoft.com/office/drawing/2014/main" id="{DF20C971-9987-4982-B10F-B0CC4C009517}"/>
              </a:ext>
            </a:extLst>
          </p:cNvPr>
          <p:cNvSpPr>
            <a:spLocks noGrp="1"/>
          </p:cNvSpPr>
          <p:nvPr>
            <p:ph type="body" sz="quarter" idx="11" hasCustomPrompt="1"/>
          </p:nvPr>
        </p:nvSpPr>
        <p:spPr>
          <a:xfrm>
            <a:off x="4303014" y="1569933"/>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5" name="Text Placeholder 15">
            <a:extLst>
              <a:ext uri="{FF2B5EF4-FFF2-40B4-BE49-F238E27FC236}">
                <a16:creationId xmlns:a16="http://schemas.microsoft.com/office/drawing/2014/main" id="{345C34D9-17B4-4613-B9BD-59F326907F3D}"/>
              </a:ext>
            </a:extLst>
          </p:cNvPr>
          <p:cNvSpPr>
            <a:spLocks noGrp="1"/>
          </p:cNvSpPr>
          <p:nvPr>
            <p:ph type="body" sz="quarter" idx="12" hasCustomPrompt="1"/>
          </p:nvPr>
        </p:nvSpPr>
        <p:spPr>
          <a:xfrm>
            <a:off x="8360664" y="1569933"/>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6" name="Text Placeholder 16">
            <a:extLst>
              <a:ext uri="{FF2B5EF4-FFF2-40B4-BE49-F238E27FC236}">
                <a16:creationId xmlns:a16="http://schemas.microsoft.com/office/drawing/2014/main" id="{A1AA7C28-B086-407F-8AF1-4301768182DD}"/>
              </a:ext>
            </a:extLst>
          </p:cNvPr>
          <p:cNvSpPr>
            <a:spLocks noGrp="1"/>
          </p:cNvSpPr>
          <p:nvPr>
            <p:ph type="body" sz="quarter" idx="13" hasCustomPrompt="1"/>
          </p:nvPr>
        </p:nvSpPr>
        <p:spPr>
          <a:xfrm>
            <a:off x="229362" y="3447161"/>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7" name="Text Placeholder 17">
            <a:extLst>
              <a:ext uri="{FF2B5EF4-FFF2-40B4-BE49-F238E27FC236}">
                <a16:creationId xmlns:a16="http://schemas.microsoft.com/office/drawing/2014/main" id="{D76E17B9-0002-44B8-AF7E-8969D01E0AA6}"/>
              </a:ext>
            </a:extLst>
          </p:cNvPr>
          <p:cNvSpPr>
            <a:spLocks noGrp="1"/>
          </p:cNvSpPr>
          <p:nvPr>
            <p:ph type="body" sz="quarter" idx="14" hasCustomPrompt="1"/>
          </p:nvPr>
        </p:nvSpPr>
        <p:spPr>
          <a:xfrm>
            <a:off x="4303014" y="3429000"/>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8" name="Text Placeholder 18">
            <a:extLst>
              <a:ext uri="{FF2B5EF4-FFF2-40B4-BE49-F238E27FC236}">
                <a16:creationId xmlns:a16="http://schemas.microsoft.com/office/drawing/2014/main" id="{B3D2B886-4EAE-44EA-AE7C-F3ADDAF4FAC2}"/>
              </a:ext>
            </a:extLst>
          </p:cNvPr>
          <p:cNvSpPr>
            <a:spLocks noGrp="1"/>
          </p:cNvSpPr>
          <p:nvPr>
            <p:ph type="body" sz="quarter" idx="15" hasCustomPrompt="1"/>
          </p:nvPr>
        </p:nvSpPr>
        <p:spPr>
          <a:xfrm>
            <a:off x="8360664" y="3429000"/>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59" name="Text Placeholder 19">
            <a:extLst>
              <a:ext uri="{FF2B5EF4-FFF2-40B4-BE49-F238E27FC236}">
                <a16:creationId xmlns:a16="http://schemas.microsoft.com/office/drawing/2014/main" id="{2DDB0377-5DDF-4FE6-AC8F-55DC93331053}"/>
              </a:ext>
            </a:extLst>
          </p:cNvPr>
          <p:cNvSpPr>
            <a:spLocks noGrp="1"/>
          </p:cNvSpPr>
          <p:nvPr>
            <p:ph type="body" sz="quarter" idx="16" hasCustomPrompt="1"/>
          </p:nvPr>
        </p:nvSpPr>
        <p:spPr>
          <a:xfrm>
            <a:off x="229362" y="5242666"/>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0" name="Text Placeholder 20">
            <a:extLst>
              <a:ext uri="{FF2B5EF4-FFF2-40B4-BE49-F238E27FC236}">
                <a16:creationId xmlns:a16="http://schemas.microsoft.com/office/drawing/2014/main" id="{3FB77825-C8FD-42A1-8FA6-A3FE7450E669}"/>
              </a:ext>
            </a:extLst>
          </p:cNvPr>
          <p:cNvSpPr>
            <a:spLocks noGrp="1"/>
          </p:cNvSpPr>
          <p:nvPr>
            <p:ph type="body" sz="quarter" idx="17" hasCustomPrompt="1"/>
          </p:nvPr>
        </p:nvSpPr>
        <p:spPr>
          <a:xfrm>
            <a:off x="4303014" y="5224505"/>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
        <p:nvSpPr>
          <p:cNvPr id="61" name="Text Placeholder 21">
            <a:extLst>
              <a:ext uri="{FF2B5EF4-FFF2-40B4-BE49-F238E27FC236}">
                <a16:creationId xmlns:a16="http://schemas.microsoft.com/office/drawing/2014/main" id="{494D3609-5A57-469E-BBF2-662F0C4358D6}"/>
              </a:ext>
            </a:extLst>
          </p:cNvPr>
          <p:cNvSpPr>
            <a:spLocks noGrp="1"/>
          </p:cNvSpPr>
          <p:nvPr>
            <p:ph type="body" sz="quarter" idx="18" hasCustomPrompt="1"/>
          </p:nvPr>
        </p:nvSpPr>
        <p:spPr>
          <a:xfrm>
            <a:off x="8360664" y="5224505"/>
            <a:ext cx="3593592" cy="1371600"/>
          </a:xfrm>
        </p:spPr>
        <p:txBody>
          <a:bodyPr anchor="ctr">
            <a:normAutofit/>
          </a:bodyPr>
          <a:lstStyle>
            <a:lvl1pPr marL="0" indent="0" algn="ctr">
              <a:spcBef>
                <a:spcPts val="500"/>
              </a:spcBef>
              <a:spcAft>
                <a:spcPts val="5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add text</a:t>
            </a:r>
          </a:p>
        </p:txBody>
      </p:sp>
    </p:spTree>
    <p:extLst>
      <p:ext uri="{BB962C8B-B14F-4D97-AF65-F5344CB8AC3E}">
        <p14:creationId xmlns:p14="http://schemas.microsoft.com/office/powerpoint/2010/main" val="991484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8B90B5-0ADD-4FAB-AAA7-60B10917D5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77253" y="-1"/>
            <a:ext cx="10876547" cy="6852225"/>
          </a:xfrm>
          <a:prstGeom prst="rect">
            <a:avLst/>
          </a:prstGeom>
        </p:spPr>
      </p:pic>
      <p:sp>
        <p:nvSpPr>
          <p:cNvPr id="13" name="Title 1">
            <a:extLst>
              <a:ext uri="{FF2B5EF4-FFF2-40B4-BE49-F238E27FC236}">
                <a16:creationId xmlns:a16="http://schemas.microsoft.com/office/drawing/2014/main" id="{CF41329C-8017-4B1E-8629-9EB8192B20C0}"/>
              </a:ext>
            </a:extLst>
          </p:cNvPr>
          <p:cNvSpPr>
            <a:spLocks noGrp="1"/>
          </p:cNvSpPr>
          <p:nvPr>
            <p:ph type="title" hasCustomPrompt="1"/>
          </p:nvPr>
        </p:nvSpPr>
        <p:spPr bwMode="black">
          <a:xfrm>
            <a:off x="4908884" y="2376739"/>
            <a:ext cx="2088682" cy="2098744"/>
          </a:xfrm>
          <a:prstGeom prst="ellipse">
            <a:avLst/>
          </a:prstGeom>
          <a:noFill/>
        </p:spPr>
        <p:txBody>
          <a:bodyPr lIns="0" rIns="0">
            <a:normAutofit/>
          </a:bodyPr>
          <a:lstStyle>
            <a:lvl1pPr algn="ctr">
              <a:defRPr sz="2500">
                <a:solidFill>
                  <a:schemeClr val="tx1"/>
                </a:solidFill>
              </a:defRPr>
            </a:lvl1pPr>
          </a:lstStyle>
          <a:p>
            <a:r>
              <a:rPr lang="en-US"/>
              <a:t>Click to add title</a:t>
            </a:r>
          </a:p>
        </p:txBody>
      </p:sp>
      <p:sp>
        <p:nvSpPr>
          <p:cNvPr id="17" name="Content Placeholder 2">
            <a:extLst>
              <a:ext uri="{FF2B5EF4-FFF2-40B4-BE49-F238E27FC236}">
                <a16:creationId xmlns:a16="http://schemas.microsoft.com/office/drawing/2014/main" id="{94026A8F-5767-4C60-A899-B201C4472978}"/>
              </a:ext>
            </a:extLst>
          </p:cNvPr>
          <p:cNvSpPr>
            <a:spLocks noGrp="1"/>
          </p:cNvSpPr>
          <p:nvPr>
            <p:ph sz="quarter" idx="17" hasCustomPrompt="1"/>
          </p:nvPr>
        </p:nvSpPr>
        <p:spPr>
          <a:xfrm>
            <a:off x="477838" y="452438"/>
            <a:ext cx="2746375" cy="2714625"/>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9" name="Picture Placeholder 3">
            <a:extLst>
              <a:ext uri="{FF2B5EF4-FFF2-40B4-BE49-F238E27FC236}">
                <a16:creationId xmlns:a16="http://schemas.microsoft.com/office/drawing/2014/main" id="{15A3E4B8-CACE-4AB4-A8FC-7AEF75EDAF39}"/>
              </a:ext>
            </a:extLst>
          </p:cNvPr>
          <p:cNvSpPr>
            <a:spLocks noGrp="1"/>
          </p:cNvSpPr>
          <p:nvPr>
            <p:ph type="pic" sz="quarter" idx="13" hasCustomPrompt="1"/>
          </p:nvPr>
        </p:nvSpPr>
        <p:spPr bwMode="gray">
          <a:xfrm>
            <a:off x="3561365" y="1125505"/>
            <a:ext cx="1135062" cy="1136650"/>
          </a:xfrm>
        </p:spPr>
        <p:txBody>
          <a:bodyPr>
            <a:normAutofit/>
          </a:bodyPr>
          <a:lstStyle>
            <a:lvl1pPr marL="0" indent="0" algn="ctr">
              <a:buNone/>
              <a:defRPr sz="1500"/>
            </a:lvl1pPr>
          </a:lstStyle>
          <a:p>
            <a:r>
              <a:rPr lang="en-US"/>
              <a:t>Icon</a:t>
            </a:r>
          </a:p>
        </p:txBody>
      </p:sp>
      <p:sp>
        <p:nvSpPr>
          <p:cNvPr id="18" name="Content Placeholder 4">
            <a:extLst>
              <a:ext uri="{FF2B5EF4-FFF2-40B4-BE49-F238E27FC236}">
                <a16:creationId xmlns:a16="http://schemas.microsoft.com/office/drawing/2014/main" id="{032A610F-10B9-4A8A-83D5-C97FF538D359}"/>
              </a:ext>
            </a:extLst>
          </p:cNvPr>
          <p:cNvSpPr>
            <a:spLocks noGrp="1"/>
          </p:cNvSpPr>
          <p:nvPr>
            <p:ph sz="quarter" idx="18" hasCustomPrompt="1"/>
          </p:nvPr>
        </p:nvSpPr>
        <p:spPr>
          <a:xfrm>
            <a:off x="8776001" y="450884"/>
            <a:ext cx="2746375" cy="2714625"/>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0" name="Picture Placeholder 5">
            <a:extLst>
              <a:ext uri="{FF2B5EF4-FFF2-40B4-BE49-F238E27FC236}">
                <a16:creationId xmlns:a16="http://schemas.microsoft.com/office/drawing/2014/main" id="{EA34264D-D28C-49EA-828E-9A4D4603A2CB}"/>
              </a:ext>
            </a:extLst>
          </p:cNvPr>
          <p:cNvSpPr>
            <a:spLocks noGrp="1"/>
          </p:cNvSpPr>
          <p:nvPr>
            <p:ph type="pic" sz="quarter" idx="14" hasCustomPrompt="1"/>
          </p:nvPr>
        </p:nvSpPr>
        <p:spPr bwMode="gray">
          <a:xfrm>
            <a:off x="7251508" y="1125505"/>
            <a:ext cx="1135062" cy="1136650"/>
          </a:xfrm>
        </p:spPr>
        <p:txBody>
          <a:bodyPr>
            <a:normAutofit/>
          </a:bodyPr>
          <a:lstStyle>
            <a:lvl1pPr marL="0" indent="0" algn="ctr">
              <a:buNone/>
              <a:defRPr sz="1500"/>
            </a:lvl1pPr>
          </a:lstStyle>
          <a:p>
            <a:r>
              <a:rPr lang="en-US"/>
              <a:t>Icon</a:t>
            </a:r>
          </a:p>
        </p:txBody>
      </p:sp>
      <p:sp>
        <p:nvSpPr>
          <p:cNvPr id="19" name="Content Placeholder 6">
            <a:extLst>
              <a:ext uri="{FF2B5EF4-FFF2-40B4-BE49-F238E27FC236}">
                <a16:creationId xmlns:a16="http://schemas.microsoft.com/office/drawing/2014/main" id="{15663BA5-2702-4695-9A70-94EAAC588296}"/>
              </a:ext>
            </a:extLst>
          </p:cNvPr>
          <p:cNvSpPr>
            <a:spLocks noGrp="1"/>
          </p:cNvSpPr>
          <p:nvPr>
            <p:ph sz="quarter" idx="19" hasCustomPrompt="1"/>
          </p:nvPr>
        </p:nvSpPr>
        <p:spPr>
          <a:xfrm>
            <a:off x="477253" y="3743578"/>
            <a:ext cx="2746375" cy="2612772"/>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1" name="Picture Placeholder 7">
            <a:extLst>
              <a:ext uri="{FF2B5EF4-FFF2-40B4-BE49-F238E27FC236}">
                <a16:creationId xmlns:a16="http://schemas.microsoft.com/office/drawing/2014/main" id="{41875FDC-A655-4A0D-9846-FEBF4FE91C83}"/>
              </a:ext>
            </a:extLst>
          </p:cNvPr>
          <p:cNvSpPr>
            <a:spLocks noGrp="1"/>
          </p:cNvSpPr>
          <p:nvPr>
            <p:ph type="pic" sz="quarter" idx="15" hasCustomPrompt="1"/>
          </p:nvPr>
        </p:nvSpPr>
        <p:spPr bwMode="gray">
          <a:xfrm>
            <a:off x="3561365" y="4595846"/>
            <a:ext cx="1135062" cy="1136650"/>
          </a:xfrm>
        </p:spPr>
        <p:txBody>
          <a:bodyPr>
            <a:normAutofit/>
          </a:bodyPr>
          <a:lstStyle>
            <a:lvl1pPr marL="0" indent="0" algn="ctr">
              <a:buNone/>
              <a:defRPr sz="1500"/>
            </a:lvl1pPr>
          </a:lstStyle>
          <a:p>
            <a:r>
              <a:rPr lang="en-US"/>
              <a:t>Icon</a:t>
            </a:r>
          </a:p>
        </p:txBody>
      </p:sp>
      <p:sp>
        <p:nvSpPr>
          <p:cNvPr id="20" name="Content Placeholder 8">
            <a:extLst>
              <a:ext uri="{FF2B5EF4-FFF2-40B4-BE49-F238E27FC236}">
                <a16:creationId xmlns:a16="http://schemas.microsoft.com/office/drawing/2014/main" id="{B3257A84-CA4A-40FD-9C48-BA83D297743C}"/>
              </a:ext>
            </a:extLst>
          </p:cNvPr>
          <p:cNvSpPr>
            <a:spLocks noGrp="1"/>
          </p:cNvSpPr>
          <p:nvPr>
            <p:ph sz="quarter" idx="20" hasCustomPrompt="1"/>
          </p:nvPr>
        </p:nvSpPr>
        <p:spPr>
          <a:xfrm>
            <a:off x="8775416" y="3742023"/>
            <a:ext cx="2746375" cy="2612773"/>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2" name="Picture Placeholder 9">
            <a:extLst>
              <a:ext uri="{FF2B5EF4-FFF2-40B4-BE49-F238E27FC236}">
                <a16:creationId xmlns:a16="http://schemas.microsoft.com/office/drawing/2014/main" id="{36A64B5B-AE77-4B74-925A-5D85BD05CECF}"/>
              </a:ext>
            </a:extLst>
          </p:cNvPr>
          <p:cNvSpPr>
            <a:spLocks noGrp="1"/>
          </p:cNvSpPr>
          <p:nvPr>
            <p:ph type="pic" sz="quarter" idx="16" hasCustomPrompt="1"/>
          </p:nvPr>
        </p:nvSpPr>
        <p:spPr bwMode="gray">
          <a:xfrm>
            <a:off x="7251508" y="4595846"/>
            <a:ext cx="1135062" cy="1136650"/>
          </a:xfrm>
        </p:spPr>
        <p:txBody>
          <a:bodyPr>
            <a:normAutofit/>
          </a:bodyPr>
          <a:lstStyle>
            <a:lvl1pPr marL="0" indent="0" algn="ctr">
              <a:buNone/>
              <a:defRPr sz="1500"/>
            </a:lvl1pPr>
          </a:lstStyle>
          <a:p>
            <a:r>
              <a:rPr lang="en-US"/>
              <a:t>Icon</a:t>
            </a:r>
          </a:p>
        </p:txBody>
      </p:sp>
      <p:sp>
        <p:nvSpPr>
          <p:cNvPr id="3" name="Date Placeholder 10">
            <a:extLst>
              <a:ext uri="{FF2B5EF4-FFF2-40B4-BE49-F238E27FC236}">
                <a16:creationId xmlns:a16="http://schemas.microsoft.com/office/drawing/2014/main" id="{D7B1B1D7-CD0C-49E0-8AC1-567A6D1A48F1}"/>
              </a:ext>
            </a:extLst>
          </p:cNvPr>
          <p:cNvSpPr>
            <a:spLocks noGrp="1"/>
          </p:cNvSpPr>
          <p:nvPr>
            <p:ph type="dt" sz="half" idx="10"/>
          </p:nvPr>
        </p:nvSpPr>
        <p:spPr/>
        <p:txBody>
          <a:bodyPr/>
          <a:lstStyle/>
          <a:p>
            <a:fld id="{16D5E9BE-CAA2-49B9-B3D1-E3587DB5B59A}" type="datetime1">
              <a:rPr lang="en-US" smtClean="0"/>
              <a:t>3/27/2025</a:t>
            </a:fld>
            <a:endParaRPr lang="en-US"/>
          </a:p>
        </p:txBody>
      </p:sp>
      <p:sp>
        <p:nvSpPr>
          <p:cNvPr id="4" name="Footer Placeholder 11">
            <a:extLst>
              <a:ext uri="{FF2B5EF4-FFF2-40B4-BE49-F238E27FC236}">
                <a16:creationId xmlns:a16="http://schemas.microsoft.com/office/drawing/2014/main" id="{A0DE9E05-D5C9-40B5-B0BD-C5FFC93DBC73}"/>
              </a:ext>
            </a:extLst>
          </p:cNvPr>
          <p:cNvSpPr>
            <a:spLocks noGrp="1"/>
          </p:cNvSpPr>
          <p:nvPr>
            <p:ph type="ftr" sz="quarter" idx="11"/>
          </p:nvPr>
        </p:nvSpPr>
        <p:spPr/>
        <p:txBody>
          <a:bodyPr/>
          <a:lstStyle/>
          <a:p>
            <a:r>
              <a:rPr lang="en-US"/>
              <a:t>health.state.mn.us</a:t>
            </a:r>
          </a:p>
        </p:txBody>
      </p:sp>
      <p:sp>
        <p:nvSpPr>
          <p:cNvPr id="5" name="Slide Number Placeholder 12">
            <a:extLst>
              <a:ext uri="{FF2B5EF4-FFF2-40B4-BE49-F238E27FC236}">
                <a16:creationId xmlns:a16="http://schemas.microsoft.com/office/drawing/2014/main" id="{A87A070A-47B1-4FE3-8E7C-7C9F041B2625}"/>
              </a:ext>
            </a:extLst>
          </p:cNvPr>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597653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alf and Half">
    <p:spTree>
      <p:nvGrpSpPr>
        <p:cNvPr id="1" name=""/>
        <p:cNvGrpSpPr/>
        <p:nvPr/>
      </p:nvGrpSpPr>
      <p:grpSpPr>
        <a:xfrm>
          <a:off x="0" y="0"/>
          <a:ext cx="0" cy="0"/>
          <a:chOff x="0" y="0"/>
          <a:chExt cx="0" cy="0"/>
        </a:xfrm>
      </p:grpSpPr>
      <p:pic>
        <p:nvPicPr>
          <p:cNvPr id="6" name="Picture 1" descr="Shape&#10;&#10;Description automatically generated">
            <a:extLst>
              <a:ext uri="{FF2B5EF4-FFF2-40B4-BE49-F238E27FC236}">
                <a16:creationId xmlns:a16="http://schemas.microsoft.com/office/drawing/2014/main" id="{58A98041-598A-4B86-A4FE-CE64268EAC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850440" y="401352"/>
            <a:ext cx="8467375" cy="5571533"/>
          </a:xfrm>
          <a:prstGeom prst="rect">
            <a:avLst/>
          </a:prstGeom>
        </p:spPr>
      </p:pic>
      <p:sp>
        <p:nvSpPr>
          <p:cNvPr id="13" name="Title 2">
            <a:extLst>
              <a:ext uri="{FF2B5EF4-FFF2-40B4-BE49-F238E27FC236}">
                <a16:creationId xmlns:a16="http://schemas.microsoft.com/office/drawing/2014/main" id="{CF41329C-8017-4B1E-8629-9EB8192B20C0}"/>
              </a:ext>
            </a:extLst>
          </p:cNvPr>
          <p:cNvSpPr>
            <a:spLocks noGrp="1"/>
          </p:cNvSpPr>
          <p:nvPr>
            <p:ph type="title" hasCustomPrompt="1"/>
          </p:nvPr>
        </p:nvSpPr>
        <p:spPr bwMode="black">
          <a:xfrm>
            <a:off x="4433862" y="1550632"/>
            <a:ext cx="3268003" cy="3272972"/>
          </a:xfrm>
          <a:prstGeom prst="ellipse">
            <a:avLst/>
          </a:prstGeom>
          <a:noFill/>
        </p:spPr>
        <p:txBody>
          <a:bodyPr lIns="0" rIns="0">
            <a:normAutofit/>
          </a:bodyPr>
          <a:lstStyle>
            <a:lvl1pPr algn="ctr">
              <a:defRPr sz="3600">
                <a:solidFill>
                  <a:schemeClr val="tx1"/>
                </a:solidFill>
              </a:defRPr>
            </a:lvl1pPr>
          </a:lstStyle>
          <a:p>
            <a:r>
              <a:rPr lang="en-US"/>
              <a:t>Click to add title</a:t>
            </a:r>
          </a:p>
        </p:txBody>
      </p:sp>
      <p:sp>
        <p:nvSpPr>
          <p:cNvPr id="11" name="Picture Placeholder 3">
            <a:extLst>
              <a:ext uri="{FF2B5EF4-FFF2-40B4-BE49-F238E27FC236}">
                <a16:creationId xmlns:a16="http://schemas.microsoft.com/office/drawing/2014/main" id="{41875FDC-A655-4A0D-9846-FEBF4FE91C83}"/>
              </a:ext>
            </a:extLst>
          </p:cNvPr>
          <p:cNvSpPr>
            <a:spLocks noGrp="1"/>
          </p:cNvSpPr>
          <p:nvPr>
            <p:ph type="pic" sz="quarter" idx="15" hasCustomPrompt="1"/>
          </p:nvPr>
        </p:nvSpPr>
        <p:spPr bwMode="gray">
          <a:xfrm>
            <a:off x="1357005" y="1344489"/>
            <a:ext cx="1135062" cy="1136650"/>
          </a:xfrm>
        </p:spPr>
        <p:txBody>
          <a:bodyPr>
            <a:normAutofit/>
          </a:bodyPr>
          <a:lstStyle>
            <a:lvl1pPr marL="0" indent="0" algn="ctr">
              <a:buNone/>
              <a:defRPr sz="1500"/>
            </a:lvl1pPr>
          </a:lstStyle>
          <a:p>
            <a:r>
              <a:rPr lang="en-US"/>
              <a:t>Icon</a:t>
            </a:r>
          </a:p>
        </p:txBody>
      </p:sp>
      <p:sp>
        <p:nvSpPr>
          <p:cNvPr id="20" name="Content Placeholder 4">
            <a:extLst>
              <a:ext uri="{FF2B5EF4-FFF2-40B4-BE49-F238E27FC236}">
                <a16:creationId xmlns:a16="http://schemas.microsoft.com/office/drawing/2014/main" id="{B3257A84-CA4A-40FD-9C48-BA83D297743C}"/>
              </a:ext>
            </a:extLst>
          </p:cNvPr>
          <p:cNvSpPr>
            <a:spLocks noGrp="1"/>
          </p:cNvSpPr>
          <p:nvPr>
            <p:ph sz="quarter" idx="20" hasCustomPrompt="1"/>
          </p:nvPr>
        </p:nvSpPr>
        <p:spPr>
          <a:xfrm>
            <a:off x="555802" y="2718639"/>
            <a:ext cx="2746375" cy="3300984"/>
          </a:xfrm>
        </p:spPr>
        <p:txBody>
          <a:bodyPr/>
          <a:lstStyle>
            <a:lvl1pPr marL="0" indent="0">
              <a:buNone/>
              <a:defRPr sz="2200" b="1"/>
            </a:lvl1pPr>
            <a:lvl2pPr marL="346075" indent="-220663">
              <a:spcBef>
                <a:spcPts val="400"/>
              </a:spcBef>
              <a:spcAft>
                <a:spcPts val="400"/>
              </a:spcAft>
              <a:buClr>
                <a:schemeClr val="tx1"/>
              </a:buClr>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add text</a:t>
            </a:r>
          </a:p>
          <a:p>
            <a:pPr lvl="1"/>
            <a:r>
              <a:rPr lang="en-US"/>
              <a:t>Item one</a:t>
            </a:r>
          </a:p>
          <a:p>
            <a:pPr lvl="1"/>
            <a:r>
              <a:rPr lang="en-US"/>
              <a:t>Item two</a:t>
            </a:r>
          </a:p>
          <a:p>
            <a:pPr lvl="1"/>
            <a:r>
              <a:rPr lang="en-US"/>
              <a:t>Item three</a:t>
            </a:r>
          </a:p>
        </p:txBody>
      </p:sp>
      <p:sp>
        <p:nvSpPr>
          <p:cNvPr id="12" name="Picture Placeholder 5">
            <a:extLst>
              <a:ext uri="{FF2B5EF4-FFF2-40B4-BE49-F238E27FC236}">
                <a16:creationId xmlns:a16="http://schemas.microsoft.com/office/drawing/2014/main" id="{36A64B5B-AE77-4B74-925A-5D85BD05CECF}"/>
              </a:ext>
            </a:extLst>
          </p:cNvPr>
          <p:cNvSpPr>
            <a:spLocks noGrp="1"/>
          </p:cNvSpPr>
          <p:nvPr>
            <p:ph type="pic" sz="quarter" idx="16" hasCustomPrompt="1"/>
          </p:nvPr>
        </p:nvSpPr>
        <p:spPr bwMode="gray">
          <a:xfrm>
            <a:off x="9581072" y="401352"/>
            <a:ext cx="1135062" cy="1136650"/>
          </a:xfrm>
        </p:spPr>
        <p:txBody>
          <a:bodyPr>
            <a:normAutofit/>
          </a:bodyPr>
          <a:lstStyle>
            <a:lvl1pPr marL="0" indent="0" algn="ctr">
              <a:buNone/>
              <a:defRPr sz="1500"/>
            </a:lvl1pPr>
          </a:lstStyle>
          <a:p>
            <a:r>
              <a:rPr lang="en-US"/>
              <a:t>Icon</a:t>
            </a:r>
          </a:p>
        </p:txBody>
      </p:sp>
      <p:sp>
        <p:nvSpPr>
          <p:cNvPr id="14" name="Content Placeholder 6">
            <a:extLst>
              <a:ext uri="{FF2B5EF4-FFF2-40B4-BE49-F238E27FC236}">
                <a16:creationId xmlns:a16="http://schemas.microsoft.com/office/drawing/2014/main" id="{70EA3296-E774-4946-8E91-E5BC0EDF7F5C}"/>
              </a:ext>
            </a:extLst>
          </p:cNvPr>
          <p:cNvSpPr>
            <a:spLocks noGrp="1"/>
          </p:cNvSpPr>
          <p:nvPr>
            <p:ph sz="quarter" idx="21" hasCustomPrompt="1"/>
          </p:nvPr>
        </p:nvSpPr>
        <p:spPr>
          <a:xfrm>
            <a:off x="8742872" y="1788132"/>
            <a:ext cx="2811462" cy="3300014"/>
          </a:xfrm>
        </p:spPr>
        <p:txBody>
          <a:bodyPr/>
          <a:lstStyle>
            <a:lvl1pPr marL="0" indent="0">
              <a:buNone/>
              <a:defRPr b="1"/>
            </a:lvl1pPr>
            <a:lvl2pPr marL="346075" indent="-228600">
              <a:defRPr/>
            </a:lvl2pPr>
          </a:lstStyle>
          <a:p>
            <a:pPr lvl="0"/>
            <a:r>
              <a:rPr lang="en-US"/>
              <a:t>Click to add text</a:t>
            </a:r>
          </a:p>
          <a:p>
            <a:pPr lvl="1"/>
            <a:r>
              <a:rPr lang="en-US"/>
              <a:t>Item one</a:t>
            </a:r>
          </a:p>
          <a:p>
            <a:pPr lvl="1"/>
            <a:r>
              <a:rPr lang="en-US"/>
              <a:t>Item two</a:t>
            </a:r>
          </a:p>
          <a:p>
            <a:pPr lvl="1"/>
            <a:r>
              <a:rPr lang="en-US"/>
              <a:t>Item three</a:t>
            </a:r>
          </a:p>
        </p:txBody>
      </p:sp>
      <p:sp>
        <p:nvSpPr>
          <p:cNvPr id="3" name="Date Placeholder 7">
            <a:extLst>
              <a:ext uri="{FF2B5EF4-FFF2-40B4-BE49-F238E27FC236}">
                <a16:creationId xmlns:a16="http://schemas.microsoft.com/office/drawing/2014/main" id="{D7B1B1D7-CD0C-49E0-8AC1-567A6D1A48F1}"/>
              </a:ext>
            </a:extLst>
          </p:cNvPr>
          <p:cNvSpPr>
            <a:spLocks noGrp="1"/>
          </p:cNvSpPr>
          <p:nvPr>
            <p:ph type="dt" sz="half" idx="10"/>
          </p:nvPr>
        </p:nvSpPr>
        <p:spPr/>
        <p:txBody>
          <a:bodyPr/>
          <a:lstStyle/>
          <a:p>
            <a:fld id="{16D5E9BE-CAA2-49B9-B3D1-E3587DB5B59A}" type="datetime1">
              <a:rPr lang="en-US" smtClean="0"/>
              <a:t>3/27/2025</a:t>
            </a:fld>
            <a:endParaRPr lang="en-US"/>
          </a:p>
        </p:txBody>
      </p:sp>
      <p:sp>
        <p:nvSpPr>
          <p:cNvPr id="4" name="Footer Placeholder 8">
            <a:extLst>
              <a:ext uri="{FF2B5EF4-FFF2-40B4-BE49-F238E27FC236}">
                <a16:creationId xmlns:a16="http://schemas.microsoft.com/office/drawing/2014/main" id="{A0DE9E05-D5C9-40B5-B0BD-C5FFC93DBC73}"/>
              </a:ext>
            </a:extLst>
          </p:cNvPr>
          <p:cNvSpPr>
            <a:spLocks noGrp="1"/>
          </p:cNvSpPr>
          <p:nvPr>
            <p:ph type="ftr" sz="quarter" idx="11"/>
          </p:nvPr>
        </p:nvSpPr>
        <p:spPr/>
        <p:txBody>
          <a:bodyPr/>
          <a:lstStyle/>
          <a:p>
            <a:r>
              <a:rPr lang="en-US"/>
              <a:t>health.state.mn.us</a:t>
            </a:r>
          </a:p>
        </p:txBody>
      </p:sp>
      <p:sp>
        <p:nvSpPr>
          <p:cNvPr id="5" name="Slide Number Placeholder 9">
            <a:extLst>
              <a:ext uri="{FF2B5EF4-FFF2-40B4-BE49-F238E27FC236}">
                <a16:creationId xmlns:a16="http://schemas.microsoft.com/office/drawing/2014/main" id="{A87A070A-47B1-4FE3-8E7C-7C9F041B2625}"/>
              </a:ext>
            </a:extLst>
          </p:cNvPr>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28769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hite)">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3" name="Content Placeholder 3"/>
          <p:cNvSpPr>
            <a:spLocks noGrp="1"/>
          </p:cNvSpPr>
          <p:nvPr>
            <p:ph idx="1"/>
          </p:nvPr>
        </p:nvSpPr>
        <p:spPr bwMode="gray">
          <a:xfrm>
            <a:off x="838200" y="1594624"/>
            <a:ext cx="10515600" cy="4582339"/>
          </a:xfrm>
          <a:noFill/>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p:cNvSpPr>
            <a:spLocks noGrp="1"/>
          </p:cNvSpPr>
          <p:nvPr>
            <p:ph type="dt" sz="half" idx="10"/>
          </p:nvPr>
        </p:nvSpPr>
        <p:spPr bwMode="black"/>
        <p:txBody>
          <a:bodyPr/>
          <a:lstStyle/>
          <a:p>
            <a:fld id="{824D5D47-1752-4D84-8BFB-C2F71A34C932}" type="datetime1">
              <a:rPr lang="en-US" smtClean="0"/>
              <a:t>3/27/2025</a:t>
            </a:fld>
            <a:endParaRPr lang="en-US"/>
          </a:p>
        </p:txBody>
      </p:sp>
      <p:sp>
        <p:nvSpPr>
          <p:cNvPr id="10"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6"/>
          <p:cNvSpPr>
            <a:spLocks noGrp="1"/>
          </p:cNvSpPr>
          <p:nvPr>
            <p:ph type="sldNum" sz="quarter" idx="12"/>
          </p:nvPr>
        </p:nvSpPr>
        <p:spPr bwMode="black"/>
        <p:txBody>
          <a:bodyPr/>
          <a:lstStyle/>
          <a:p>
            <a:fld id="{48F63A3B-78C7-47BE-AE5E-E10140E04643}" type="slidenum">
              <a:rPr lang="en-US" smtClean="0"/>
              <a:t>‹#›</a:t>
            </a:fld>
            <a:endParaRPr lang="en-US"/>
          </a:p>
        </p:txBody>
      </p:sp>
      <p:sp>
        <p:nvSpPr>
          <p:cNvPr id="8"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324997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0 Up Pictures and Text">
    <p:bg bwMode="gray">
      <p:bgRef idx="1001">
        <a:schemeClr val="bg1"/>
      </p:bgRef>
    </p:bg>
    <p:spTree>
      <p:nvGrpSpPr>
        <p:cNvPr id="1" name=""/>
        <p:cNvGrpSpPr/>
        <p:nvPr/>
      </p:nvGrpSpPr>
      <p:grpSpPr>
        <a:xfrm>
          <a:off x="0" y="0"/>
          <a:ext cx="0" cy="0"/>
          <a:chOff x="0" y="0"/>
          <a:chExt cx="0" cy="0"/>
        </a:xfrm>
      </p:grpSpPr>
      <p:sp>
        <p:nvSpPr>
          <p:cNvPr id="15" name="Rectangle 1"/>
          <p:cNvSpPr/>
          <p:nvPr userDrawn="1"/>
        </p:nvSpPr>
        <p:spPr bwMode="black">
          <a:xfrm>
            <a:off x="0" y="2820924"/>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hasCustomPrompt="1"/>
          </p:nvPr>
        </p:nvSpPr>
        <p:spPr bwMode="white">
          <a:xfrm>
            <a:off x="838200" y="2821051"/>
            <a:ext cx="10515600" cy="1216025"/>
          </a:xfrm>
          <a:noFill/>
        </p:spPr>
        <p:txBody>
          <a:bodyPr lIns="0" rIns="0">
            <a:normAutofit/>
          </a:bodyPr>
          <a:lstStyle>
            <a:lvl1pPr algn="ctr">
              <a:defRPr sz="3600">
                <a:solidFill>
                  <a:schemeClr val="bg1"/>
                </a:solidFill>
              </a:defRPr>
            </a:lvl1pPr>
          </a:lstStyle>
          <a:p>
            <a:r>
              <a:rPr lang="en-US"/>
              <a:t>Click to add title</a:t>
            </a:r>
          </a:p>
        </p:txBody>
      </p:sp>
      <p:sp>
        <p:nvSpPr>
          <p:cNvPr id="2" name="Rectangle 3">
            <a:extLst>
              <a:ext uri="{FF2B5EF4-FFF2-40B4-BE49-F238E27FC236}">
                <a16:creationId xmlns:a16="http://schemas.microsoft.com/office/drawing/2014/main" id="{BD162C60-CB96-4A1A-A18D-22B32089E235}"/>
              </a:ext>
            </a:extLst>
          </p:cNvPr>
          <p:cNvSpPr/>
          <p:nvPr userDrawn="1"/>
        </p:nvSpPr>
        <p:spPr>
          <a:xfrm>
            <a:off x="1"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4">
            <a:extLst>
              <a:ext uri="{FF2B5EF4-FFF2-40B4-BE49-F238E27FC236}">
                <a16:creationId xmlns:a16="http://schemas.microsoft.com/office/drawing/2014/main" id="{0B3DCC4C-18F1-44A1-83F2-567249ACDEF1}"/>
              </a:ext>
            </a:extLst>
          </p:cNvPr>
          <p:cNvSpPr/>
          <p:nvPr userDrawn="1"/>
        </p:nvSpPr>
        <p:spPr>
          <a:xfrm>
            <a:off x="4877349"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5">
            <a:extLst>
              <a:ext uri="{FF2B5EF4-FFF2-40B4-BE49-F238E27FC236}">
                <a16:creationId xmlns:a16="http://schemas.microsoft.com/office/drawing/2014/main" id="{8CF2B0C9-EA38-4390-A84A-EBCFEDC0AAE5}"/>
              </a:ext>
            </a:extLst>
          </p:cNvPr>
          <p:cNvSpPr/>
          <p:nvPr userDrawn="1"/>
        </p:nvSpPr>
        <p:spPr>
          <a:xfrm>
            <a:off x="9754696" y="-1"/>
            <a:ext cx="2437305" cy="282092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6">
            <a:extLst>
              <a:ext uri="{FF2B5EF4-FFF2-40B4-BE49-F238E27FC236}">
                <a16:creationId xmlns:a16="http://schemas.microsoft.com/office/drawing/2014/main" id="{3D0C31E3-527C-4CBA-97E5-DBDF2A52AFAC}"/>
              </a:ext>
            </a:extLst>
          </p:cNvPr>
          <p:cNvSpPr/>
          <p:nvPr userDrawn="1"/>
        </p:nvSpPr>
        <p:spPr>
          <a:xfrm>
            <a:off x="2435850" y="4037076"/>
            <a:ext cx="2437305" cy="28172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7">
            <a:extLst>
              <a:ext uri="{FF2B5EF4-FFF2-40B4-BE49-F238E27FC236}">
                <a16:creationId xmlns:a16="http://schemas.microsoft.com/office/drawing/2014/main" id="{591E0941-ABF1-462A-AA3A-64D47089A2D7}"/>
              </a:ext>
            </a:extLst>
          </p:cNvPr>
          <p:cNvSpPr/>
          <p:nvPr userDrawn="1"/>
        </p:nvSpPr>
        <p:spPr>
          <a:xfrm>
            <a:off x="7314342" y="4037076"/>
            <a:ext cx="2437305" cy="281720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8">
            <a:extLst>
              <a:ext uri="{FF2B5EF4-FFF2-40B4-BE49-F238E27FC236}">
                <a16:creationId xmlns:a16="http://schemas.microsoft.com/office/drawing/2014/main" id="{5EB20B2C-E9C0-4B6F-9D8F-0B7BAAE1EDC6}"/>
              </a:ext>
            </a:extLst>
          </p:cNvPr>
          <p:cNvSpPr>
            <a:spLocks noGrp="1"/>
          </p:cNvSpPr>
          <p:nvPr>
            <p:ph type="pic" sz="quarter" idx="20" hasCustomPrompt="1"/>
          </p:nvPr>
        </p:nvSpPr>
        <p:spPr bwMode="gray">
          <a:xfrm>
            <a:off x="399634" y="256163"/>
            <a:ext cx="1688368" cy="1572637"/>
          </a:xfrm>
        </p:spPr>
        <p:txBody>
          <a:bodyPr/>
          <a:lstStyle>
            <a:lvl1pPr marL="0" indent="0" algn="ctr">
              <a:buNone/>
              <a:defRPr/>
            </a:lvl1pPr>
          </a:lstStyle>
          <a:p>
            <a:r>
              <a:rPr lang="en-US"/>
              <a:t>Picture</a:t>
            </a:r>
          </a:p>
        </p:txBody>
      </p:sp>
      <p:sp>
        <p:nvSpPr>
          <p:cNvPr id="5" name="Text Placeholder 9">
            <a:extLst>
              <a:ext uri="{FF2B5EF4-FFF2-40B4-BE49-F238E27FC236}">
                <a16:creationId xmlns:a16="http://schemas.microsoft.com/office/drawing/2014/main" id="{B1B2EA53-4275-4D74-9FC5-D8EA8CF60C8B}"/>
              </a:ext>
            </a:extLst>
          </p:cNvPr>
          <p:cNvSpPr>
            <a:spLocks noGrp="1"/>
          </p:cNvSpPr>
          <p:nvPr>
            <p:ph type="body" sz="quarter" idx="49" hasCustomPrompt="1"/>
          </p:nvPr>
        </p:nvSpPr>
        <p:spPr>
          <a:xfrm>
            <a:off x="144193" y="1927044"/>
            <a:ext cx="2148840" cy="722376"/>
          </a:xfrm>
        </p:spPr>
        <p:txBody>
          <a:bodyPr anchor="ctr">
            <a:normAutofit/>
          </a:bodyPr>
          <a:lstStyle>
            <a:lvl1pPr marL="0" indent="0" algn="ctr">
              <a:buNone/>
              <a:defRPr sz="2000" b="1"/>
            </a:lvl1pPr>
          </a:lstStyle>
          <a:p>
            <a:pPr lvl="0"/>
            <a:r>
              <a:rPr lang="en-US"/>
              <a:t>Click to add text</a:t>
            </a:r>
          </a:p>
        </p:txBody>
      </p:sp>
      <p:sp>
        <p:nvSpPr>
          <p:cNvPr id="58" name="Picture Placeholder 10">
            <a:extLst>
              <a:ext uri="{FF2B5EF4-FFF2-40B4-BE49-F238E27FC236}">
                <a16:creationId xmlns:a16="http://schemas.microsoft.com/office/drawing/2014/main" id="{513F8D1A-87BC-4B26-9247-B2DC62BB13C5}"/>
              </a:ext>
            </a:extLst>
          </p:cNvPr>
          <p:cNvSpPr>
            <a:spLocks noGrp="1"/>
          </p:cNvSpPr>
          <p:nvPr>
            <p:ph type="pic" sz="quarter" idx="32"/>
          </p:nvPr>
        </p:nvSpPr>
        <p:spPr bwMode="gray">
          <a:xfrm>
            <a:off x="2840906" y="256163"/>
            <a:ext cx="1688368" cy="1572637"/>
          </a:xfrm>
        </p:spPr>
        <p:txBody>
          <a:bodyPr/>
          <a:lstStyle>
            <a:lvl1pPr marL="0" indent="0" algn="ctr">
              <a:buNone/>
              <a:defRPr/>
            </a:lvl1pPr>
          </a:lstStyle>
          <a:p>
            <a:r>
              <a:rPr lang="en-US"/>
              <a:t>Click icon to add picture</a:t>
            </a:r>
          </a:p>
        </p:txBody>
      </p:sp>
      <p:sp>
        <p:nvSpPr>
          <p:cNvPr id="88" name="Text Placeholder 11">
            <a:extLst>
              <a:ext uri="{FF2B5EF4-FFF2-40B4-BE49-F238E27FC236}">
                <a16:creationId xmlns:a16="http://schemas.microsoft.com/office/drawing/2014/main" id="{6D665270-BCFF-43F6-9CEB-51DA6F7F1FA6}"/>
              </a:ext>
            </a:extLst>
          </p:cNvPr>
          <p:cNvSpPr>
            <a:spLocks noGrp="1"/>
          </p:cNvSpPr>
          <p:nvPr>
            <p:ph type="body" sz="quarter" idx="50" hasCustomPrompt="1"/>
          </p:nvPr>
        </p:nvSpPr>
        <p:spPr>
          <a:xfrm>
            <a:off x="2596612" y="1927044"/>
            <a:ext cx="2148840" cy="722376"/>
          </a:xfrm>
        </p:spPr>
        <p:txBody>
          <a:bodyPr anchor="ctr">
            <a:normAutofit/>
          </a:bodyPr>
          <a:lstStyle>
            <a:lvl1pPr marL="0" indent="0" algn="ctr">
              <a:buNone/>
              <a:defRPr sz="2000" b="1"/>
            </a:lvl1pPr>
          </a:lstStyle>
          <a:p>
            <a:pPr lvl="0"/>
            <a:r>
              <a:rPr lang="en-US"/>
              <a:t>Click to add text</a:t>
            </a:r>
          </a:p>
        </p:txBody>
      </p:sp>
      <p:sp>
        <p:nvSpPr>
          <p:cNvPr id="60" name="Picture Placeholder 12">
            <a:extLst>
              <a:ext uri="{FF2B5EF4-FFF2-40B4-BE49-F238E27FC236}">
                <a16:creationId xmlns:a16="http://schemas.microsoft.com/office/drawing/2014/main" id="{04897160-9BF7-44CA-9ACE-9621AC1F8AB6}"/>
              </a:ext>
            </a:extLst>
          </p:cNvPr>
          <p:cNvSpPr>
            <a:spLocks noGrp="1"/>
          </p:cNvSpPr>
          <p:nvPr>
            <p:ph type="pic" sz="quarter" idx="34"/>
          </p:nvPr>
        </p:nvSpPr>
        <p:spPr bwMode="gray">
          <a:xfrm>
            <a:off x="5251816" y="256163"/>
            <a:ext cx="1688368" cy="1572637"/>
          </a:xfrm>
        </p:spPr>
        <p:txBody>
          <a:bodyPr/>
          <a:lstStyle>
            <a:lvl1pPr marL="0" indent="0" algn="ctr">
              <a:buNone/>
              <a:defRPr/>
            </a:lvl1pPr>
          </a:lstStyle>
          <a:p>
            <a:r>
              <a:rPr lang="en-US"/>
              <a:t>Click icon to add picture</a:t>
            </a:r>
          </a:p>
        </p:txBody>
      </p:sp>
      <p:sp>
        <p:nvSpPr>
          <p:cNvPr id="89" name="Text Placeholder 13">
            <a:extLst>
              <a:ext uri="{FF2B5EF4-FFF2-40B4-BE49-F238E27FC236}">
                <a16:creationId xmlns:a16="http://schemas.microsoft.com/office/drawing/2014/main" id="{C7CDD40B-9D6C-4966-A99A-F976E43A8934}"/>
              </a:ext>
            </a:extLst>
          </p:cNvPr>
          <p:cNvSpPr>
            <a:spLocks noGrp="1"/>
          </p:cNvSpPr>
          <p:nvPr>
            <p:ph type="body" sz="quarter" idx="51" hasCustomPrompt="1"/>
          </p:nvPr>
        </p:nvSpPr>
        <p:spPr>
          <a:xfrm>
            <a:off x="5024862" y="1927044"/>
            <a:ext cx="2148840" cy="722376"/>
          </a:xfrm>
        </p:spPr>
        <p:txBody>
          <a:bodyPr anchor="ctr">
            <a:normAutofit/>
          </a:bodyPr>
          <a:lstStyle>
            <a:lvl1pPr marL="0" indent="0" algn="ctr">
              <a:buNone/>
              <a:defRPr sz="2000" b="1"/>
            </a:lvl1pPr>
          </a:lstStyle>
          <a:p>
            <a:pPr lvl="0"/>
            <a:r>
              <a:rPr lang="en-US"/>
              <a:t>Click to add text</a:t>
            </a:r>
          </a:p>
        </p:txBody>
      </p:sp>
      <p:sp>
        <p:nvSpPr>
          <p:cNvPr id="62" name="Picture Placeholder 14">
            <a:extLst>
              <a:ext uri="{FF2B5EF4-FFF2-40B4-BE49-F238E27FC236}">
                <a16:creationId xmlns:a16="http://schemas.microsoft.com/office/drawing/2014/main" id="{74F24F6E-7165-4401-A9FB-B018D4A703FC}"/>
              </a:ext>
            </a:extLst>
          </p:cNvPr>
          <p:cNvSpPr>
            <a:spLocks noGrp="1"/>
          </p:cNvSpPr>
          <p:nvPr>
            <p:ph type="pic" sz="quarter" idx="36"/>
          </p:nvPr>
        </p:nvSpPr>
        <p:spPr bwMode="gray">
          <a:xfrm>
            <a:off x="7662726" y="256163"/>
            <a:ext cx="1688368" cy="1572637"/>
          </a:xfrm>
        </p:spPr>
        <p:txBody>
          <a:bodyPr/>
          <a:lstStyle>
            <a:lvl1pPr marL="0" indent="0" algn="ctr">
              <a:buNone/>
              <a:defRPr/>
            </a:lvl1pPr>
          </a:lstStyle>
          <a:p>
            <a:r>
              <a:rPr lang="en-US"/>
              <a:t>Click icon to add picture</a:t>
            </a:r>
          </a:p>
        </p:txBody>
      </p:sp>
      <p:sp>
        <p:nvSpPr>
          <p:cNvPr id="90" name="Text Placeholder 15">
            <a:extLst>
              <a:ext uri="{FF2B5EF4-FFF2-40B4-BE49-F238E27FC236}">
                <a16:creationId xmlns:a16="http://schemas.microsoft.com/office/drawing/2014/main" id="{C28FB982-4B84-4C4C-9989-BA2563472E37}"/>
              </a:ext>
            </a:extLst>
          </p:cNvPr>
          <p:cNvSpPr>
            <a:spLocks noGrp="1"/>
          </p:cNvSpPr>
          <p:nvPr>
            <p:ph type="body" sz="quarter" idx="52" hasCustomPrompt="1"/>
          </p:nvPr>
        </p:nvSpPr>
        <p:spPr>
          <a:xfrm>
            <a:off x="7474206" y="1927044"/>
            <a:ext cx="2148840" cy="722376"/>
          </a:xfrm>
        </p:spPr>
        <p:txBody>
          <a:bodyPr anchor="ctr">
            <a:normAutofit/>
          </a:bodyPr>
          <a:lstStyle>
            <a:lvl1pPr marL="0" indent="0" algn="ctr">
              <a:buNone/>
              <a:defRPr sz="2000" b="1"/>
            </a:lvl1pPr>
          </a:lstStyle>
          <a:p>
            <a:pPr lvl="0"/>
            <a:r>
              <a:rPr lang="en-US"/>
              <a:t>Click to add text</a:t>
            </a:r>
          </a:p>
        </p:txBody>
      </p:sp>
      <p:sp>
        <p:nvSpPr>
          <p:cNvPr id="64" name="Picture Placeholder 15">
            <a:extLst>
              <a:ext uri="{FF2B5EF4-FFF2-40B4-BE49-F238E27FC236}">
                <a16:creationId xmlns:a16="http://schemas.microsoft.com/office/drawing/2014/main" id="{6626904F-CC3B-4AAC-9351-389DC5A32A64}"/>
              </a:ext>
            </a:extLst>
          </p:cNvPr>
          <p:cNvSpPr>
            <a:spLocks noGrp="1"/>
          </p:cNvSpPr>
          <p:nvPr>
            <p:ph type="pic" sz="quarter" idx="38"/>
          </p:nvPr>
        </p:nvSpPr>
        <p:spPr bwMode="gray">
          <a:xfrm>
            <a:off x="10117655" y="256163"/>
            <a:ext cx="1688368" cy="1572637"/>
          </a:xfrm>
        </p:spPr>
        <p:txBody>
          <a:bodyPr/>
          <a:lstStyle>
            <a:lvl1pPr marL="0" indent="0" algn="ctr">
              <a:buNone/>
              <a:defRPr/>
            </a:lvl1pPr>
          </a:lstStyle>
          <a:p>
            <a:r>
              <a:rPr lang="en-US"/>
              <a:t>Click icon to add picture</a:t>
            </a:r>
          </a:p>
        </p:txBody>
      </p:sp>
      <p:sp>
        <p:nvSpPr>
          <p:cNvPr id="91" name="Text Placeholder 16">
            <a:extLst>
              <a:ext uri="{FF2B5EF4-FFF2-40B4-BE49-F238E27FC236}">
                <a16:creationId xmlns:a16="http://schemas.microsoft.com/office/drawing/2014/main" id="{CD0CF586-7B0D-45A0-B7D6-DB10979C2E2A}"/>
              </a:ext>
            </a:extLst>
          </p:cNvPr>
          <p:cNvSpPr>
            <a:spLocks noGrp="1"/>
          </p:cNvSpPr>
          <p:nvPr>
            <p:ph type="body" sz="quarter" idx="53" hasCustomPrompt="1"/>
          </p:nvPr>
        </p:nvSpPr>
        <p:spPr>
          <a:xfrm>
            <a:off x="9898967" y="1927044"/>
            <a:ext cx="2148840" cy="722376"/>
          </a:xfrm>
        </p:spPr>
        <p:txBody>
          <a:bodyPr anchor="ctr">
            <a:normAutofit/>
          </a:bodyPr>
          <a:lstStyle>
            <a:lvl1pPr marL="0" indent="0" algn="ctr">
              <a:buNone/>
              <a:defRPr sz="2000" b="1"/>
            </a:lvl1pPr>
          </a:lstStyle>
          <a:p>
            <a:pPr lvl="0"/>
            <a:r>
              <a:rPr lang="en-US"/>
              <a:t>Click to add text</a:t>
            </a:r>
          </a:p>
        </p:txBody>
      </p:sp>
      <p:sp>
        <p:nvSpPr>
          <p:cNvPr id="71" name="Picture Placeholder 17">
            <a:extLst>
              <a:ext uri="{FF2B5EF4-FFF2-40B4-BE49-F238E27FC236}">
                <a16:creationId xmlns:a16="http://schemas.microsoft.com/office/drawing/2014/main" id="{CE73143E-94A3-454F-9304-4BC606CA8D31}"/>
              </a:ext>
            </a:extLst>
          </p:cNvPr>
          <p:cNvSpPr>
            <a:spLocks noGrp="1"/>
          </p:cNvSpPr>
          <p:nvPr>
            <p:ph type="pic" sz="quarter" idx="40"/>
          </p:nvPr>
        </p:nvSpPr>
        <p:spPr bwMode="gray">
          <a:xfrm>
            <a:off x="397289" y="4304416"/>
            <a:ext cx="1688368" cy="1572637"/>
          </a:xfrm>
        </p:spPr>
        <p:txBody>
          <a:bodyPr/>
          <a:lstStyle>
            <a:lvl1pPr marL="0" indent="0" algn="ctr">
              <a:buNone/>
              <a:defRPr/>
            </a:lvl1pPr>
          </a:lstStyle>
          <a:p>
            <a:r>
              <a:rPr lang="en-US"/>
              <a:t>Click icon to add picture</a:t>
            </a:r>
          </a:p>
        </p:txBody>
      </p:sp>
      <p:sp>
        <p:nvSpPr>
          <p:cNvPr id="92" name="Text Placeholder 18">
            <a:extLst>
              <a:ext uri="{FF2B5EF4-FFF2-40B4-BE49-F238E27FC236}">
                <a16:creationId xmlns:a16="http://schemas.microsoft.com/office/drawing/2014/main" id="{CCC4D160-A359-419D-BD12-F65BE6183B77}"/>
              </a:ext>
            </a:extLst>
          </p:cNvPr>
          <p:cNvSpPr>
            <a:spLocks noGrp="1"/>
          </p:cNvSpPr>
          <p:nvPr>
            <p:ph type="body" sz="quarter" idx="54" hasCustomPrompt="1"/>
          </p:nvPr>
        </p:nvSpPr>
        <p:spPr>
          <a:xfrm>
            <a:off x="144193" y="5982177"/>
            <a:ext cx="2148840" cy="722376"/>
          </a:xfrm>
        </p:spPr>
        <p:txBody>
          <a:bodyPr anchor="ctr">
            <a:normAutofit/>
          </a:bodyPr>
          <a:lstStyle>
            <a:lvl1pPr marL="0" indent="0" algn="ctr">
              <a:buNone/>
              <a:defRPr sz="2000" b="1"/>
            </a:lvl1pPr>
          </a:lstStyle>
          <a:p>
            <a:pPr lvl="0"/>
            <a:r>
              <a:rPr lang="en-US"/>
              <a:t>Click to add text</a:t>
            </a:r>
          </a:p>
        </p:txBody>
      </p:sp>
      <p:sp>
        <p:nvSpPr>
          <p:cNvPr id="73" name="Picture Placeholder 19">
            <a:extLst>
              <a:ext uri="{FF2B5EF4-FFF2-40B4-BE49-F238E27FC236}">
                <a16:creationId xmlns:a16="http://schemas.microsoft.com/office/drawing/2014/main" id="{0D271139-EB02-4351-B32D-98286D27AD6C}"/>
              </a:ext>
            </a:extLst>
          </p:cNvPr>
          <p:cNvSpPr>
            <a:spLocks noGrp="1"/>
          </p:cNvSpPr>
          <p:nvPr>
            <p:ph type="pic" sz="quarter" idx="42"/>
          </p:nvPr>
        </p:nvSpPr>
        <p:spPr bwMode="gray">
          <a:xfrm>
            <a:off x="2838561" y="4304416"/>
            <a:ext cx="1688368" cy="1572637"/>
          </a:xfrm>
        </p:spPr>
        <p:txBody>
          <a:bodyPr/>
          <a:lstStyle>
            <a:lvl1pPr marL="0" indent="0" algn="ctr">
              <a:buNone/>
              <a:defRPr/>
            </a:lvl1pPr>
          </a:lstStyle>
          <a:p>
            <a:r>
              <a:rPr lang="en-US"/>
              <a:t>Click icon to add picture</a:t>
            </a:r>
          </a:p>
        </p:txBody>
      </p:sp>
      <p:sp>
        <p:nvSpPr>
          <p:cNvPr id="93" name="Text Placeholder 20">
            <a:extLst>
              <a:ext uri="{FF2B5EF4-FFF2-40B4-BE49-F238E27FC236}">
                <a16:creationId xmlns:a16="http://schemas.microsoft.com/office/drawing/2014/main" id="{49EF6F7E-E510-4C65-A550-B5300CCADE05}"/>
              </a:ext>
            </a:extLst>
          </p:cNvPr>
          <p:cNvSpPr>
            <a:spLocks noGrp="1"/>
          </p:cNvSpPr>
          <p:nvPr>
            <p:ph type="body" sz="quarter" idx="55" hasCustomPrompt="1"/>
          </p:nvPr>
        </p:nvSpPr>
        <p:spPr>
          <a:xfrm>
            <a:off x="2596612" y="5982177"/>
            <a:ext cx="2148840" cy="722376"/>
          </a:xfrm>
        </p:spPr>
        <p:txBody>
          <a:bodyPr anchor="ctr">
            <a:normAutofit/>
          </a:bodyPr>
          <a:lstStyle>
            <a:lvl1pPr marL="0" indent="0" algn="ctr">
              <a:buNone/>
              <a:defRPr sz="2000" b="1"/>
            </a:lvl1pPr>
          </a:lstStyle>
          <a:p>
            <a:pPr lvl="0"/>
            <a:r>
              <a:rPr lang="en-US"/>
              <a:t>Click to add text</a:t>
            </a:r>
          </a:p>
        </p:txBody>
      </p:sp>
      <p:sp>
        <p:nvSpPr>
          <p:cNvPr id="75" name="Picture Placeholder 21">
            <a:extLst>
              <a:ext uri="{FF2B5EF4-FFF2-40B4-BE49-F238E27FC236}">
                <a16:creationId xmlns:a16="http://schemas.microsoft.com/office/drawing/2014/main" id="{51DCDB0D-A1AA-42EB-8125-F4656517D2CD}"/>
              </a:ext>
            </a:extLst>
          </p:cNvPr>
          <p:cNvSpPr>
            <a:spLocks noGrp="1"/>
          </p:cNvSpPr>
          <p:nvPr>
            <p:ph type="pic" sz="quarter" idx="44"/>
          </p:nvPr>
        </p:nvSpPr>
        <p:spPr bwMode="gray">
          <a:xfrm>
            <a:off x="5249471" y="4304416"/>
            <a:ext cx="1688368" cy="1572637"/>
          </a:xfrm>
        </p:spPr>
        <p:txBody>
          <a:bodyPr/>
          <a:lstStyle>
            <a:lvl1pPr marL="0" indent="0" algn="ctr">
              <a:buNone/>
              <a:defRPr/>
            </a:lvl1pPr>
          </a:lstStyle>
          <a:p>
            <a:r>
              <a:rPr lang="en-US"/>
              <a:t>Click icon to add picture</a:t>
            </a:r>
          </a:p>
        </p:txBody>
      </p:sp>
      <p:sp>
        <p:nvSpPr>
          <p:cNvPr id="94" name="Text Placeholder 22">
            <a:extLst>
              <a:ext uri="{FF2B5EF4-FFF2-40B4-BE49-F238E27FC236}">
                <a16:creationId xmlns:a16="http://schemas.microsoft.com/office/drawing/2014/main" id="{87DF68F9-C9AB-4D3A-8431-FF108ED3DF9E}"/>
              </a:ext>
            </a:extLst>
          </p:cNvPr>
          <p:cNvSpPr>
            <a:spLocks noGrp="1"/>
          </p:cNvSpPr>
          <p:nvPr>
            <p:ph type="body" sz="quarter" idx="56" hasCustomPrompt="1"/>
          </p:nvPr>
        </p:nvSpPr>
        <p:spPr>
          <a:xfrm>
            <a:off x="5024862" y="5982177"/>
            <a:ext cx="2148840" cy="722376"/>
          </a:xfrm>
        </p:spPr>
        <p:txBody>
          <a:bodyPr anchor="ctr">
            <a:normAutofit/>
          </a:bodyPr>
          <a:lstStyle>
            <a:lvl1pPr marL="0" indent="0" algn="ctr">
              <a:buNone/>
              <a:defRPr sz="2000" b="1"/>
            </a:lvl1pPr>
          </a:lstStyle>
          <a:p>
            <a:pPr lvl="0"/>
            <a:r>
              <a:rPr lang="en-US"/>
              <a:t>Click to add text</a:t>
            </a:r>
          </a:p>
        </p:txBody>
      </p:sp>
      <p:sp>
        <p:nvSpPr>
          <p:cNvPr id="77" name="Picture Placeholder 23">
            <a:extLst>
              <a:ext uri="{FF2B5EF4-FFF2-40B4-BE49-F238E27FC236}">
                <a16:creationId xmlns:a16="http://schemas.microsoft.com/office/drawing/2014/main" id="{D82E0B0A-7218-4FD5-9991-8E5E9FFBFFC7}"/>
              </a:ext>
            </a:extLst>
          </p:cNvPr>
          <p:cNvSpPr>
            <a:spLocks noGrp="1"/>
          </p:cNvSpPr>
          <p:nvPr>
            <p:ph type="pic" sz="quarter" idx="46"/>
          </p:nvPr>
        </p:nvSpPr>
        <p:spPr bwMode="gray">
          <a:xfrm>
            <a:off x="7660381" y="4304416"/>
            <a:ext cx="1688368" cy="1572637"/>
          </a:xfrm>
        </p:spPr>
        <p:txBody>
          <a:bodyPr/>
          <a:lstStyle>
            <a:lvl1pPr marL="0" indent="0" algn="ctr">
              <a:buNone/>
              <a:defRPr/>
            </a:lvl1pPr>
          </a:lstStyle>
          <a:p>
            <a:r>
              <a:rPr lang="en-US"/>
              <a:t>Click icon to add picture</a:t>
            </a:r>
          </a:p>
        </p:txBody>
      </p:sp>
      <p:sp>
        <p:nvSpPr>
          <p:cNvPr id="95" name="Text Placeholder 24">
            <a:extLst>
              <a:ext uri="{FF2B5EF4-FFF2-40B4-BE49-F238E27FC236}">
                <a16:creationId xmlns:a16="http://schemas.microsoft.com/office/drawing/2014/main" id="{D6FF2AA9-E000-4B0D-956F-F94226FE2E1C}"/>
              </a:ext>
            </a:extLst>
          </p:cNvPr>
          <p:cNvSpPr>
            <a:spLocks noGrp="1"/>
          </p:cNvSpPr>
          <p:nvPr>
            <p:ph type="body" sz="quarter" idx="57" hasCustomPrompt="1"/>
          </p:nvPr>
        </p:nvSpPr>
        <p:spPr>
          <a:xfrm>
            <a:off x="7474206" y="5982177"/>
            <a:ext cx="2148840" cy="722376"/>
          </a:xfrm>
        </p:spPr>
        <p:txBody>
          <a:bodyPr anchor="ctr">
            <a:normAutofit/>
          </a:bodyPr>
          <a:lstStyle>
            <a:lvl1pPr marL="0" indent="0" algn="ctr">
              <a:buNone/>
              <a:defRPr sz="2000" b="1"/>
            </a:lvl1pPr>
          </a:lstStyle>
          <a:p>
            <a:pPr lvl="0"/>
            <a:r>
              <a:rPr lang="en-US"/>
              <a:t>Click to add text</a:t>
            </a:r>
          </a:p>
        </p:txBody>
      </p:sp>
      <p:sp>
        <p:nvSpPr>
          <p:cNvPr id="79" name="Picture Placeholder 25">
            <a:extLst>
              <a:ext uri="{FF2B5EF4-FFF2-40B4-BE49-F238E27FC236}">
                <a16:creationId xmlns:a16="http://schemas.microsoft.com/office/drawing/2014/main" id="{F4AE9E1B-D8F1-43B5-8EC9-55F377B7EA06}"/>
              </a:ext>
            </a:extLst>
          </p:cNvPr>
          <p:cNvSpPr>
            <a:spLocks noGrp="1"/>
          </p:cNvSpPr>
          <p:nvPr>
            <p:ph type="pic" sz="quarter" idx="48"/>
          </p:nvPr>
        </p:nvSpPr>
        <p:spPr bwMode="gray">
          <a:xfrm>
            <a:off x="10115310" y="4304416"/>
            <a:ext cx="1688368" cy="1572637"/>
          </a:xfrm>
        </p:spPr>
        <p:txBody>
          <a:bodyPr/>
          <a:lstStyle>
            <a:lvl1pPr marL="0" indent="0" algn="ctr">
              <a:buNone/>
              <a:defRPr/>
            </a:lvl1pPr>
          </a:lstStyle>
          <a:p>
            <a:r>
              <a:rPr lang="en-US"/>
              <a:t>Click icon to add picture</a:t>
            </a:r>
          </a:p>
        </p:txBody>
      </p:sp>
      <p:sp>
        <p:nvSpPr>
          <p:cNvPr id="96" name="Text Placeholder 26">
            <a:extLst>
              <a:ext uri="{FF2B5EF4-FFF2-40B4-BE49-F238E27FC236}">
                <a16:creationId xmlns:a16="http://schemas.microsoft.com/office/drawing/2014/main" id="{86B304D2-5934-49D0-828A-58E73AB34CAB}"/>
              </a:ext>
            </a:extLst>
          </p:cNvPr>
          <p:cNvSpPr>
            <a:spLocks noGrp="1"/>
          </p:cNvSpPr>
          <p:nvPr>
            <p:ph type="body" sz="quarter" idx="58" hasCustomPrompt="1"/>
          </p:nvPr>
        </p:nvSpPr>
        <p:spPr>
          <a:xfrm>
            <a:off x="9898967" y="5982177"/>
            <a:ext cx="2148840" cy="722376"/>
          </a:xfrm>
        </p:spPr>
        <p:txBody>
          <a:bodyPr anchor="ctr">
            <a:normAutofit/>
          </a:bodyPr>
          <a:lstStyle>
            <a:lvl1pPr marL="0" indent="0" algn="ctr">
              <a:buNone/>
              <a:defRPr sz="2000" b="1"/>
            </a:lvl1pPr>
          </a:lstStyle>
          <a:p>
            <a:pPr lvl="0"/>
            <a:r>
              <a:rPr lang="en-US"/>
              <a:t>Click to add text</a:t>
            </a:r>
          </a:p>
        </p:txBody>
      </p:sp>
    </p:spTree>
    <p:extLst>
      <p:ext uri="{BB962C8B-B14F-4D97-AF65-F5344CB8AC3E}">
        <p14:creationId xmlns:p14="http://schemas.microsoft.com/office/powerpoint/2010/main" val="30623871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Background (Blue Title, Overlay)">
    <p:spTree>
      <p:nvGrpSpPr>
        <p:cNvPr id="1" name=""/>
        <p:cNvGrpSpPr/>
        <p:nvPr/>
      </p:nvGrpSpPr>
      <p:grpSpPr>
        <a:xfrm>
          <a:off x="0" y="0"/>
          <a:ext cx="0" cy="0"/>
          <a:chOff x="0" y="0"/>
          <a:chExt cx="0" cy="0"/>
        </a:xfrm>
      </p:grpSpPr>
      <p:sp>
        <p:nvSpPr>
          <p:cNvPr id="12"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1"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9" name="Picture Placeholder 3"/>
          <p:cNvSpPr>
            <a:spLocks noGrp="1"/>
          </p:cNvSpPr>
          <p:nvPr>
            <p:ph type="pic" sz="quarter" idx="13" hasCustomPrompt="1"/>
          </p:nvPr>
        </p:nvSpPr>
        <p:spPr bwMode="gray">
          <a:xfrm>
            <a:off x="0" y="1219198"/>
            <a:ext cx="12192000" cy="5638802"/>
          </a:xfrm>
        </p:spPr>
        <p:txBody>
          <a:bodyPr/>
          <a:lstStyle/>
          <a:p>
            <a:r>
              <a:rPr lang="en-US"/>
              <a:t>Click Icon to add picture</a:t>
            </a:r>
          </a:p>
        </p:txBody>
      </p:sp>
      <p:sp>
        <p:nvSpPr>
          <p:cNvPr id="7" name="Content Placeholder 4"/>
          <p:cNvSpPr>
            <a:spLocks noGrp="1"/>
          </p:cNvSpPr>
          <p:nvPr>
            <p:ph idx="1" hasCustomPrompt="1"/>
          </p:nvPr>
        </p:nvSpPr>
        <p:spPr bwMode="auto">
          <a:xfrm>
            <a:off x="0" y="1921328"/>
            <a:ext cx="5683624" cy="4234542"/>
          </a:xfrm>
          <a:solidFill>
            <a:schemeClr val="tx1">
              <a:alpha val="88000"/>
            </a:schemeClr>
          </a:solidFill>
        </p:spPr>
        <p:txBody>
          <a:bodyPr rIns="274320" anchor="ctr"/>
          <a:lstStyle>
            <a:lvl1pPr marL="685800" indent="-228600">
              <a:lnSpc>
                <a:spcPct val="100000"/>
              </a:lnSpc>
              <a:spcBef>
                <a:spcPts val="0"/>
              </a:spcBef>
              <a:buClr>
                <a:schemeClr val="accent2"/>
              </a:buClr>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lvl="0"/>
            <a:r>
              <a:rPr lang="en-US"/>
              <a:t>Click to edit Master text styles. Note that blue overlay slide types require extra accessibility remediation when exported to PDF.</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6233973"/>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Background (White Title, Blue Overlay)">
    <p:spTree>
      <p:nvGrpSpPr>
        <p:cNvPr id="1" name=""/>
        <p:cNvGrpSpPr/>
        <p:nvPr/>
      </p:nvGrpSpPr>
      <p:grpSpPr>
        <a:xfrm>
          <a:off x="0" y="0"/>
          <a:ext cx="0" cy="0"/>
          <a:chOff x="0" y="0"/>
          <a:chExt cx="0" cy="0"/>
        </a:xfrm>
      </p:grpSpPr>
      <p:sp>
        <p:nvSpPr>
          <p:cNvPr id="8"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9" name="Picture Placeholder 2"/>
          <p:cNvSpPr>
            <a:spLocks noGrp="1"/>
          </p:cNvSpPr>
          <p:nvPr>
            <p:ph type="pic" sz="quarter" idx="13" hasCustomPrompt="1"/>
          </p:nvPr>
        </p:nvSpPr>
        <p:spPr bwMode="gray">
          <a:xfrm>
            <a:off x="0" y="1219198"/>
            <a:ext cx="12192000" cy="5638802"/>
          </a:xfrm>
        </p:spPr>
        <p:txBody>
          <a:bodyPr/>
          <a:lstStyle>
            <a:lvl1pPr>
              <a:defRPr baseline="0"/>
            </a:lvl1pPr>
          </a:lstStyle>
          <a:p>
            <a:r>
              <a:rPr lang="en-US"/>
              <a:t>Click Icon to add picture</a:t>
            </a:r>
          </a:p>
        </p:txBody>
      </p:sp>
      <p:sp>
        <p:nvSpPr>
          <p:cNvPr id="7" name="Content Placeholder 3"/>
          <p:cNvSpPr>
            <a:spLocks noGrp="1"/>
          </p:cNvSpPr>
          <p:nvPr>
            <p:ph idx="1" hasCustomPrompt="1"/>
          </p:nvPr>
        </p:nvSpPr>
        <p:spPr bwMode="auto">
          <a:xfrm>
            <a:off x="0" y="1921328"/>
            <a:ext cx="5683624" cy="4234542"/>
          </a:xfrm>
          <a:solidFill>
            <a:schemeClr val="tx1">
              <a:alpha val="88000"/>
            </a:schemeClr>
          </a:solidFill>
        </p:spPr>
        <p:txBody>
          <a:bodyPr rIns="274320" anchor="ctr"/>
          <a:lstStyle>
            <a:lvl1pPr marL="457200" marR="0" indent="0" algn="l" defTabSz="914400" rtl="0" eaLnBrk="1" fontAlgn="auto" latinLnBrk="0" hangingPunct="1">
              <a:lnSpc>
                <a:spcPct val="100000"/>
              </a:lnSpc>
              <a:spcBef>
                <a:spcPts val="0"/>
              </a:spcBef>
              <a:spcAft>
                <a:spcPts val="1000"/>
              </a:spcAft>
              <a:buClr>
                <a:schemeClr val="accent2"/>
              </a:buClr>
              <a:buSzTx/>
              <a:buFont typeface="Arial" panose="020B0604020202020204" pitchFamily="34" charset="0"/>
              <a:buNone/>
              <a:tabLst/>
              <a:defRPr sz="2500">
                <a:solidFill>
                  <a:schemeClr val="bg1"/>
                </a:solidFill>
              </a:defRPr>
            </a:lvl1pPr>
            <a:lvl2pPr marL="1143000" indent="-228600">
              <a:lnSpc>
                <a:spcPct val="100000"/>
              </a:lnSpc>
              <a:buClr>
                <a:schemeClr val="accent2"/>
              </a:buClr>
              <a:defRPr sz="2100">
                <a:solidFill>
                  <a:schemeClr val="bg1"/>
                </a:solidFill>
              </a:defRPr>
            </a:lvl2pPr>
            <a:lvl3pPr marL="1600200" indent="-228600">
              <a:lnSpc>
                <a:spcPct val="100000"/>
              </a:lnSpc>
              <a:buClr>
                <a:schemeClr val="accent2"/>
              </a:buClr>
              <a:defRPr sz="1700">
                <a:solidFill>
                  <a:schemeClr val="bg1"/>
                </a:solidFill>
              </a:defRPr>
            </a:lvl3pPr>
            <a:lvl4pPr marL="2057400" indent="-228600">
              <a:lnSpc>
                <a:spcPct val="100000"/>
              </a:lnSpc>
              <a:buClr>
                <a:schemeClr val="accent2"/>
              </a:buClr>
              <a:defRPr sz="1700">
                <a:solidFill>
                  <a:schemeClr val="bg1"/>
                </a:solidFill>
              </a:defRPr>
            </a:lvl4pPr>
            <a:lvl5pPr marL="2514600" indent="-228600">
              <a:lnSpc>
                <a:spcPct val="100000"/>
              </a:lnSpc>
              <a:buClr>
                <a:schemeClr val="accent2"/>
              </a:buClr>
              <a:defRPr sz="1700">
                <a:solidFill>
                  <a:schemeClr val="bg1"/>
                </a:solidFill>
              </a:defRPr>
            </a:lvl5pPr>
          </a:lstStyle>
          <a:p>
            <a:pPr marL="685800" marR="0" lvl="0" indent="-228600" algn="l" defTabSz="914400" rtl="0" eaLnBrk="1" fontAlgn="auto" latinLnBrk="0" hangingPunct="1">
              <a:lnSpc>
                <a:spcPct val="100000"/>
              </a:lnSpc>
              <a:spcBef>
                <a:spcPts val="0"/>
              </a:spcBef>
              <a:spcAft>
                <a:spcPts val="1000"/>
              </a:spcAft>
              <a:buClr>
                <a:schemeClr val="accent2"/>
              </a:buClr>
              <a:buSzTx/>
              <a:buFont typeface="Arial" panose="020B0604020202020204" pitchFamily="34" charset="0"/>
              <a:buChar char="•"/>
              <a:tabLst/>
              <a:defRPr/>
            </a:pPr>
            <a:r>
              <a:rPr lang="en-US"/>
              <a:t>Click to edit Master text styles. Note that blue overlay slide types require extra accessibility remediation when exported to PDF.</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9488019"/>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Background (Blue Circle)">
    <p:bg bwMode="gray">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bwMode="gray">
          <a:xfrm>
            <a:off x="0" y="0"/>
            <a:ext cx="12192000" cy="6858000"/>
          </a:xfrm>
        </p:spPr>
        <p:txBody>
          <a:bodyPr/>
          <a:lstStyle/>
          <a:p>
            <a:r>
              <a:rPr lang="en-US"/>
              <a:t>Click icon to add picture</a:t>
            </a:r>
          </a:p>
        </p:txBody>
      </p:sp>
      <p:sp>
        <p:nvSpPr>
          <p:cNvPr id="9" name="Title 2"/>
          <p:cNvSpPr>
            <a:spLocks noGrp="1"/>
          </p:cNvSpPr>
          <p:nvPr>
            <p:ph type="title" hasCustomPrompt="1"/>
          </p:nvPr>
        </p:nvSpPr>
        <p:spPr bwMode="auto">
          <a:xfrm>
            <a:off x="6304108" y="685800"/>
            <a:ext cx="5486400" cy="5486400"/>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a:t>Click to edit title</a:t>
            </a:r>
          </a:p>
        </p:txBody>
      </p:sp>
    </p:spTree>
    <p:extLst>
      <p:ext uri="{BB962C8B-B14F-4D97-AF65-F5344CB8AC3E}">
        <p14:creationId xmlns:p14="http://schemas.microsoft.com/office/powerpoint/2010/main" val="409225839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Background (Multiple Circles)">
    <p:bg>
      <p:bgPr>
        <a:solidFill>
          <a:schemeClr val="bg1"/>
        </a:solidFill>
        <a:effectLst/>
      </p:bgPr>
    </p:bg>
    <p:spTree>
      <p:nvGrpSpPr>
        <p:cNvPr id="1" name=""/>
        <p:cNvGrpSpPr/>
        <p:nvPr/>
      </p:nvGrpSpPr>
      <p:grpSpPr>
        <a:xfrm>
          <a:off x="0" y="0"/>
          <a:ext cx="0" cy="0"/>
          <a:chOff x="0" y="0"/>
          <a:chExt cx="0" cy="0"/>
        </a:xfrm>
      </p:grpSpPr>
      <p:sp>
        <p:nvSpPr>
          <p:cNvPr id="10" name="Picture Placeholder 1"/>
          <p:cNvSpPr>
            <a:spLocks noGrp="1"/>
          </p:cNvSpPr>
          <p:nvPr>
            <p:ph type="pic" sz="quarter" idx="15"/>
          </p:nvPr>
        </p:nvSpPr>
        <p:spPr bwMode="gray">
          <a:xfrm>
            <a:off x="0" y="0"/>
            <a:ext cx="12192000" cy="6858000"/>
          </a:xfrm>
        </p:spPr>
        <p:txBody>
          <a:bodyPr/>
          <a:lstStyle/>
          <a:p>
            <a:r>
              <a:rPr lang="en-US"/>
              <a:t>Click icon to add picture</a:t>
            </a:r>
          </a:p>
        </p:txBody>
      </p:sp>
      <p:sp>
        <p:nvSpPr>
          <p:cNvPr id="8" name="Title 2"/>
          <p:cNvSpPr>
            <a:spLocks noGrp="1"/>
          </p:cNvSpPr>
          <p:nvPr>
            <p:ph type="title" hasCustomPrompt="1"/>
          </p:nvPr>
        </p:nvSpPr>
        <p:spPr bwMode="auto">
          <a:xfrm>
            <a:off x="7289728" y="901318"/>
            <a:ext cx="4661388" cy="4661388"/>
          </a:xfrm>
          <a:prstGeom prst="ellipse">
            <a:avLst/>
          </a:prstGeom>
          <a:solidFill>
            <a:srgbClr val="003865">
              <a:alpha val="87843"/>
            </a:srgbClr>
          </a:solidFill>
        </p:spPr>
        <p:txBody>
          <a:bodyPr>
            <a:noAutofit/>
          </a:bodyPr>
          <a:lstStyle>
            <a:lvl1pPr algn="ctr">
              <a:tabLst>
                <a:tab pos="2341563" algn="l"/>
                <a:tab pos="3770313" algn="l"/>
              </a:tabLst>
              <a:defRPr sz="5500" baseline="0">
                <a:solidFill>
                  <a:schemeClr val="bg1"/>
                </a:solidFill>
              </a:defRPr>
            </a:lvl1pPr>
          </a:lstStyle>
          <a:p>
            <a:r>
              <a:rPr lang="en-US"/>
              <a:t>Click to edit title</a:t>
            </a:r>
          </a:p>
        </p:txBody>
      </p:sp>
      <p:sp>
        <p:nvSpPr>
          <p:cNvPr id="12" name="Text Placeholder 3"/>
          <p:cNvSpPr>
            <a:spLocks noGrp="1"/>
          </p:cNvSpPr>
          <p:nvPr>
            <p:ph type="body" sz="quarter" idx="16" hasCustomPrompt="1"/>
          </p:nvPr>
        </p:nvSpPr>
        <p:spPr bwMode="auto">
          <a:xfrm>
            <a:off x="6054753" y="398666"/>
            <a:ext cx="2155300" cy="2155300"/>
          </a:xfrm>
          <a:prstGeom prst="ellipse">
            <a:avLst/>
          </a:prstGeom>
          <a:solidFill>
            <a:srgbClr val="78BE21">
              <a:alpha val="87843"/>
            </a:srgbClr>
          </a:solidFill>
        </p:spPr>
        <p:txBody>
          <a:bodyPr anchor="ctr">
            <a:normAutofit/>
          </a:bodyPr>
          <a:lstStyle>
            <a:lvl1pPr marL="0" indent="0" algn="ctr">
              <a:buNone/>
              <a:defRPr sz="2500" baseline="0">
                <a:solidFill>
                  <a:schemeClr val="tx2"/>
                </a:solidFill>
                <a:latin typeface="+mn-lt"/>
              </a:defRPr>
            </a:lvl1pPr>
          </a:lstStyle>
          <a:p>
            <a:pPr lvl="0"/>
            <a:r>
              <a:rPr lang="en-US"/>
              <a:t>Second Point</a:t>
            </a:r>
          </a:p>
        </p:txBody>
      </p:sp>
      <p:sp>
        <p:nvSpPr>
          <p:cNvPr id="13" name="Text Placeholder 4"/>
          <p:cNvSpPr>
            <a:spLocks noGrp="1"/>
          </p:cNvSpPr>
          <p:nvPr>
            <p:ph type="body" sz="quarter" idx="17" hasCustomPrompt="1"/>
          </p:nvPr>
        </p:nvSpPr>
        <p:spPr bwMode="auto">
          <a:xfrm>
            <a:off x="5679058" y="3827626"/>
            <a:ext cx="2637978" cy="2637978"/>
          </a:xfrm>
          <a:prstGeom prst="ellipse">
            <a:avLst/>
          </a:prstGeom>
          <a:solidFill>
            <a:srgbClr val="000000">
              <a:alpha val="87843"/>
            </a:srgbClr>
          </a:solidFill>
        </p:spPr>
        <p:txBody>
          <a:bodyPr anchor="ctr">
            <a:normAutofit/>
          </a:bodyPr>
          <a:lstStyle>
            <a:lvl1pPr marL="0" indent="0" algn="ctr">
              <a:buNone/>
              <a:defRPr sz="2500" baseline="0">
                <a:solidFill>
                  <a:schemeClr val="bg1"/>
                </a:solidFill>
                <a:latin typeface="+mn-lt"/>
              </a:defRPr>
            </a:lvl1pPr>
          </a:lstStyle>
          <a:p>
            <a:pPr lvl="0"/>
            <a:r>
              <a:rPr lang="en-US"/>
              <a:t>Third Point</a:t>
            </a:r>
          </a:p>
        </p:txBody>
      </p:sp>
    </p:spTree>
    <p:extLst>
      <p:ext uri="{BB962C8B-B14F-4D97-AF65-F5344CB8AC3E}">
        <p14:creationId xmlns:p14="http://schemas.microsoft.com/office/powerpoint/2010/main" val="2911004216"/>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Quote or Statement (Blue Box, Photo BG)">
    <p:bg>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3"/>
          </p:nvPr>
        </p:nvSpPr>
        <p:spPr bwMode="gray">
          <a:xfrm>
            <a:off x="0" y="0"/>
            <a:ext cx="12192000" cy="6858000"/>
          </a:xfrm>
        </p:spPr>
        <p:txBody>
          <a:bodyPr/>
          <a:lstStyle/>
          <a:p>
            <a:r>
              <a:rPr lang="en-US"/>
              <a:t>Click icon to add picture</a:t>
            </a:r>
          </a:p>
        </p:txBody>
      </p:sp>
      <p:sp>
        <p:nvSpPr>
          <p:cNvPr id="5" name="Title 2"/>
          <p:cNvSpPr>
            <a:spLocks noGrp="1"/>
          </p:cNvSpPr>
          <p:nvPr>
            <p:ph type="title" hasCustomPrompt="1"/>
          </p:nvPr>
        </p:nvSpPr>
        <p:spPr bwMode="auto">
          <a:xfrm>
            <a:off x="2299475" y="1609867"/>
            <a:ext cx="7593051" cy="3638266"/>
          </a:xfrm>
          <a:solidFill>
            <a:srgbClr val="003865">
              <a:alpha val="87843"/>
            </a:srgbClr>
          </a:solidFill>
        </p:spPr>
        <p:txBody>
          <a:bodyPr>
            <a:noAutofit/>
          </a:bodyPr>
          <a:lstStyle>
            <a:lvl1pPr algn="ctr">
              <a:spcAft>
                <a:spcPts val="1000"/>
              </a:spcAft>
              <a:tabLst>
                <a:tab pos="3770313" algn="l"/>
              </a:tabLst>
              <a:defRPr sz="7000" baseline="0">
                <a:solidFill>
                  <a:schemeClr val="bg1"/>
                </a:solidFill>
              </a:defRPr>
            </a:lvl1pPr>
          </a:lstStyle>
          <a:p>
            <a:r>
              <a:rPr lang="en-US"/>
              <a:t>Quote or </a:t>
            </a:r>
            <a:br>
              <a:rPr lang="en-US"/>
            </a:br>
            <a:r>
              <a:rPr lang="en-US"/>
              <a:t>Statement</a:t>
            </a:r>
          </a:p>
        </p:txBody>
      </p:sp>
    </p:spTree>
    <p:extLst>
      <p:ext uri="{BB962C8B-B14F-4D97-AF65-F5344CB8AC3E}">
        <p14:creationId xmlns:p14="http://schemas.microsoft.com/office/powerpoint/2010/main" val="206771762"/>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or Statement (Blue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accent2"/>
                </a:solidFill>
              </a:defRPr>
            </a:lvl1pPr>
          </a:lstStyle>
          <a:p>
            <a:r>
              <a:rPr lang="en-US"/>
              <a:t>Quote or Statement</a:t>
            </a:r>
          </a:p>
        </p:txBody>
      </p:sp>
      <p:sp>
        <p:nvSpPr>
          <p:cNvPr id="10" name="Text Placeholder 2"/>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Clr>
                <a:schemeClr val="bg1"/>
              </a:buClr>
              <a:buFont typeface="Arial" panose="020B0604020202020204" pitchFamily="34" charset="0"/>
              <a:buNone/>
              <a:defRPr>
                <a:solidFill>
                  <a:schemeClr val="bg1"/>
                </a:solidFill>
              </a:defRPr>
            </a:lvl1pPr>
          </a:lstStyle>
          <a:p>
            <a:pPr lvl="0"/>
            <a:r>
              <a:rPr lang="en-US"/>
              <a:t>Make a secondary statement here.</a:t>
            </a:r>
          </a:p>
        </p:txBody>
      </p:sp>
      <p:sp>
        <p:nvSpPr>
          <p:cNvPr id="3" name="Date Placeholder 3"/>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3/27/2025</a:t>
            </a:fld>
            <a:endParaRPr lang="en-US"/>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5"/>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9795370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Quote or Statement (Light Gray Background)">
    <p:bg bwMode="auto">
      <p:bgPr>
        <a:gradFill>
          <a:gsLst>
            <a:gs pos="100000">
              <a:srgbClr val="BFBFBF"/>
            </a:gs>
            <a:gs pos="53000">
              <a:srgbClr val="F5F5F5"/>
            </a:gs>
            <a:gs pos="78000">
              <a:srgbClr val="E8E8E8"/>
            </a:gs>
          </a:gsLst>
          <a:path path="circle">
            <a:fillToRect l="50000" t="50000" r="50000" b="50000"/>
          </a:path>
        </a:gradFill>
        <a:effectLst/>
      </p:bgPr>
    </p:bg>
    <p:spTree>
      <p:nvGrpSpPr>
        <p:cNvPr id="1" name=""/>
        <p:cNvGrpSpPr/>
        <p:nvPr/>
      </p:nvGrpSpPr>
      <p:grpSpPr>
        <a:xfrm>
          <a:off x="0" y="0"/>
          <a:ext cx="0" cy="0"/>
          <a:chOff x="0" y="0"/>
          <a:chExt cx="0" cy="0"/>
        </a:xfrm>
      </p:grpSpPr>
      <p:sp>
        <p:nvSpPr>
          <p:cNvPr id="9" name="Rectangle 1"/>
          <p:cNvSpPr txBox="1">
            <a:spLocks/>
          </p:cNvSpPr>
          <p:nvPr userDrawn="1"/>
        </p:nvSpPr>
        <p:spPr bwMode="black">
          <a:xfrm>
            <a:off x="0" y="1389684"/>
            <a:ext cx="12192000" cy="1340989"/>
          </a:xfrm>
          <a:prstGeom prst="rect">
            <a:avLst/>
          </a:prstGeom>
          <a:solidFill>
            <a:schemeClr val="tx1"/>
          </a:solidFill>
        </p:spPr>
        <p:txBody>
          <a:bodyPr vert="horz" lIns="0" tIns="0" rIns="0" bIns="0" rtlCol="0" anchor="ctr">
            <a:noAutofit/>
          </a:bodyPr>
          <a:lstStyle>
            <a:lvl1pPr algn="ctr" defTabSz="914400" rtl="0" eaLnBrk="1" latinLnBrk="0" hangingPunct="1">
              <a:lnSpc>
                <a:spcPct val="90000"/>
              </a:lnSpc>
              <a:spcBef>
                <a:spcPct val="0"/>
              </a:spcBef>
              <a:buNone/>
              <a:tabLst>
                <a:tab pos="3770313" algn="l"/>
              </a:tabLst>
              <a:defRPr sz="7000" kern="1200">
                <a:solidFill>
                  <a:schemeClr val="accent2"/>
                </a:solidFill>
                <a:latin typeface="+mj-lt"/>
                <a:ea typeface="+mj-ea"/>
                <a:cs typeface="+mj-cs"/>
              </a:defRPr>
            </a:lvl1pPr>
          </a:lstStyle>
          <a:p>
            <a:endParaRPr lang="en-US"/>
          </a:p>
        </p:txBody>
      </p:sp>
      <p:sp>
        <p:nvSpPr>
          <p:cNvPr id="7" name="Title 2"/>
          <p:cNvSpPr>
            <a:spLocks noGrp="1"/>
          </p:cNvSpPr>
          <p:nvPr>
            <p:ph type="title" hasCustomPrompt="1"/>
          </p:nvPr>
        </p:nvSpPr>
        <p:spPr bwMode="white">
          <a:xfrm>
            <a:off x="266700" y="1389685"/>
            <a:ext cx="11658600" cy="1340989"/>
          </a:xfrm>
          <a:noFill/>
        </p:spPr>
        <p:txBody>
          <a:bodyPr>
            <a:noAutofit/>
          </a:bodyPr>
          <a:lstStyle>
            <a:lvl1pPr algn="ctr">
              <a:tabLst>
                <a:tab pos="3770313" algn="l"/>
              </a:tabLst>
              <a:defRPr sz="7000">
                <a:solidFill>
                  <a:schemeClr val="accent2"/>
                </a:solidFill>
              </a:defRPr>
            </a:lvl1pPr>
          </a:lstStyle>
          <a:p>
            <a:r>
              <a:rPr lang="en-US"/>
              <a:t>Quote or Statement</a:t>
            </a:r>
          </a:p>
        </p:txBody>
      </p:sp>
      <p:sp>
        <p:nvSpPr>
          <p:cNvPr id="8" name="Text Placeholder 3"/>
          <p:cNvSpPr>
            <a:spLocks noGrp="1"/>
          </p:cNvSpPr>
          <p:nvPr>
            <p:ph type="body" sz="quarter" idx="13" hasCustomPrompt="1"/>
          </p:nvPr>
        </p:nvSpPr>
        <p:spPr bwMode="black">
          <a:xfrm>
            <a:off x="838200" y="2925699"/>
            <a:ext cx="10515600" cy="2673435"/>
          </a:xfrm>
        </p:spPr>
        <p:txBody>
          <a:bodyPr anchor="ctr"/>
          <a:lstStyle>
            <a:lvl1pPr marL="0" indent="0" algn="ctr">
              <a:lnSpc>
                <a:spcPct val="100000"/>
              </a:lnSpc>
              <a:spcBef>
                <a:spcPts val="0"/>
              </a:spcBef>
              <a:buFont typeface="Arial" panose="020B0604020202020204" pitchFamily="34" charset="0"/>
              <a:buNone/>
              <a:defRPr>
                <a:solidFill>
                  <a:schemeClr val="tx2"/>
                </a:solidFill>
              </a:defRPr>
            </a:lvl1pPr>
          </a:lstStyle>
          <a:p>
            <a:pPr lvl="0"/>
            <a:r>
              <a:rPr lang="en-US"/>
              <a:t>Make a secondary statement here.</a:t>
            </a:r>
          </a:p>
        </p:txBody>
      </p:sp>
      <p:sp>
        <p:nvSpPr>
          <p:cNvPr id="3" name="Date Placeholder 4"/>
          <p:cNvSpPr>
            <a:spLocks noGrp="1"/>
          </p:cNvSpPr>
          <p:nvPr>
            <p:ph type="dt" sz="half" idx="10"/>
          </p:nvPr>
        </p:nvSpPr>
        <p:spPr bwMode="black"/>
        <p:txBody>
          <a:bodyPr/>
          <a:lstStyle/>
          <a:p>
            <a:fld id="{466A75E6-E45B-4C5D-981E-7C8ED0C72F5D}" type="datetime1">
              <a:rPr lang="en-US" smtClean="0"/>
              <a:t>3/27/2025</a:t>
            </a:fld>
            <a:endParaRPr lang="en-US"/>
          </a:p>
        </p:txBody>
      </p:sp>
      <p:sp>
        <p:nvSpPr>
          <p:cNvPr id="5" name="Footer Placeholder 5"/>
          <p:cNvSpPr>
            <a:spLocks noGrp="1"/>
          </p:cNvSpPr>
          <p:nvPr>
            <p:ph type="ftr" sz="quarter" idx="12"/>
          </p:nvPr>
        </p:nvSpPr>
        <p:spPr bwMode="black"/>
        <p:txBody>
          <a:bodyPr/>
          <a:lstStyle>
            <a:lvl1pPr>
              <a:defRPr>
                <a:solidFill>
                  <a:schemeClr val="tx2"/>
                </a:solidFill>
              </a:defRPr>
            </a:lvl1pPr>
          </a:lstStyle>
          <a:p>
            <a:r>
              <a:rPr lang="en-US"/>
              <a:t>health.state.mn.us</a:t>
            </a:r>
          </a:p>
        </p:txBody>
      </p:sp>
      <p:sp>
        <p:nvSpPr>
          <p:cNvPr id="4" name="Slide Number Placeholder 6"/>
          <p:cNvSpPr>
            <a:spLocks noGrp="1"/>
          </p:cNvSpPr>
          <p:nvPr>
            <p:ph type="sldNum" sz="quarter" idx="11"/>
          </p:nvPr>
        </p:nvSpPr>
        <p:spPr bwMode="black"/>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val="39309155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or Statement (Image Background)">
    <p:bg bwMode="ltGray">
      <p:bgPr>
        <a:solidFill>
          <a:schemeClr val="bg1"/>
        </a:solidFill>
        <a:effectLst/>
      </p:bgPr>
    </p:bg>
    <p:spTree>
      <p:nvGrpSpPr>
        <p:cNvPr id="1" name=""/>
        <p:cNvGrpSpPr/>
        <p:nvPr/>
      </p:nvGrpSpPr>
      <p:grpSpPr>
        <a:xfrm>
          <a:off x="0" y="0"/>
          <a:ext cx="0" cy="0"/>
          <a:chOff x="0" y="0"/>
          <a:chExt cx="0" cy="0"/>
        </a:xfrm>
      </p:grpSpPr>
      <p:sp>
        <p:nvSpPr>
          <p:cNvPr id="7" name="Picture Placeholder 1"/>
          <p:cNvSpPr>
            <a:spLocks noGrp="1"/>
          </p:cNvSpPr>
          <p:nvPr>
            <p:ph type="pic" sz="quarter" idx="14" hasCustomPrompt="1"/>
          </p:nvPr>
        </p:nvSpPr>
        <p:spPr bwMode="gray">
          <a:xfrm>
            <a:off x="0" y="0"/>
            <a:ext cx="12192000" cy="6858000"/>
          </a:xfrm>
          <a:solidFill>
            <a:schemeClr val="tx2">
              <a:lumMod val="65000"/>
              <a:lumOff val="35000"/>
            </a:schemeClr>
          </a:solidFill>
        </p:spPr>
        <p:txBody>
          <a:bodyPr/>
          <a:lstStyle>
            <a:lvl1pPr>
              <a:defRPr>
                <a:solidFill>
                  <a:schemeClr val="bg1"/>
                </a:solidFill>
              </a:defRPr>
            </a:lvl1pPr>
          </a:lstStyle>
          <a:p>
            <a:r>
              <a:rPr lang="en-US"/>
              <a:t>Click icon to add background picture. Ensure sufficient contrast exists between photo and white text.</a:t>
            </a:r>
          </a:p>
        </p:txBody>
      </p:sp>
      <p:sp>
        <p:nvSpPr>
          <p:cNvPr id="12" name="Title 2"/>
          <p:cNvSpPr>
            <a:spLocks noGrp="1"/>
          </p:cNvSpPr>
          <p:nvPr>
            <p:ph type="title" hasCustomPrompt="1"/>
          </p:nvPr>
        </p:nvSpPr>
        <p:spPr bwMode="white">
          <a:xfrm>
            <a:off x="838200" y="1389685"/>
            <a:ext cx="10515600" cy="1340989"/>
          </a:xfrm>
        </p:spPr>
        <p:txBody>
          <a:bodyPr>
            <a:noAutofit/>
          </a:bodyPr>
          <a:lstStyle>
            <a:lvl1pPr algn="ctr">
              <a:tabLst>
                <a:tab pos="3770313" algn="l"/>
              </a:tabLst>
              <a:defRPr sz="7000">
                <a:solidFill>
                  <a:schemeClr val="bg1"/>
                </a:solidFill>
              </a:defRPr>
            </a:lvl1pPr>
          </a:lstStyle>
          <a:p>
            <a:r>
              <a:rPr lang="en-US"/>
              <a:t>Quote or Statement</a:t>
            </a:r>
          </a:p>
        </p:txBody>
      </p:sp>
      <p:sp>
        <p:nvSpPr>
          <p:cNvPr id="13" name="Text Placeholder 3"/>
          <p:cNvSpPr>
            <a:spLocks noGrp="1"/>
          </p:cNvSpPr>
          <p:nvPr>
            <p:ph type="body" sz="quarter" idx="13" hasCustomPrompt="1"/>
          </p:nvPr>
        </p:nvSpPr>
        <p:spPr bwMode="white">
          <a:xfrm>
            <a:off x="838200" y="2925699"/>
            <a:ext cx="10515600" cy="2673435"/>
          </a:xfrm>
        </p:spPr>
        <p:txBody>
          <a:bodyPr anchor="ctr"/>
          <a:lstStyle>
            <a:lvl1pPr marL="0" indent="0" algn="ctr">
              <a:lnSpc>
                <a:spcPct val="100000"/>
              </a:lnSpc>
              <a:spcBef>
                <a:spcPts val="0"/>
              </a:spcBef>
              <a:buNone/>
              <a:defRPr>
                <a:solidFill>
                  <a:schemeClr val="bg1"/>
                </a:solidFill>
              </a:defRPr>
            </a:lvl1pPr>
          </a:lstStyle>
          <a:p>
            <a:pPr lvl="0"/>
            <a:r>
              <a:rPr lang="en-US"/>
              <a:t>Make a secondary statement here.</a:t>
            </a:r>
          </a:p>
        </p:txBody>
      </p:sp>
      <p:sp>
        <p:nvSpPr>
          <p:cNvPr id="3" name="Date Placeholder 4"/>
          <p:cNvSpPr>
            <a:spLocks noGrp="1"/>
          </p:cNvSpPr>
          <p:nvPr>
            <p:ph type="dt" sz="half" idx="10"/>
          </p:nvPr>
        </p:nvSpPr>
        <p:spPr bwMode="white"/>
        <p:txBody>
          <a:bodyPr/>
          <a:lstStyle>
            <a:lvl1pPr>
              <a:defRPr>
                <a:solidFill>
                  <a:schemeClr val="bg1"/>
                </a:solidFill>
              </a:defRPr>
            </a:lvl1pPr>
          </a:lstStyle>
          <a:p>
            <a:fld id="{F8B25D9D-5365-41CD-BF43-4FFFCBF4BBDA}" type="datetime1">
              <a:rPr lang="en-US" smtClean="0"/>
              <a:t>3/27/2025</a:t>
            </a:fld>
            <a:endParaRPr lang="en-US"/>
          </a:p>
        </p:txBody>
      </p:sp>
      <p:sp>
        <p:nvSpPr>
          <p:cNvPr id="5" name="Footer Placeholder 5"/>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6"/>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947260539"/>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hank You">
    <p:bg bwMode="auto">
      <p:bgPr>
        <a:solidFill>
          <a:srgbClr val="E8E8E8"/>
        </a:solidFill>
        <a:effectLst/>
      </p:bgPr>
    </p:bg>
    <p:spTree>
      <p:nvGrpSpPr>
        <p:cNvPr id="1" name=""/>
        <p:cNvGrpSpPr/>
        <p:nvPr/>
      </p:nvGrpSpPr>
      <p:grpSpPr>
        <a:xfrm>
          <a:off x="0" y="0"/>
          <a:ext cx="0" cy="0"/>
          <a:chOff x="0" y="0"/>
          <a:chExt cx="0" cy="0"/>
        </a:xfrm>
      </p:grpSpPr>
      <p:sp>
        <p:nvSpPr>
          <p:cNvPr id="10" name="Rectangle 1"/>
          <p:cNvSpPr txBox="1">
            <a:spLocks/>
          </p:cNvSpPr>
          <p:nvPr userDrawn="1"/>
        </p:nvSpPr>
        <p:spPr bwMode="black">
          <a:xfrm>
            <a:off x="0" y="1651380"/>
            <a:ext cx="12192000" cy="1733266"/>
          </a:xfrm>
          <a:prstGeom prst="rect">
            <a:avLst/>
          </a:prstGeom>
          <a:solidFill>
            <a:schemeClr val="tx1"/>
          </a:solidFill>
        </p:spPr>
        <p:txBody>
          <a:bodyPr vert="horz" lIns="0" tIns="0" rIns="0" bIns="0" rtlCol="0" anchor="ctr">
            <a:noAutofit/>
          </a:bodyPr>
          <a:lstStyle>
            <a:lvl1pPr algn="ctr" defTabSz="914400" rtl="0" eaLnBrk="1" latinLnBrk="0" hangingPunct="1">
              <a:lnSpc>
                <a:spcPct val="90000"/>
              </a:lnSpc>
              <a:spcBef>
                <a:spcPct val="0"/>
              </a:spcBef>
              <a:buNone/>
              <a:tabLst>
                <a:tab pos="3770313" algn="l"/>
              </a:tabLst>
              <a:defRPr sz="7000" kern="1200">
                <a:solidFill>
                  <a:schemeClr val="bg1"/>
                </a:solidFill>
                <a:latin typeface="+mj-lt"/>
                <a:ea typeface="+mj-ea"/>
                <a:cs typeface="+mj-cs"/>
              </a:defRPr>
            </a:lvl1pPr>
          </a:lstStyle>
          <a:p>
            <a:endParaRPr lang="en-US"/>
          </a:p>
        </p:txBody>
      </p:sp>
      <p:sp>
        <p:nvSpPr>
          <p:cNvPr id="7" name="Title 2"/>
          <p:cNvSpPr>
            <a:spLocks noGrp="1"/>
          </p:cNvSpPr>
          <p:nvPr>
            <p:ph type="title" hasCustomPrompt="1"/>
          </p:nvPr>
        </p:nvSpPr>
        <p:spPr bwMode="white">
          <a:xfrm>
            <a:off x="266700" y="1651380"/>
            <a:ext cx="11658600" cy="1733266"/>
          </a:xfrm>
          <a:noFill/>
        </p:spPr>
        <p:txBody>
          <a:bodyPr>
            <a:noAutofit/>
          </a:bodyPr>
          <a:lstStyle>
            <a:lvl1pPr algn="ctr">
              <a:tabLst>
                <a:tab pos="3770313" algn="l"/>
              </a:tabLst>
              <a:defRPr sz="7000">
                <a:solidFill>
                  <a:schemeClr val="bg1"/>
                </a:solidFill>
              </a:defRPr>
            </a:lvl1pPr>
          </a:lstStyle>
          <a:p>
            <a:r>
              <a:rPr lang="en-US"/>
              <a:t>Add “thank you” here</a:t>
            </a:r>
          </a:p>
        </p:txBody>
      </p:sp>
      <p:sp>
        <p:nvSpPr>
          <p:cNvPr id="8" name="Text Placeholder 2"/>
          <p:cNvSpPr>
            <a:spLocks noGrp="1"/>
          </p:cNvSpPr>
          <p:nvPr>
            <p:ph type="body" sz="quarter" idx="13" hasCustomPrompt="1"/>
          </p:nvPr>
        </p:nvSpPr>
        <p:spPr bwMode="black">
          <a:xfrm>
            <a:off x="838200" y="3521123"/>
            <a:ext cx="10515600" cy="2681374"/>
          </a:xfrm>
        </p:spPr>
        <p:txBody>
          <a:bodyPr anchor="ctr"/>
          <a:lstStyle>
            <a:lvl1pPr marL="0" indent="0" algn="ctr">
              <a:lnSpc>
                <a:spcPct val="100000"/>
              </a:lnSpc>
              <a:spcBef>
                <a:spcPts val="0"/>
              </a:spcBef>
              <a:buNone/>
              <a:defRPr baseline="0">
                <a:solidFill>
                  <a:schemeClr val="tx2"/>
                </a:solidFill>
              </a:defRPr>
            </a:lvl1pPr>
          </a:lstStyle>
          <a:p>
            <a:pPr lvl="0"/>
            <a:r>
              <a:rPr lang="en-US" err="1"/>
              <a:t>Firstname</a:t>
            </a:r>
            <a:r>
              <a:rPr lang="en-US"/>
              <a:t> </a:t>
            </a:r>
            <a:r>
              <a:rPr lang="en-US" err="1"/>
              <a:t>Lastname</a:t>
            </a:r>
            <a:endParaRPr lang="en-US"/>
          </a:p>
          <a:p>
            <a:pPr lvl="0"/>
            <a:r>
              <a:rPr lang="en-US"/>
              <a:t>firstname.lastname@state.mn.us</a:t>
            </a:r>
          </a:p>
          <a:p>
            <a:pPr lvl="0"/>
            <a:r>
              <a:rPr lang="en-US"/>
              <a:t>555-555-5555</a:t>
            </a:r>
          </a:p>
        </p:txBody>
      </p:sp>
      <p:sp>
        <p:nvSpPr>
          <p:cNvPr id="3" name="Date Placeholder 3"/>
          <p:cNvSpPr>
            <a:spLocks noGrp="1"/>
          </p:cNvSpPr>
          <p:nvPr>
            <p:ph type="dt" sz="half" idx="10"/>
          </p:nvPr>
        </p:nvSpPr>
        <p:spPr bwMode="black"/>
        <p:txBody>
          <a:bodyPr/>
          <a:lstStyle>
            <a:lvl1pPr>
              <a:defRPr>
                <a:solidFill>
                  <a:schemeClr val="tx2"/>
                </a:solidFill>
              </a:defRPr>
            </a:lvl1pPr>
          </a:lstStyle>
          <a:p>
            <a:fld id="{466A75E6-E45B-4C5D-981E-7C8ED0C72F5D}" type="datetime1">
              <a:rPr lang="en-US" smtClean="0"/>
              <a:pPr/>
              <a:t>3/27/2025</a:t>
            </a:fld>
            <a:endParaRPr lang="en-US"/>
          </a:p>
        </p:txBody>
      </p:sp>
      <p:sp>
        <p:nvSpPr>
          <p:cNvPr id="5" name="Footer Placeholder 4"/>
          <p:cNvSpPr>
            <a:spLocks noGrp="1"/>
          </p:cNvSpPr>
          <p:nvPr>
            <p:ph type="ftr" sz="quarter" idx="12"/>
          </p:nvPr>
        </p:nvSpPr>
        <p:spPr bwMode="black"/>
        <p:txBody>
          <a:bodyPr/>
          <a:lstStyle>
            <a:lvl1pPr>
              <a:defRPr>
                <a:solidFill>
                  <a:schemeClr val="tx1"/>
                </a:solidFill>
              </a:defRPr>
            </a:lvl1pPr>
          </a:lstStyle>
          <a:p>
            <a:r>
              <a:rPr lang="en-US"/>
              <a:t>health.state.mn.us</a:t>
            </a:r>
          </a:p>
        </p:txBody>
      </p:sp>
      <p:sp>
        <p:nvSpPr>
          <p:cNvPr id="4" name="Slide Number Placeholder 5"/>
          <p:cNvSpPr>
            <a:spLocks noGrp="1"/>
          </p:cNvSpPr>
          <p:nvPr>
            <p:ph type="sldNum" sz="quarter" idx="11"/>
          </p:nvPr>
        </p:nvSpPr>
        <p:spPr bwMode="black"/>
        <p:txBody>
          <a:bodyPr/>
          <a:lstStyle>
            <a:lvl1pPr>
              <a:defRPr>
                <a:solidFill>
                  <a:schemeClr val="tx2"/>
                </a:solidFill>
              </a:defRPr>
            </a:lvl1pPr>
          </a:lstStyle>
          <a:p>
            <a:fld id="{48F63A3B-78C7-47BE-AE5E-E10140E04643}" type="slidenum">
              <a:rPr lang="en-US" smtClean="0"/>
              <a:pPr/>
              <a:t>‹#›</a:t>
            </a:fld>
            <a:endParaRPr lang="en-US"/>
          </a:p>
        </p:txBody>
      </p:sp>
      <p:sp>
        <p:nvSpPr>
          <p:cNvPr id="6" name="Rectangle 6"/>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7" descr="Minnesota Department of Health logo">
            <a:extLst>
              <a:ext uri="{FF2B5EF4-FFF2-40B4-BE49-F238E27FC236}">
                <a16:creationId xmlns:a16="http://schemas.microsoft.com/office/drawing/2014/main" id="{5592C70C-B546-4A40-9C26-6C857E0F9EC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Tree>
    <p:extLst>
      <p:ext uri="{BB962C8B-B14F-4D97-AF65-F5344CB8AC3E}">
        <p14:creationId xmlns:p14="http://schemas.microsoft.com/office/powerpoint/2010/main" val="22908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Split White BG)">
    <p:bg bwMode="gray">
      <p:bgPr>
        <a:solidFill>
          <a:schemeClr val="bg1"/>
        </a:solidFill>
        <a:effectLst/>
      </p:bgPr>
    </p:bg>
    <p:spTree>
      <p:nvGrpSpPr>
        <p:cNvPr id="1" name=""/>
        <p:cNvGrpSpPr/>
        <p:nvPr/>
      </p:nvGrpSpPr>
      <p:grpSpPr>
        <a:xfrm>
          <a:off x="0" y="0"/>
          <a:ext cx="0" cy="0"/>
          <a:chOff x="0" y="0"/>
          <a:chExt cx="0" cy="0"/>
        </a:xfrm>
      </p:grpSpPr>
      <p:sp>
        <p:nvSpPr>
          <p:cNvPr id="17"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6"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3" name="Content Placeholder 3"/>
          <p:cNvSpPr>
            <a:spLocks noGrp="1"/>
          </p:cNvSpPr>
          <p:nvPr>
            <p:ph sz="half" idx="1"/>
          </p:nvPr>
        </p:nvSpPr>
        <p:spPr bwMode="gray">
          <a:xfrm>
            <a:off x="838200" y="1594624"/>
            <a:ext cx="5181600" cy="4582339"/>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4"/>
          <p:cNvSpPr>
            <a:spLocks noGrp="1"/>
          </p:cNvSpPr>
          <p:nvPr>
            <p:ph sz="half" idx="2"/>
          </p:nvPr>
        </p:nvSpPr>
        <p:spPr bwMode="gray">
          <a:xfrm>
            <a:off x="6172200" y="1594624"/>
            <a:ext cx="5181600" cy="4582339"/>
          </a:xfrm>
          <a:no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5"/>
          <p:cNvSpPr>
            <a:spLocks noGrp="1"/>
          </p:cNvSpPr>
          <p:nvPr>
            <p:ph type="dt" sz="half" idx="10"/>
          </p:nvPr>
        </p:nvSpPr>
        <p:spPr bwMode="black"/>
        <p:txBody>
          <a:bodyPr/>
          <a:lstStyle/>
          <a:p>
            <a:fld id="{7C198DD1-C477-482D-A126-3FBDD1778E48}" type="datetime1">
              <a:rPr lang="en-US" smtClean="0"/>
              <a:t>3/27/2025</a:t>
            </a:fld>
            <a:endParaRPr lang="en-US"/>
          </a:p>
        </p:txBody>
      </p:sp>
      <p:sp>
        <p:nvSpPr>
          <p:cNvPr id="11"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7" name="Slide Number Placeholder 7"/>
          <p:cNvSpPr>
            <a:spLocks noGrp="1"/>
          </p:cNvSpPr>
          <p:nvPr>
            <p:ph type="sldNum" sz="quarter" idx="12"/>
          </p:nvPr>
        </p:nvSpPr>
        <p:spPr bwMode="black"/>
        <p:txBody>
          <a:bodyPr/>
          <a:lstStyle/>
          <a:p>
            <a:fld id="{48F63A3B-78C7-47BE-AE5E-E10140E04643}" type="slidenum">
              <a:rPr lang="en-US" smtClean="0"/>
              <a:t>‹#›</a:t>
            </a:fld>
            <a:endParaRPr lang="en-US"/>
          </a:p>
        </p:txBody>
      </p:sp>
      <p:sp>
        <p:nvSpPr>
          <p:cNvPr id="10"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accent2"/>
              </a:solidFill>
            </a:endParaRPr>
          </a:p>
        </p:txBody>
      </p:sp>
    </p:spTree>
    <p:extLst>
      <p:ext uri="{BB962C8B-B14F-4D97-AF65-F5344CB8AC3E}">
        <p14:creationId xmlns:p14="http://schemas.microsoft.com/office/powerpoint/2010/main" val="71661008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Blue Background)">
    <p:bg bwMode="black">
      <p:bgPr>
        <a:gradFill>
          <a:gsLst>
            <a:gs pos="100000">
              <a:schemeClr val="accent1">
                <a:lumMod val="50000"/>
              </a:schemeClr>
            </a:gs>
            <a:gs pos="20000">
              <a:schemeClr val="accent1"/>
            </a:gs>
          </a:gsLst>
          <a:path path="circle">
            <a:fillToRect l="50000" t="50000" r="50000" b="50000"/>
          </a:path>
        </a:gra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white">
          <a:xfrm>
            <a:off x="838200" y="2212733"/>
            <a:ext cx="10515600" cy="1472163"/>
          </a:xfrm>
        </p:spPr>
        <p:txBody>
          <a:bodyPr>
            <a:noAutofit/>
          </a:bodyPr>
          <a:lstStyle>
            <a:lvl1pPr algn="ctr">
              <a:tabLst>
                <a:tab pos="3770313" algn="l"/>
              </a:tabLst>
              <a:defRPr sz="7000">
                <a:solidFill>
                  <a:schemeClr val="bg1"/>
                </a:solidFill>
              </a:defRPr>
            </a:lvl1pPr>
          </a:lstStyle>
          <a:p>
            <a:r>
              <a:rPr lang="en-US"/>
              <a:t>Add “thank you” here</a:t>
            </a:r>
          </a:p>
        </p:txBody>
      </p:sp>
      <p:sp>
        <p:nvSpPr>
          <p:cNvPr id="11" name="Text Placeholder 6"/>
          <p:cNvSpPr>
            <a:spLocks noGrp="1"/>
          </p:cNvSpPr>
          <p:nvPr>
            <p:ph type="body" sz="quarter" idx="13" hasCustomPrompt="1"/>
          </p:nvPr>
        </p:nvSpPr>
        <p:spPr bwMode="white">
          <a:xfrm>
            <a:off x="838200" y="3684897"/>
            <a:ext cx="10515600" cy="2517600"/>
          </a:xfrm>
        </p:spPr>
        <p:txBody>
          <a:bodyPr anchor="ctr"/>
          <a:lstStyle>
            <a:lvl1pPr marL="0" indent="0" algn="ctr">
              <a:lnSpc>
                <a:spcPct val="100000"/>
              </a:lnSpc>
              <a:spcBef>
                <a:spcPts val="0"/>
              </a:spcBef>
              <a:buNone/>
              <a:defRPr baseline="0">
                <a:solidFill>
                  <a:schemeClr val="bg1"/>
                </a:solidFill>
              </a:defRPr>
            </a:lvl1pPr>
          </a:lstStyle>
          <a:p>
            <a:pPr lvl="0"/>
            <a:r>
              <a:rPr lang="en-US" err="1"/>
              <a:t>Firstname</a:t>
            </a:r>
            <a:r>
              <a:rPr lang="en-US"/>
              <a:t> </a:t>
            </a:r>
            <a:r>
              <a:rPr lang="en-US" err="1"/>
              <a:t>Lastname</a:t>
            </a:r>
            <a:endParaRPr lang="en-US"/>
          </a:p>
          <a:p>
            <a:pPr lvl="0"/>
            <a:r>
              <a:rPr lang="en-US"/>
              <a:t>firstname.lastname@state.mn.us</a:t>
            </a:r>
          </a:p>
          <a:p>
            <a:pPr lvl="0"/>
            <a:r>
              <a:rPr lang="en-US"/>
              <a:t>555-555-5555</a:t>
            </a:r>
          </a:p>
        </p:txBody>
      </p:sp>
      <p:sp>
        <p:nvSpPr>
          <p:cNvPr id="3" name="Date Placeholder 2"/>
          <p:cNvSpPr>
            <a:spLocks noGrp="1"/>
          </p:cNvSpPr>
          <p:nvPr>
            <p:ph type="dt" sz="half" idx="10"/>
          </p:nvPr>
        </p:nvSpPr>
        <p:spPr bwMode="white"/>
        <p:txBody>
          <a:bodyPr/>
          <a:lstStyle>
            <a:lvl1pPr>
              <a:defRPr>
                <a:solidFill>
                  <a:schemeClr val="bg1"/>
                </a:solidFill>
              </a:defRPr>
            </a:lvl1pPr>
          </a:lstStyle>
          <a:p>
            <a:fld id="{D094F804-653A-41F1-A565-1098D9DEB37A}" type="datetime1">
              <a:rPr lang="en-US" smtClean="0"/>
              <a:t>3/27/2025</a:t>
            </a:fld>
            <a:endParaRPr lang="en-US"/>
          </a:p>
        </p:txBody>
      </p:sp>
      <p:sp>
        <p:nvSpPr>
          <p:cNvPr id="5" name="Footer Placeholder 4"/>
          <p:cNvSpPr>
            <a:spLocks noGrp="1"/>
          </p:cNvSpPr>
          <p:nvPr>
            <p:ph type="ftr" sz="quarter" idx="12"/>
          </p:nvPr>
        </p:nvSpPr>
        <p:spPr bwMode="white"/>
        <p:txBody>
          <a:bodyPr/>
          <a:lstStyle>
            <a:lvl1pPr>
              <a:defRPr>
                <a:solidFill>
                  <a:schemeClr val="bg1"/>
                </a:solidFill>
              </a:defRPr>
            </a:lvl1pPr>
          </a:lstStyle>
          <a:p>
            <a:r>
              <a:rPr lang="en-US"/>
              <a:t>health.state.mn.us</a:t>
            </a:r>
          </a:p>
        </p:txBody>
      </p:sp>
      <p:sp>
        <p:nvSpPr>
          <p:cNvPr id="4" name="Slide Number Placeholder 3"/>
          <p:cNvSpPr>
            <a:spLocks noGrp="1"/>
          </p:cNvSpPr>
          <p:nvPr>
            <p:ph type="sldNum" sz="quarter" idx="11"/>
          </p:nvPr>
        </p:nvSpPr>
        <p:spPr bwMode="white"/>
        <p:txBody>
          <a:bodyPr/>
          <a:lstStyle>
            <a:lvl1pPr>
              <a:defRPr>
                <a:solidFill>
                  <a:schemeClr val="bg1"/>
                </a:solidFill>
              </a:defRPr>
            </a:lvl1pPr>
          </a:lstStyle>
          <a:p>
            <a:fld id="{48F63A3B-78C7-47BE-AE5E-E10140E04643}" type="slidenum">
              <a:rPr lang="en-US" smtClean="0"/>
              <a:pPr/>
              <a:t>‹#›</a:t>
            </a:fld>
            <a:endParaRPr lang="en-US"/>
          </a:p>
        </p:txBody>
      </p:sp>
      <p:sp>
        <p:nvSpPr>
          <p:cNvPr id="8" name="Rectangle 7"/>
          <p:cNvSpPr/>
          <p:nvPr userDrawn="1"/>
        </p:nvSpPr>
        <p:spPr bwMode="white">
          <a:xfrm>
            <a:off x="0" y="0"/>
            <a:ext cx="12192000" cy="165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8" descr="Minnesota Department of Health logo">
            <a:extLst>
              <a:ext uri="{FF2B5EF4-FFF2-40B4-BE49-F238E27FC236}">
                <a16:creationId xmlns:a16="http://schemas.microsoft.com/office/drawing/2014/main" id="{2A40E8AF-55F5-4194-AB93-9716C42579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8580090" y="705704"/>
            <a:ext cx="2427390" cy="346770"/>
          </a:xfrm>
          <a:prstGeom prst="rect">
            <a:avLst/>
          </a:prstGeom>
        </p:spPr>
      </p:pic>
    </p:spTree>
    <p:extLst>
      <p:ext uri="{BB962C8B-B14F-4D97-AF65-F5344CB8AC3E}">
        <p14:creationId xmlns:p14="http://schemas.microsoft.com/office/powerpoint/2010/main" val="210960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Boxed)">
    <p:bg bwMode="auto">
      <p:bgPr>
        <a:solidFill>
          <a:srgbClr val="E8E8E8"/>
        </a:solidFill>
        <a:effectLst/>
      </p:bgPr>
    </p:bg>
    <p:spTree>
      <p:nvGrpSpPr>
        <p:cNvPr id="1" name=""/>
        <p:cNvGrpSpPr/>
        <p:nvPr/>
      </p:nvGrpSpPr>
      <p:grpSpPr>
        <a:xfrm>
          <a:off x="0" y="0"/>
          <a:ext cx="0" cy="0"/>
          <a:chOff x="0" y="0"/>
          <a:chExt cx="0" cy="0"/>
        </a:xfrm>
      </p:grpSpPr>
      <p:sp>
        <p:nvSpPr>
          <p:cNvPr id="15"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4"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2" name="Rectangle 1"/>
          <p:cNvSpPr/>
          <p:nvPr userDrawn="1"/>
        </p:nvSpPr>
        <p:spPr>
          <a:xfrm>
            <a:off x="838200" y="1335281"/>
            <a:ext cx="10515600" cy="4841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3"/>
          <p:cNvSpPr>
            <a:spLocks noGrp="1"/>
          </p:cNvSpPr>
          <p:nvPr>
            <p:ph idx="1"/>
          </p:nvPr>
        </p:nvSpPr>
        <p:spPr bwMode="gray">
          <a:xfrm>
            <a:off x="838200" y="1335281"/>
            <a:ext cx="10515600" cy="4841683"/>
          </a:xfrm>
          <a:noFill/>
        </p:spPr>
        <p:txBody>
          <a:bodyPr lIns="182880" tIns="182880" rIns="182880" bIns="182880"/>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7"/>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4"/>
          <p:cNvSpPr>
            <a:spLocks noGrp="1"/>
          </p:cNvSpPr>
          <p:nvPr>
            <p:ph type="dt" sz="half" idx="10"/>
          </p:nvPr>
        </p:nvSpPr>
        <p:spPr bwMode="black"/>
        <p:txBody>
          <a:bodyPr/>
          <a:lstStyle/>
          <a:p>
            <a:fld id="{9A198C9B-0587-4A1E-9E03-E4C9FE222F08}" type="datetime1">
              <a:rPr lang="en-US" smtClean="0"/>
              <a:t>3/27/2025</a:t>
            </a:fld>
            <a:endParaRPr lang="en-US"/>
          </a:p>
        </p:txBody>
      </p:sp>
      <p:sp>
        <p:nvSpPr>
          <p:cNvPr id="11" name="Footer Placeholder 5"/>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6"/>
          <p:cNvSpPr>
            <a:spLocks noGrp="1"/>
          </p:cNvSpPr>
          <p:nvPr>
            <p:ph type="sldNum" sz="quarter" idx="12"/>
          </p:nvPr>
        </p:nvSpPr>
        <p:spPr bwMode="black"/>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8584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Split Boxed)">
    <p:bg bwMode="auto">
      <p:bgPr>
        <a:solidFill>
          <a:srgbClr val="E8E8E8"/>
        </a:solidFill>
        <a:effectLst/>
      </p:bgPr>
    </p:bg>
    <p:spTree>
      <p:nvGrpSpPr>
        <p:cNvPr id="1" name=""/>
        <p:cNvGrpSpPr/>
        <p:nvPr/>
      </p:nvGrpSpPr>
      <p:grpSpPr>
        <a:xfrm>
          <a:off x="0" y="0"/>
          <a:ext cx="0" cy="0"/>
          <a:chOff x="0" y="0"/>
          <a:chExt cx="0" cy="0"/>
        </a:xfrm>
      </p:grpSpPr>
      <p:sp>
        <p:nvSpPr>
          <p:cNvPr id="16" name="Rectangle 1"/>
          <p:cNvSpPr/>
          <p:nvPr userDrawn="1"/>
        </p:nvSpPr>
        <p:spPr bwMode="black">
          <a:xfrm>
            <a:off x="0" y="-128"/>
            <a:ext cx="12188952" cy="12161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 name="Title 2"/>
          <p:cNvSpPr>
            <a:spLocks noGrp="1"/>
          </p:cNvSpPr>
          <p:nvPr>
            <p:ph type="title"/>
          </p:nvPr>
        </p:nvSpPr>
        <p:spPr bwMode="white">
          <a:xfrm>
            <a:off x="838200" y="-1"/>
            <a:ext cx="10515600" cy="1216025"/>
          </a:xfrm>
          <a:noFill/>
        </p:spPr>
        <p:txBody>
          <a:bodyPr lIns="0" rIns="0">
            <a:normAutofit/>
          </a:bodyPr>
          <a:lstStyle>
            <a:lvl1pPr algn="r">
              <a:defRPr sz="3600">
                <a:solidFill>
                  <a:schemeClr val="bg1"/>
                </a:solidFill>
              </a:defRPr>
            </a:lvl1pPr>
          </a:lstStyle>
          <a:p>
            <a:r>
              <a:rPr lang="en-US"/>
              <a:t>Click to edit Master title style</a:t>
            </a:r>
          </a:p>
        </p:txBody>
      </p:sp>
      <p:sp>
        <p:nvSpPr>
          <p:cNvPr id="10" name="Rectangle 9"/>
          <p:cNvSpPr/>
          <p:nvPr userDrawn="1"/>
        </p:nvSpPr>
        <p:spPr>
          <a:xfrm>
            <a:off x="838200" y="1594624"/>
            <a:ext cx="5181600" cy="4582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3"/>
          <p:cNvSpPr>
            <a:spLocks noGrp="1"/>
          </p:cNvSpPr>
          <p:nvPr>
            <p:ph sz="half" idx="1"/>
          </p:nvPr>
        </p:nvSpPr>
        <p:spPr bwMode="gray">
          <a:xfrm>
            <a:off x="838200" y="1594624"/>
            <a:ext cx="5181600" cy="4582339"/>
          </a:xfrm>
          <a:no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p:cNvSpPr/>
          <p:nvPr userDrawn="1"/>
        </p:nvSpPr>
        <p:spPr>
          <a:xfrm>
            <a:off x="6172200" y="1594624"/>
            <a:ext cx="5181600" cy="4582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4"/>
          <p:cNvSpPr>
            <a:spLocks noGrp="1"/>
          </p:cNvSpPr>
          <p:nvPr>
            <p:ph sz="half" idx="2"/>
          </p:nvPr>
        </p:nvSpPr>
        <p:spPr bwMode="gray">
          <a:xfrm>
            <a:off x="6172200" y="1594624"/>
            <a:ext cx="5181600" cy="4582339"/>
          </a:xfrm>
          <a:noFill/>
        </p:spPr>
        <p:txBody>
          <a:bodyPr lIns="182880" tIns="182880" rIns="182880" b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5"/>
          <p:cNvSpPr>
            <a:spLocks noGrp="1"/>
          </p:cNvSpPr>
          <p:nvPr>
            <p:ph type="dt" sz="half" idx="10"/>
          </p:nvPr>
        </p:nvSpPr>
        <p:spPr bwMode="black"/>
        <p:txBody>
          <a:bodyPr/>
          <a:lstStyle/>
          <a:p>
            <a:fld id="{5485A5BA-A5F9-4138-9E4B-FFD626F6437A}" type="datetime1">
              <a:rPr lang="en-US" smtClean="0"/>
              <a:t>3/27/2025</a:t>
            </a:fld>
            <a:endParaRPr lang="en-US"/>
          </a:p>
        </p:txBody>
      </p:sp>
      <p:sp>
        <p:nvSpPr>
          <p:cNvPr id="11" name="Footer Placeholder 6"/>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7" name="Slide Number Placeholder 7"/>
          <p:cNvSpPr>
            <a:spLocks noGrp="1"/>
          </p:cNvSpPr>
          <p:nvPr>
            <p:ph type="sldNum" sz="quarter" idx="12"/>
          </p:nvPr>
        </p:nvSpPr>
        <p:spPr bwMode="black"/>
        <p:txBody>
          <a:bodyPr/>
          <a:lstStyle/>
          <a:p>
            <a:fld id="{48F63A3B-78C7-47BE-AE5E-E10140E04643}" type="slidenum">
              <a:rPr lang="en-US" smtClean="0"/>
              <a:t>‹#›</a:t>
            </a:fld>
            <a:endParaRPr lang="en-US"/>
          </a:p>
        </p:txBody>
      </p:sp>
      <p:sp>
        <p:nvSpPr>
          <p:cNvPr id="9" name="Rectangle 8"/>
          <p:cNvSpPr/>
          <p:nvPr userDrawn="1"/>
        </p:nvSpPr>
        <p:spPr bwMode="auto">
          <a:xfrm>
            <a:off x="0" y="1216025"/>
            <a:ext cx="12192000" cy="119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55380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Solid White)">
    <p:bg bwMode="gray">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title"/>
          </p:nvPr>
        </p:nvSpPr>
        <p:spPr bwMode="black">
          <a:xfrm>
            <a:off x="838200" y="-1"/>
            <a:ext cx="10515600" cy="1216025"/>
          </a:xfrm>
          <a:noFill/>
        </p:spPr>
        <p:txBody>
          <a:bodyPr lIns="0" rIns="0">
            <a:normAutofit/>
          </a:bodyPr>
          <a:lstStyle>
            <a:lvl1pPr algn="r">
              <a:defRPr sz="3600">
                <a:solidFill>
                  <a:schemeClr val="tx1"/>
                </a:solidFill>
              </a:defRPr>
            </a:lvl1pPr>
          </a:lstStyle>
          <a:p>
            <a:r>
              <a:rPr lang="en-US"/>
              <a:t>Click to edit Master title style</a:t>
            </a:r>
          </a:p>
        </p:txBody>
      </p:sp>
      <p:sp>
        <p:nvSpPr>
          <p:cNvPr id="5" name="Content Placeholder 2"/>
          <p:cNvSpPr>
            <a:spLocks noGrp="1"/>
          </p:cNvSpPr>
          <p:nvPr>
            <p:ph sz="quarter" idx="10"/>
          </p:nvPr>
        </p:nvSpPr>
        <p:spPr bwMode="gray">
          <a:xfrm>
            <a:off x="838200" y="1366345"/>
            <a:ext cx="10515600" cy="4788393"/>
          </a:xfrm>
          <a:noFill/>
        </p:spPr>
        <p:txBody>
          <a:bodyPr lIns="91440" tIns="45720" rIns="91440" bIns="45720"/>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1"/>
          </p:nvPr>
        </p:nvSpPr>
        <p:spPr bwMode="black">
          <a:xfrm>
            <a:off x="838200" y="6356350"/>
            <a:ext cx="1358590" cy="365125"/>
          </a:xfrm>
        </p:spPr>
        <p:txBody>
          <a:bodyPr/>
          <a:lstStyle/>
          <a:p>
            <a:fld id="{66C283A4-7960-4BFD-B3A5-A2CC5BB2A473}" type="datetime1">
              <a:rPr lang="en-US" smtClean="0"/>
              <a:t>3/27/2025</a:t>
            </a:fld>
            <a:endParaRPr lang="en-US"/>
          </a:p>
        </p:txBody>
      </p:sp>
      <p:sp>
        <p:nvSpPr>
          <p:cNvPr id="7"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9" name="Slide Number Placeholder 5"/>
          <p:cNvSpPr>
            <a:spLocks noGrp="1"/>
          </p:cNvSpPr>
          <p:nvPr>
            <p:ph type="sldNum" sz="quarter" idx="12"/>
          </p:nvPr>
        </p:nvSpPr>
        <p:spPr bwMode="black">
          <a:xfrm>
            <a:off x="9891132" y="6356350"/>
            <a:ext cx="1462668"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97657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bwMode="black">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bwMode="black">
          <a:xfrm>
            <a:off x="838200" y="6356350"/>
            <a:ext cx="1358590" cy="365125"/>
          </a:xfrm>
          <a:prstGeom prst="rect">
            <a:avLst/>
          </a:prstGeom>
        </p:spPr>
        <p:txBody>
          <a:bodyPr vert="horz" lIns="91440" tIns="45720" rIns="91440" bIns="45720" rtlCol="0" anchor="ctr"/>
          <a:lstStyle>
            <a:lvl1pPr algn="l">
              <a:defRPr sz="1200">
                <a:solidFill>
                  <a:schemeClr val="tx2"/>
                </a:solidFill>
              </a:defRPr>
            </a:lvl1pPr>
          </a:lstStyle>
          <a:p>
            <a:fld id="{068C556E-7101-4471-A958-3911E20944AB}" type="datetime1">
              <a:rPr lang="en-US" smtClean="0"/>
              <a:t>3/27/2025</a:t>
            </a:fld>
            <a:endParaRPr lang="en-US"/>
          </a:p>
        </p:txBody>
      </p:sp>
      <p:sp>
        <p:nvSpPr>
          <p:cNvPr id="12" name="Footer Placeholder 4"/>
          <p:cNvSpPr>
            <a:spLocks noGrp="1"/>
          </p:cNvSpPr>
          <p:nvPr>
            <p:ph type="ftr" sz="quarter" idx="3"/>
          </p:nvPr>
        </p:nvSpPr>
        <p:spPr bwMode="black">
          <a:xfrm>
            <a:off x="3302177" y="6356349"/>
            <a:ext cx="5587647" cy="365125"/>
          </a:xfrm>
          <a:prstGeom prst="rect">
            <a:avLst/>
          </a:prstGeom>
        </p:spPr>
        <p:txBody>
          <a:bodyPr anchor="ctr"/>
          <a:lstStyle>
            <a:lvl1pPr algn="ctr">
              <a:defRPr sz="1200">
                <a:solidFill>
                  <a:schemeClr val="tx2"/>
                </a:solidFill>
              </a:defRPr>
            </a:lvl1pPr>
          </a:lstStyle>
          <a:p>
            <a:r>
              <a:rPr lang="en-US"/>
              <a:t>health.state.mn.us</a:t>
            </a:r>
          </a:p>
        </p:txBody>
      </p:sp>
      <p:sp>
        <p:nvSpPr>
          <p:cNvPr id="6" name="Slide Number Placeholder 5"/>
          <p:cNvSpPr>
            <a:spLocks noGrp="1"/>
          </p:cNvSpPr>
          <p:nvPr>
            <p:ph type="sldNum" sz="quarter" idx="4"/>
          </p:nvPr>
        </p:nvSpPr>
        <p:spPr bwMode="black">
          <a:xfrm>
            <a:off x="9891132" y="6356350"/>
            <a:ext cx="1462668" cy="365125"/>
          </a:xfrm>
          <a:prstGeom prst="rect">
            <a:avLst/>
          </a:prstGeom>
        </p:spPr>
        <p:txBody>
          <a:bodyPr vert="horz" lIns="91440" tIns="45720" rIns="91440" bIns="45720" rtlCol="0" anchor="ctr"/>
          <a:lstStyle>
            <a:lvl1pPr algn="r">
              <a:defRPr sz="1200">
                <a:solidFill>
                  <a:schemeClr val="tx2"/>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7062332"/>
      </p:ext>
    </p:extLst>
  </p:cSld>
  <p:clrMap bg1="lt1" tx1="dk1" bg2="lt2" tx2="dk2" accent1="accent1" accent2="accent2" accent3="accent3" accent4="accent4" accent5="accent5" accent6="accent6" hlink="hlink" folHlink="folHlink"/>
  <p:sldLayoutIdLst>
    <p:sldLayoutId id="2147483799" r:id="rId1"/>
    <p:sldLayoutId id="2147483788" r:id="rId2"/>
    <p:sldLayoutId id="2147483787" r:id="rId3"/>
    <p:sldLayoutId id="2147483711" r:id="rId4"/>
    <p:sldLayoutId id="2147483712" r:id="rId5"/>
    <p:sldLayoutId id="2147483790" r:id="rId6"/>
    <p:sldLayoutId id="2147483789" r:id="rId7"/>
    <p:sldLayoutId id="2147483714" r:id="rId8"/>
    <p:sldLayoutId id="2147483780" r:id="rId9"/>
    <p:sldLayoutId id="2147483773" r:id="rId10"/>
    <p:sldLayoutId id="2147483800" r:id="rId11"/>
    <p:sldLayoutId id="2147483688" r:id="rId12"/>
    <p:sldLayoutId id="2147483826" r:id="rId13"/>
    <p:sldLayoutId id="2147483801" r:id="rId14"/>
    <p:sldLayoutId id="2147483802" r:id="rId15"/>
    <p:sldLayoutId id="2147483803" r:id="rId16"/>
    <p:sldLayoutId id="2147483843" r:id="rId17"/>
    <p:sldLayoutId id="2147483844" r:id="rId18"/>
    <p:sldLayoutId id="2147483767" r:id="rId19"/>
    <p:sldLayoutId id="2147483771" r:id="rId20"/>
    <p:sldLayoutId id="2147483772" r:id="rId21"/>
    <p:sldLayoutId id="2147483820" r:id="rId22"/>
    <p:sldLayoutId id="2147483769" r:id="rId23"/>
    <p:sldLayoutId id="2147483770" r:id="rId24"/>
    <p:sldLayoutId id="2147483829" r:id="rId25"/>
    <p:sldLayoutId id="2147483732" r:id="rId26"/>
    <p:sldLayoutId id="2147483794" r:id="rId27"/>
    <p:sldLayoutId id="2147483733" r:id="rId28"/>
    <p:sldLayoutId id="2147483821" r:id="rId29"/>
    <p:sldLayoutId id="2147483805" r:id="rId30"/>
    <p:sldLayoutId id="2147483806" r:id="rId31"/>
    <p:sldLayoutId id="2147483822" r:id="rId32"/>
    <p:sldLayoutId id="2147483750" r:id="rId33"/>
    <p:sldLayoutId id="2147483765" r:id="rId34"/>
    <p:sldLayoutId id="2147483823" r:id="rId35"/>
    <p:sldLayoutId id="2147483809" r:id="rId36"/>
    <p:sldLayoutId id="2147483808" r:id="rId37"/>
    <p:sldLayoutId id="2147483824" r:id="rId38"/>
    <p:sldLayoutId id="2147483781" r:id="rId39"/>
    <p:sldLayoutId id="2147483825" r:id="rId40"/>
    <p:sldLayoutId id="2147483807" r:id="rId41"/>
    <p:sldLayoutId id="2147483838" r:id="rId42"/>
    <p:sldLayoutId id="2147483832" r:id="rId43"/>
    <p:sldLayoutId id="2147483830" r:id="rId44"/>
    <p:sldLayoutId id="2147483837" r:id="rId45"/>
    <p:sldLayoutId id="2147483831" r:id="rId46"/>
    <p:sldLayoutId id="2147483836" r:id="rId47"/>
    <p:sldLayoutId id="2147483833" r:id="rId48"/>
    <p:sldLayoutId id="2147483842" r:id="rId49"/>
    <p:sldLayoutId id="2147483841" r:id="rId50"/>
    <p:sldLayoutId id="2147483738" r:id="rId51"/>
    <p:sldLayoutId id="2147483739" r:id="rId52"/>
    <p:sldLayoutId id="2147483754" r:id="rId53"/>
    <p:sldLayoutId id="2147483755" r:id="rId54"/>
    <p:sldLayoutId id="2147483759" r:id="rId55"/>
    <p:sldLayoutId id="2147483753" r:id="rId56"/>
    <p:sldLayoutId id="2147483763" r:id="rId57"/>
    <p:sldLayoutId id="2147483762" r:id="rId58"/>
    <p:sldLayoutId id="2147483797" r:id="rId59"/>
    <p:sldLayoutId id="2147483827" r:id="rId6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1000"/>
        </a:spcAft>
        <a:buClr>
          <a:schemeClr val="accent1"/>
        </a:buClr>
        <a:buFont typeface="Arial" panose="020B0604020202020204" pitchFamily="34" charset="0"/>
        <a:buChar char="•"/>
        <a:defRPr sz="25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21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spcAft>
          <a:spcPts val="1000"/>
        </a:spcAft>
        <a:buClr>
          <a:schemeClr val="accent1"/>
        </a:buClr>
        <a:buFont typeface="Arial" panose="020B0604020202020204" pitchFamily="34" charset="0"/>
        <a:buChar char="•"/>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18/10/relationships/comments" Target="../comments/modernComment_6BF_85375930.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hyperlink" Target="https://shiny.posit.co"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ajrgodfrey.github.io/BrailleR/" TargetMode="External"/><Relationship Id="rId2" Type="http://schemas.openxmlformats.org/officeDocument/2006/relationships/hyperlink" Target="https://github.com/ewenme/shinya11y" TargetMode="External"/><Relationship Id="rId1" Type="http://schemas.openxmlformats.org/officeDocument/2006/relationships/slideLayout" Target="../slideLayouts/slideLayout5.xml"/><Relationship Id="rId6" Type="http://schemas.openxmlformats.org/officeDocument/2006/relationships/hyperlink" Target="https://rstudio.github.io/htmltools/index.html" TargetMode="External"/><Relationship Id="rId5" Type="http://schemas.openxmlformats.org/officeDocument/2006/relationships/hyperlink" Target="https://github.com/jooyoungseo/tactileR" TargetMode="External"/><Relationship Id="rId4" Type="http://schemas.openxmlformats.org/officeDocument/2006/relationships/hyperlink" Target="https://cran.r-project.org/package=sonify"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ssa.gov/accessibility/andi/help/install.html" TargetMode="External"/><Relationship Id="rId2" Type="http://schemas.openxmlformats.org/officeDocument/2006/relationships/hyperlink" Target="https://github.com/ewenme/shinya11y" TargetMode="External"/><Relationship Id="rId1" Type="http://schemas.openxmlformats.org/officeDocument/2006/relationships/slideLayout" Target="../slideLayouts/slideLayout5.xml"/><Relationship Id="rId6" Type="http://schemas.openxmlformats.org/officeDocument/2006/relationships/hyperlink" Target="https://www.nvaccess.org/download/" TargetMode="External"/><Relationship Id="rId5" Type="http://schemas.openxmlformats.org/officeDocument/2006/relationships/hyperlink" Target="https://marketplace.visualstudio.com/items?itemName=deque-systems.vscode-axe-linter" TargetMode="External"/><Relationship Id="rId4" Type="http://schemas.openxmlformats.org/officeDocument/2006/relationships/hyperlink" Target="https://wave.webaim.or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3" Type="http://schemas.openxmlformats.org/officeDocument/2006/relationships/hyperlink" Target="mailto:health.dsi@state.mn.us" TargetMode="External"/><Relationship Id="rId2" Type="http://schemas.openxmlformats.org/officeDocument/2006/relationships/notesSlide" Target="../notesSlides/notesSlide16.xml"/><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tidy-MN/shiny-a11y-apps"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standards-guidelines/wcag/"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www.w3.org/WAI/WCAG21/Understanding/focus-order.html" TargetMode="External"/><Relationship Id="rId3" Type="http://schemas.openxmlformats.org/officeDocument/2006/relationships/hyperlink" Target="https://www.w3.org/TR/WCAG21/#orientation" TargetMode="External"/><Relationship Id="rId7" Type="http://schemas.openxmlformats.org/officeDocument/2006/relationships/hyperlink" Target="https://www.w3.org/WAI/WCAG22/Understanding/no-keyboard-trap.htm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hyperlink" Target="https://www.w3.org/WAI/WCAG21/Understanding/keyboard.html" TargetMode="External"/><Relationship Id="rId5" Type="http://schemas.openxmlformats.org/officeDocument/2006/relationships/hyperlink" Target="https://www.w3.org/TR/WCAG21/#text-spacing" TargetMode="External"/><Relationship Id="rId4" Type="http://schemas.openxmlformats.org/officeDocument/2006/relationships/hyperlink" Target="https://www.w3.org/TR/WCAG21/#reflow"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3.org/WAI/WCAG21/Understanding/page-titled.html" TargetMode="External"/><Relationship Id="rId3" Type="http://schemas.openxmlformats.org/officeDocument/2006/relationships/hyperlink" Target="https://www.w3.org/WAI/WCAG21/Understanding/non-text-content.html" TargetMode="External"/><Relationship Id="rId7" Type="http://schemas.openxmlformats.org/officeDocument/2006/relationships/hyperlink" Target="https://www.w3.org/TR/WCAG21/#content-on-hover-or-focus"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www.w3.org/TR/WCAG21/#non-text-contrast" TargetMode="External"/><Relationship Id="rId5" Type="http://schemas.openxmlformats.org/officeDocument/2006/relationships/hyperlink" Target="https://www.w3.org/WAI/WCAG21/Understanding/contrast-minimum.html" TargetMode="External"/><Relationship Id="rId4" Type="http://schemas.openxmlformats.org/officeDocument/2006/relationships/hyperlink" Target="https://www.w3.org/WAI/WCAG21/Understanding/use-of-colo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65A7-62DD-4578-91EA-8DCA0DE2B5B2}"/>
              </a:ext>
            </a:extLst>
          </p:cNvPr>
          <p:cNvSpPr>
            <a:spLocks noGrp="1"/>
          </p:cNvSpPr>
          <p:nvPr>
            <p:ph type="ctrTitle"/>
          </p:nvPr>
        </p:nvSpPr>
        <p:spPr/>
        <p:txBody>
          <a:bodyPr/>
          <a:lstStyle/>
          <a:p>
            <a:r>
              <a:rPr lang="en-US">
                <a:cs typeface="Calibri"/>
              </a:rPr>
              <a:t>Web Accessibility in Online Dashboard Design</a:t>
            </a:r>
          </a:p>
        </p:txBody>
      </p:sp>
      <p:sp>
        <p:nvSpPr>
          <p:cNvPr id="3" name="TextBox 2">
            <a:extLst>
              <a:ext uri="{FF2B5EF4-FFF2-40B4-BE49-F238E27FC236}">
                <a16:creationId xmlns:a16="http://schemas.microsoft.com/office/drawing/2014/main" id="{E616EBFD-0018-CDAE-67B3-AFADBCCCA638}"/>
              </a:ext>
            </a:extLst>
          </p:cNvPr>
          <p:cNvSpPr txBox="1"/>
          <p:nvPr/>
        </p:nvSpPr>
        <p:spPr>
          <a:xfrm>
            <a:off x="1887415" y="5416061"/>
            <a:ext cx="9190892"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2400">
                <a:solidFill>
                  <a:srgbClr val="000000"/>
                </a:solidFill>
                <a:ea typeface="Calibri"/>
                <a:cs typeface="Calibri"/>
              </a:rPr>
              <a:t>Abby Stamm &amp; Eric Kvale</a:t>
            </a:r>
            <a:endParaRPr lang="en-US">
              <a:ea typeface="Calibri"/>
              <a:cs typeface="Calibri"/>
            </a:endParaRPr>
          </a:p>
          <a:p>
            <a:pPr algn="ctr"/>
            <a:r>
              <a:rPr lang="en-US" sz="2000">
                <a:solidFill>
                  <a:srgbClr val="000000"/>
                </a:solidFill>
                <a:ea typeface="Calibri"/>
                <a:cs typeface="Calibri"/>
              </a:rPr>
              <a:t>Data Technical Assistance Unit, Office of Data Strategy &amp; Interoperability</a:t>
            </a:r>
          </a:p>
          <a:p>
            <a:pPr algn="ctr"/>
            <a:r>
              <a:rPr lang="en-US" sz="2000">
                <a:solidFill>
                  <a:srgbClr val="000000"/>
                </a:solidFill>
                <a:ea typeface="Calibri"/>
                <a:cs typeface="Calibri"/>
              </a:rPr>
              <a:t>Minnesota Department of Health</a:t>
            </a:r>
          </a:p>
        </p:txBody>
      </p:sp>
    </p:spTree>
    <p:extLst>
      <p:ext uri="{BB962C8B-B14F-4D97-AF65-F5344CB8AC3E}">
        <p14:creationId xmlns:p14="http://schemas.microsoft.com/office/powerpoint/2010/main" val="4005918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26122-1463-E92F-5103-6EF4EA5884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6EB2C-030B-7655-4683-0CA3C948399A}"/>
              </a:ext>
            </a:extLst>
          </p:cNvPr>
          <p:cNvSpPr>
            <a:spLocks noGrp="1"/>
          </p:cNvSpPr>
          <p:nvPr>
            <p:ph type="title"/>
          </p:nvPr>
        </p:nvSpPr>
        <p:spPr/>
        <p:txBody>
          <a:bodyPr/>
          <a:lstStyle/>
          <a:p>
            <a:r>
              <a:rPr lang="en-US"/>
              <a:t>Titles and links</a:t>
            </a:r>
            <a:endParaRPr lang="en-US">
              <a:ea typeface="Calibri"/>
              <a:cs typeface="Calibri"/>
            </a:endParaRPr>
          </a:p>
        </p:txBody>
      </p:sp>
      <p:sp>
        <p:nvSpPr>
          <p:cNvPr id="3" name="Content Placeholder 2">
            <a:extLst>
              <a:ext uri="{FF2B5EF4-FFF2-40B4-BE49-F238E27FC236}">
                <a16:creationId xmlns:a16="http://schemas.microsoft.com/office/drawing/2014/main" id="{853E24F2-F7C9-F3E7-3635-EC5F598813BE}"/>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mn-lt"/>
                <a:cs typeface="+mn-lt"/>
              </a:rPr>
              <a:t>2.4.2 Page Titled</a:t>
            </a:r>
            <a:endParaRPr lang="en-US"/>
          </a:p>
          <a:p>
            <a:pPr>
              <a:spcBef>
                <a:spcPts val="0"/>
              </a:spcBef>
              <a:spcAft>
                <a:spcPts val="0"/>
              </a:spcAft>
            </a:pPr>
            <a:r>
              <a:rPr lang="en-US" sz="2800">
                <a:ea typeface="Calibri"/>
                <a:cs typeface="Calibri"/>
              </a:rPr>
              <a:t>Browser tab and dashboard have short informative names </a:t>
            </a:r>
          </a:p>
          <a:p>
            <a:pPr>
              <a:spcBef>
                <a:spcPts val="0"/>
              </a:spcBef>
              <a:spcAft>
                <a:spcPts val="0"/>
              </a:spcAft>
            </a:pPr>
            <a:r>
              <a:rPr lang="en-US" sz="2800">
                <a:ea typeface="Calibri"/>
                <a:cs typeface="Calibri"/>
              </a:rPr>
              <a:t>Names should identify the dashboard topic or purpose</a:t>
            </a:r>
            <a:endParaRPr lang="en-US">
              <a:ea typeface="Calibri"/>
              <a:cs typeface="Calibri"/>
            </a:endParaRPr>
          </a:p>
          <a:p>
            <a:pPr marL="0" indent="0">
              <a:spcBef>
                <a:spcPts val="0"/>
              </a:spcBef>
              <a:spcAft>
                <a:spcPts val="0"/>
              </a:spcAft>
              <a:buNone/>
            </a:pPr>
            <a:endParaRPr lang="en-US" sz="2800">
              <a:solidFill>
                <a:srgbClr val="003865"/>
              </a:solidFill>
              <a:ea typeface="+mn-lt"/>
              <a:cs typeface="+mn-lt"/>
            </a:endParaRPr>
          </a:p>
          <a:p>
            <a:pPr marL="0" indent="0">
              <a:spcBef>
                <a:spcPts val="0"/>
              </a:spcBef>
              <a:spcAft>
                <a:spcPts val="0"/>
              </a:spcAft>
              <a:buNone/>
            </a:pPr>
            <a:r>
              <a:rPr lang="en-US" sz="2800">
                <a:ea typeface="+mn-lt"/>
                <a:cs typeface="+mn-lt"/>
              </a:rPr>
              <a:t>2.4.4 Link Purpose</a:t>
            </a:r>
            <a:endParaRPr lang="en-US" sz="2800">
              <a:solidFill>
                <a:srgbClr val="003865"/>
              </a:solidFill>
              <a:ea typeface="+mn-lt"/>
              <a:cs typeface="+mn-lt"/>
            </a:endParaRPr>
          </a:p>
          <a:p>
            <a:pPr>
              <a:spcBef>
                <a:spcPts val="0"/>
              </a:spcBef>
              <a:spcAft>
                <a:spcPts val="0"/>
              </a:spcAft>
              <a:buFont typeface="Arial"/>
              <a:buChar char="•"/>
            </a:pPr>
            <a:r>
              <a:rPr lang="en-US" sz="2800">
                <a:ea typeface="+mn-lt"/>
                <a:cs typeface="+mn-lt"/>
              </a:rPr>
              <a:t>Provide meaningful link names</a:t>
            </a:r>
            <a:endParaRPr lang="en-US" sz="2800">
              <a:solidFill>
                <a:srgbClr val="003865"/>
              </a:solidFill>
              <a:ea typeface="+mn-lt"/>
              <a:cs typeface="+mn-lt"/>
            </a:endParaRPr>
          </a:p>
          <a:p>
            <a:pPr marL="0" indent="0">
              <a:spcBef>
                <a:spcPts val="0"/>
              </a:spcBef>
              <a:spcAft>
                <a:spcPts val="0"/>
              </a:spcAft>
              <a:buNone/>
            </a:pPr>
            <a:endParaRPr lang="en-US" sz="2800">
              <a:ea typeface="+mn-lt"/>
              <a:cs typeface="+mn-lt"/>
            </a:endParaRPr>
          </a:p>
          <a:p>
            <a:pPr marL="0" indent="0">
              <a:spcBef>
                <a:spcPts val="0"/>
              </a:spcBef>
              <a:spcAft>
                <a:spcPts val="0"/>
              </a:spcAft>
              <a:buNone/>
            </a:pPr>
            <a:r>
              <a:rPr lang="en-US" sz="2800">
                <a:ea typeface="+mn-lt"/>
                <a:cs typeface="+mn-lt"/>
              </a:rPr>
              <a:t>2.4.6 Headings and Labels</a:t>
            </a:r>
            <a:endParaRPr lang="en-US">
              <a:ea typeface="+mn-lt"/>
              <a:cs typeface="+mn-lt"/>
            </a:endParaRPr>
          </a:p>
          <a:p>
            <a:pPr>
              <a:spcBef>
                <a:spcPts val="0"/>
              </a:spcBef>
              <a:spcAft>
                <a:spcPts val="0"/>
              </a:spcAft>
            </a:pPr>
            <a:r>
              <a:rPr lang="en-US" sz="2800">
                <a:ea typeface="Calibri"/>
                <a:cs typeface="Calibri"/>
              </a:rPr>
              <a:t>Text contains headings using &lt;h#&gt; or ## syntax</a:t>
            </a:r>
          </a:p>
          <a:p>
            <a:pPr>
              <a:spcBef>
                <a:spcPts val="0"/>
              </a:spcBef>
              <a:spcAft>
                <a:spcPts val="0"/>
              </a:spcAft>
            </a:pPr>
            <a:r>
              <a:rPr lang="en-US" sz="2800">
                <a:ea typeface="+mn-lt"/>
                <a:cs typeface="+mn-lt"/>
              </a:rPr>
              <a:t>Non-text elements contain labels, captions, or aria text</a:t>
            </a:r>
            <a:endParaRPr lang="en-US" sz="2800">
              <a:ea typeface="Calibri"/>
              <a:cs typeface="Calibri"/>
            </a:endParaRPr>
          </a:p>
        </p:txBody>
      </p:sp>
      <p:sp>
        <p:nvSpPr>
          <p:cNvPr id="4" name="Date Placeholder 3">
            <a:extLst>
              <a:ext uri="{FF2B5EF4-FFF2-40B4-BE49-F238E27FC236}">
                <a16:creationId xmlns:a16="http://schemas.microsoft.com/office/drawing/2014/main" id="{79F91F44-A78F-E92E-7C21-14C0EEA500FE}"/>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241B5B2F-4DE0-65A3-D2B9-6F1E0FC9B4E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2DC0A99B-6B38-D57E-B693-3B3227DA6C26}"/>
              </a:ext>
            </a:extLst>
          </p:cNvPr>
          <p:cNvSpPr>
            <a:spLocks noGrp="1"/>
          </p:cNvSpPr>
          <p:nvPr>
            <p:ph type="sldNum" sz="quarter" idx="12"/>
          </p:nvPr>
        </p:nvSpPr>
        <p:spPr/>
        <p:txBody>
          <a:bodyPr/>
          <a:lstStyle/>
          <a:p>
            <a:fld id="{48F63A3B-78C7-47BE-AE5E-E10140E04643}" type="slidenum">
              <a:rPr lang="en-US" smtClean="0"/>
              <a:t>10</a:t>
            </a:fld>
            <a:endParaRPr lang="en-US"/>
          </a:p>
        </p:txBody>
      </p:sp>
    </p:spTree>
    <p:extLst>
      <p:ext uri="{BB962C8B-B14F-4D97-AF65-F5344CB8AC3E}">
        <p14:creationId xmlns:p14="http://schemas.microsoft.com/office/powerpoint/2010/main" val="125329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E1A34-B3BF-5224-1CE5-44851BE015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FA092-B1BB-DDBD-5B25-5281C6949DA3}"/>
              </a:ext>
            </a:extLst>
          </p:cNvPr>
          <p:cNvSpPr>
            <a:spLocks noGrp="1"/>
          </p:cNvSpPr>
          <p:nvPr>
            <p:ph type="title"/>
          </p:nvPr>
        </p:nvSpPr>
        <p:spPr/>
        <p:txBody>
          <a:bodyPr/>
          <a:lstStyle/>
          <a:p>
            <a:r>
              <a:rPr lang="en-US">
                <a:ea typeface="+mj-lt"/>
                <a:cs typeface="+mj-lt"/>
              </a:rPr>
              <a:t>Inputs</a:t>
            </a:r>
            <a:endParaRPr lang="en-US"/>
          </a:p>
        </p:txBody>
      </p:sp>
      <p:sp>
        <p:nvSpPr>
          <p:cNvPr id="3" name="Content Placeholder 2">
            <a:extLst>
              <a:ext uri="{FF2B5EF4-FFF2-40B4-BE49-F238E27FC236}">
                <a16:creationId xmlns:a16="http://schemas.microsoft.com/office/drawing/2014/main" id="{318C14D3-7D65-E258-D976-B21E89A942BF}"/>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mn-lt"/>
                <a:cs typeface="+mn-lt"/>
              </a:rPr>
              <a:t>1.3.3 Sensory Characteristics</a:t>
            </a:r>
            <a:endParaRPr lang="en-US" sz="2800">
              <a:ea typeface="Calibri"/>
              <a:cs typeface="Calibri"/>
            </a:endParaRPr>
          </a:p>
          <a:p>
            <a:pPr marL="457200" indent="-457200">
              <a:spcBef>
                <a:spcPts val="0"/>
              </a:spcBef>
              <a:spcAft>
                <a:spcPts val="0"/>
              </a:spcAft>
            </a:pPr>
            <a:r>
              <a:rPr lang="en-US" sz="2800">
                <a:ea typeface="Calibri"/>
                <a:cs typeface="Calibri"/>
              </a:rPr>
              <a:t>Provide information via text as well as images and sound</a:t>
            </a:r>
          </a:p>
          <a:p>
            <a:pPr marL="457200" indent="-457200">
              <a:spcBef>
                <a:spcPts val="0"/>
              </a:spcBef>
              <a:spcAft>
                <a:spcPts val="0"/>
              </a:spcAft>
            </a:pPr>
            <a:r>
              <a:rPr lang="en-US" sz="2800">
                <a:ea typeface="Calibri"/>
                <a:cs typeface="Calibri"/>
              </a:rPr>
              <a:t>Label all non-text elements with short, clear function descriptions</a:t>
            </a: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ea typeface="Calibri"/>
                <a:cs typeface="Calibri"/>
              </a:rPr>
              <a:t>1.3.5 Identify Input Purpose</a:t>
            </a:r>
            <a:endParaRPr lang="en-US" sz="2800">
              <a:solidFill>
                <a:srgbClr val="003865"/>
              </a:solidFill>
              <a:ea typeface="Calibri"/>
              <a:cs typeface="Calibri"/>
            </a:endParaRPr>
          </a:p>
          <a:p>
            <a:pPr>
              <a:spcBef>
                <a:spcPts val="0"/>
              </a:spcBef>
              <a:spcAft>
                <a:spcPts val="0"/>
              </a:spcAft>
            </a:pPr>
            <a:r>
              <a:rPr lang="en-US" sz="2800">
                <a:ea typeface="Calibri"/>
                <a:cs typeface="Calibri"/>
              </a:rPr>
              <a:t>Instructions for text boxes, drop-downs, buttons, and sliders</a:t>
            </a:r>
            <a:endParaRPr lang="en-US" sz="2800">
              <a:solidFill>
                <a:srgbClr val="003865"/>
              </a:solidFill>
              <a:ea typeface="Calibri"/>
              <a:cs typeface="Calibri"/>
            </a:endParaRPr>
          </a:p>
          <a:p>
            <a:pPr>
              <a:spcBef>
                <a:spcPts val="0"/>
              </a:spcBef>
              <a:spcAft>
                <a:spcPts val="0"/>
              </a:spcAft>
            </a:pPr>
            <a:endParaRPr lang="en-US" sz="2800">
              <a:solidFill>
                <a:srgbClr val="003865"/>
              </a:solidFill>
              <a:ea typeface="Calibri"/>
              <a:cs typeface="Calibri"/>
            </a:endParaRPr>
          </a:p>
          <a:p>
            <a:pPr marL="0" indent="0">
              <a:spcBef>
                <a:spcPts val="0"/>
              </a:spcBef>
              <a:spcAft>
                <a:spcPts val="0"/>
              </a:spcAft>
              <a:buNone/>
            </a:pPr>
            <a:r>
              <a:rPr lang="en-US" sz="2800">
                <a:ea typeface="Calibri"/>
                <a:cs typeface="Calibri"/>
              </a:rPr>
              <a:t>3.3.2 Labels or Instructions</a:t>
            </a:r>
            <a:endParaRPr lang="en-US" sz="2800">
              <a:solidFill>
                <a:srgbClr val="003865"/>
              </a:solidFill>
              <a:ea typeface="Calibri"/>
              <a:cs typeface="Calibri"/>
            </a:endParaRPr>
          </a:p>
          <a:p>
            <a:pPr>
              <a:spcBef>
                <a:spcPts val="0"/>
              </a:spcBef>
              <a:spcAft>
                <a:spcPts val="0"/>
              </a:spcAft>
            </a:pPr>
            <a:r>
              <a:rPr lang="en-US" sz="2800">
                <a:ea typeface="Calibri"/>
                <a:cs typeface="Calibri"/>
              </a:rPr>
              <a:t>Dashboard contains instructions to navigate and use it</a:t>
            </a:r>
          </a:p>
        </p:txBody>
      </p:sp>
      <p:sp>
        <p:nvSpPr>
          <p:cNvPr id="4" name="Date Placeholder 3">
            <a:extLst>
              <a:ext uri="{FF2B5EF4-FFF2-40B4-BE49-F238E27FC236}">
                <a16:creationId xmlns:a16="http://schemas.microsoft.com/office/drawing/2014/main" id="{58F352E4-4A45-22AC-CEA5-ED4FC48748D5}"/>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7438E0AF-A2D8-D966-8007-FE6BCBD3BD3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90AC43CA-0054-B7EF-0FAD-8085A3815457}"/>
              </a:ext>
            </a:extLst>
          </p:cNvPr>
          <p:cNvSpPr>
            <a:spLocks noGrp="1"/>
          </p:cNvSpPr>
          <p:nvPr>
            <p:ph type="sldNum" sz="quarter" idx="12"/>
          </p:nvPr>
        </p:nvSpPr>
        <p:spPr/>
        <p:txBody>
          <a:bodyPr/>
          <a:lstStyle/>
          <a:p>
            <a:fld id="{48F63A3B-78C7-47BE-AE5E-E10140E04643}" type="slidenum">
              <a:rPr lang="en-US" smtClean="0"/>
              <a:t>11</a:t>
            </a:fld>
            <a:endParaRPr lang="en-US"/>
          </a:p>
        </p:txBody>
      </p:sp>
    </p:spTree>
    <p:extLst>
      <p:ext uri="{BB962C8B-B14F-4D97-AF65-F5344CB8AC3E}">
        <p14:creationId xmlns:p14="http://schemas.microsoft.com/office/powerpoint/2010/main" val="3452939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19B0-349D-EC97-F600-4F0C11D9BBB8}"/>
              </a:ext>
            </a:extLst>
          </p:cNvPr>
          <p:cNvSpPr>
            <a:spLocks noGrp="1"/>
          </p:cNvSpPr>
          <p:nvPr>
            <p:ph type="title"/>
          </p:nvPr>
        </p:nvSpPr>
        <p:spPr/>
        <p:txBody>
          <a:bodyPr/>
          <a:lstStyle/>
          <a:p>
            <a:r>
              <a:rPr lang="en-US"/>
              <a:t>1.1.1 Non-text Content</a:t>
            </a:r>
          </a:p>
        </p:txBody>
      </p:sp>
      <p:sp>
        <p:nvSpPr>
          <p:cNvPr id="3" name="Content Placeholder 2">
            <a:extLst>
              <a:ext uri="{FF2B5EF4-FFF2-40B4-BE49-F238E27FC236}">
                <a16:creationId xmlns:a16="http://schemas.microsoft.com/office/drawing/2014/main" id="{813129A1-BF68-13AF-676C-A844BE8718EB}"/>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t>Alternative (Alt) text </a:t>
            </a:r>
            <a:endParaRPr lang="en-US" sz="2800">
              <a:ea typeface="Calibri"/>
              <a:cs typeface="Calibri"/>
            </a:endParaRPr>
          </a:p>
          <a:p>
            <a:pPr marL="228600" lvl="1">
              <a:spcBef>
                <a:spcPts val="0"/>
              </a:spcBef>
              <a:spcAft>
                <a:spcPts val="0"/>
              </a:spcAft>
            </a:pPr>
            <a:r>
              <a:rPr lang="en-US" sz="2800"/>
              <a:t>Explains visualizations</a:t>
            </a:r>
            <a:endParaRPr lang="en-US" sz="2800">
              <a:ea typeface="Calibri"/>
              <a:cs typeface="Calibri"/>
            </a:endParaRPr>
          </a:p>
          <a:p>
            <a:pPr marL="228600" lvl="1">
              <a:spcBef>
                <a:spcPts val="0"/>
              </a:spcBef>
              <a:spcAft>
                <a:spcPts val="0"/>
              </a:spcAft>
            </a:pPr>
            <a:r>
              <a:rPr lang="en-US" sz="2800"/>
              <a:t>Describes key features</a:t>
            </a:r>
            <a:endParaRPr lang="en-US" sz="2800">
              <a:ea typeface="Calibri"/>
              <a:cs typeface="Calibri"/>
            </a:endParaRP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t>Accessible Rich Internet Applications (ARIA) text</a:t>
            </a:r>
            <a:endParaRPr lang="en-US" sz="2800">
              <a:ea typeface="Calibri"/>
              <a:cs typeface="Calibri"/>
            </a:endParaRPr>
          </a:p>
          <a:p>
            <a:pPr marL="228600" lvl="1">
              <a:spcBef>
                <a:spcPts val="0"/>
              </a:spcBef>
              <a:spcAft>
                <a:spcPts val="0"/>
              </a:spcAft>
            </a:pPr>
            <a:r>
              <a:rPr lang="en-US" sz="2800"/>
              <a:t>Labels buttons and menu items</a:t>
            </a:r>
            <a:endParaRPr lang="en-US" sz="2800">
              <a:ea typeface="Calibri"/>
              <a:cs typeface="Calibri"/>
            </a:endParaRPr>
          </a:p>
        </p:txBody>
      </p:sp>
      <p:sp>
        <p:nvSpPr>
          <p:cNvPr id="4" name="Date Placeholder 3">
            <a:extLst>
              <a:ext uri="{FF2B5EF4-FFF2-40B4-BE49-F238E27FC236}">
                <a16:creationId xmlns:a16="http://schemas.microsoft.com/office/drawing/2014/main" id="{899BA507-E919-BEED-0006-658F9BE00502}"/>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8FD90EDE-7752-991E-497D-3B41AAF91F90}"/>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E75964B9-9104-97FE-25A0-6A46A51CEBB0}"/>
              </a:ext>
            </a:extLst>
          </p:cNvPr>
          <p:cNvSpPr>
            <a:spLocks noGrp="1"/>
          </p:cNvSpPr>
          <p:nvPr>
            <p:ph type="sldNum" sz="quarter" idx="12"/>
          </p:nvPr>
        </p:nvSpPr>
        <p:spPr/>
        <p:txBody>
          <a:bodyPr/>
          <a:lstStyle/>
          <a:p>
            <a:fld id="{48F63A3B-78C7-47BE-AE5E-E10140E04643}" type="slidenum">
              <a:rPr lang="en-US" smtClean="0"/>
              <a:t>12</a:t>
            </a:fld>
            <a:endParaRPr lang="en-US"/>
          </a:p>
        </p:txBody>
      </p:sp>
    </p:spTree>
    <p:extLst>
      <p:ext uri="{BB962C8B-B14F-4D97-AF65-F5344CB8AC3E}">
        <p14:creationId xmlns:p14="http://schemas.microsoft.com/office/powerpoint/2010/main" val="2063852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3FB4AE5-724A-7786-7023-E94AA1673E5C}"/>
              </a:ext>
            </a:extLst>
          </p:cNvPr>
          <p:cNvSpPr>
            <a:spLocks noGrp="1"/>
          </p:cNvSpPr>
          <p:nvPr>
            <p:ph type="title"/>
          </p:nvPr>
        </p:nvSpPr>
        <p:spPr/>
        <p:txBody>
          <a:bodyPr/>
          <a:lstStyle/>
          <a:p>
            <a:r>
              <a:rPr lang="en-US"/>
              <a:t>Color</a:t>
            </a:r>
            <a:endParaRPr lang="en-US" sz="800">
              <a:solidFill>
                <a:schemeClr val="tx1"/>
              </a:solidFill>
              <a:ea typeface="Calibri"/>
              <a:cs typeface="Calibri"/>
            </a:endParaRPr>
          </a:p>
        </p:txBody>
      </p:sp>
      <p:sp>
        <p:nvSpPr>
          <p:cNvPr id="8" name="Content Placeholder 7">
            <a:extLst>
              <a:ext uri="{FF2B5EF4-FFF2-40B4-BE49-F238E27FC236}">
                <a16:creationId xmlns:a16="http://schemas.microsoft.com/office/drawing/2014/main" id="{7262D8C5-44EE-99A2-A742-E58935449FD6}"/>
              </a:ext>
            </a:extLst>
          </p:cNvPr>
          <p:cNvSpPr>
            <a:spLocks noGrp="1"/>
          </p:cNvSpPr>
          <p:nvPr>
            <p:ph sz="half" idx="1"/>
          </p:nvPr>
        </p:nvSpPr>
        <p:spPr>
          <a:xfrm>
            <a:off x="838199" y="1665179"/>
            <a:ext cx="8173453" cy="4542667"/>
          </a:xfrm>
        </p:spPr>
        <p:txBody>
          <a:bodyPr vert="horz" lIns="91440" tIns="45720" rIns="91440" bIns="45720" rtlCol="0" anchor="t">
            <a:noAutofit/>
          </a:bodyPr>
          <a:lstStyle/>
          <a:p>
            <a:pPr marL="0" indent="0">
              <a:spcBef>
                <a:spcPts val="300"/>
              </a:spcBef>
              <a:spcAft>
                <a:spcPts val="300"/>
              </a:spcAft>
              <a:buNone/>
            </a:pPr>
            <a:r>
              <a:rPr lang="en-US" sz="2800">
                <a:ea typeface="Calibri"/>
                <a:cs typeface="Calibri"/>
              </a:rPr>
              <a:t>1.4.1 Use of color</a:t>
            </a:r>
          </a:p>
          <a:p>
            <a:pPr>
              <a:spcBef>
                <a:spcPts val="300"/>
              </a:spcBef>
              <a:spcAft>
                <a:spcPts val="300"/>
              </a:spcAft>
            </a:pPr>
            <a:r>
              <a:rPr lang="en-US" sz="2800">
                <a:ea typeface="Calibri"/>
                <a:cs typeface="Calibri"/>
              </a:rPr>
              <a:t>Use other elements with color</a:t>
            </a:r>
          </a:p>
          <a:p>
            <a:pPr>
              <a:spcBef>
                <a:spcPts val="300"/>
              </a:spcBef>
              <a:spcAft>
                <a:spcPts val="300"/>
              </a:spcAft>
            </a:pPr>
            <a:r>
              <a:rPr lang="en-US" sz="2800">
                <a:ea typeface="Calibri"/>
                <a:cs typeface="Calibri"/>
              </a:rPr>
              <a:t>Examples: textures, bold, different shape or size</a:t>
            </a:r>
          </a:p>
          <a:p>
            <a:pPr marL="0" indent="0">
              <a:spcBef>
                <a:spcPts val="300"/>
              </a:spcBef>
              <a:spcAft>
                <a:spcPts val="300"/>
              </a:spcAft>
              <a:buNone/>
            </a:pPr>
            <a:r>
              <a:rPr lang="en-US" sz="2800">
                <a:ea typeface="Calibri"/>
                <a:cs typeface="Calibri"/>
              </a:rPr>
              <a:t>1.4.3 Color contrast between text and background</a:t>
            </a:r>
          </a:p>
          <a:p>
            <a:pPr>
              <a:spcBef>
                <a:spcPts val="300"/>
              </a:spcBef>
              <a:spcAft>
                <a:spcPts val="300"/>
              </a:spcAft>
            </a:pPr>
            <a:r>
              <a:rPr lang="en-US" sz="2800">
                <a:ea typeface="Calibri"/>
                <a:cs typeface="Calibri"/>
              </a:rPr>
              <a:t>Font size &gt; 18 requires 3:1 ratio</a:t>
            </a:r>
          </a:p>
          <a:p>
            <a:pPr>
              <a:spcBef>
                <a:spcPts val="300"/>
              </a:spcBef>
              <a:spcAft>
                <a:spcPts val="300"/>
              </a:spcAft>
            </a:pPr>
            <a:r>
              <a:rPr lang="en-US" sz="2800">
                <a:ea typeface="Calibri"/>
                <a:cs typeface="Calibri"/>
              </a:rPr>
              <a:t>Font size 18 or smaller requires 4.5:1 ratio</a:t>
            </a:r>
          </a:p>
          <a:p>
            <a:pPr marL="0" indent="0">
              <a:spcBef>
                <a:spcPts val="300"/>
              </a:spcBef>
              <a:spcAft>
                <a:spcPts val="300"/>
              </a:spcAft>
              <a:buNone/>
            </a:pPr>
            <a:r>
              <a:rPr lang="en-US" sz="2800">
                <a:ea typeface="Calibri"/>
                <a:cs typeface="Arial"/>
              </a:rPr>
              <a:t>1.4.11 Non-text color contrast</a:t>
            </a:r>
          </a:p>
          <a:p>
            <a:pPr>
              <a:spcBef>
                <a:spcPts val="300"/>
              </a:spcBef>
              <a:spcAft>
                <a:spcPts val="300"/>
              </a:spcAft>
            </a:pPr>
            <a:r>
              <a:rPr lang="en-US" sz="2800">
                <a:ea typeface="Calibri"/>
                <a:cs typeface="Arial"/>
              </a:rPr>
              <a:t>Touching elements require 3:1 ratio</a:t>
            </a:r>
          </a:p>
          <a:p>
            <a:pPr>
              <a:spcBef>
                <a:spcPts val="300"/>
              </a:spcBef>
              <a:spcAft>
                <a:spcPts val="300"/>
              </a:spcAft>
            </a:pPr>
            <a:r>
              <a:rPr lang="en-US" sz="2800">
                <a:ea typeface="Calibri"/>
                <a:cs typeface="Arial"/>
              </a:rPr>
              <a:t>Outlines and textures can help differentiate colors</a:t>
            </a:r>
          </a:p>
        </p:txBody>
      </p:sp>
      <p:sp>
        <p:nvSpPr>
          <p:cNvPr id="4" name="Date Placeholder 3">
            <a:extLst>
              <a:ext uri="{FF2B5EF4-FFF2-40B4-BE49-F238E27FC236}">
                <a16:creationId xmlns:a16="http://schemas.microsoft.com/office/drawing/2014/main" id="{50909189-9ADA-735C-E00F-9BFC0CA33989}"/>
              </a:ext>
            </a:extLst>
          </p:cNvPr>
          <p:cNvSpPr>
            <a:spLocks noGrp="1"/>
          </p:cNvSpPr>
          <p:nvPr>
            <p:ph type="dt" sz="half" idx="10"/>
          </p:nvPr>
        </p:nvSpPr>
        <p:spPr/>
        <p:txBody>
          <a:bodyPr/>
          <a:lstStyle/>
          <a:p>
            <a:fld id="{9A198C9B-0587-4A1E-9E03-E4C9FE222F08}" type="datetime1">
              <a:rPr lang="en-US" smtClean="0"/>
              <a:t>3/27/2025</a:t>
            </a:fld>
            <a:endParaRPr lang="en-US"/>
          </a:p>
        </p:txBody>
      </p:sp>
      <p:sp>
        <p:nvSpPr>
          <p:cNvPr id="5" name="Footer Placeholder 4">
            <a:extLst>
              <a:ext uri="{FF2B5EF4-FFF2-40B4-BE49-F238E27FC236}">
                <a16:creationId xmlns:a16="http://schemas.microsoft.com/office/drawing/2014/main" id="{09B37C41-1588-0A87-CB74-8813EA570A5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1A3776B1-8B5A-D20F-7D09-91A78A0427B3}"/>
              </a:ext>
            </a:extLst>
          </p:cNvPr>
          <p:cNvSpPr>
            <a:spLocks noGrp="1"/>
          </p:cNvSpPr>
          <p:nvPr>
            <p:ph type="sldNum" sz="quarter" idx="12"/>
          </p:nvPr>
        </p:nvSpPr>
        <p:spPr/>
        <p:txBody>
          <a:bodyPr/>
          <a:lstStyle/>
          <a:p>
            <a:fld id="{48F63A3B-78C7-47BE-AE5E-E10140E04643}" type="slidenum">
              <a:rPr lang="en-US" smtClean="0"/>
              <a:t>13</a:t>
            </a:fld>
            <a:endParaRPr lang="en-US"/>
          </a:p>
        </p:txBody>
      </p:sp>
    </p:spTree>
    <p:extLst>
      <p:ext uri="{BB962C8B-B14F-4D97-AF65-F5344CB8AC3E}">
        <p14:creationId xmlns:p14="http://schemas.microsoft.com/office/powerpoint/2010/main" val="2234997040"/>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D1BB-993A-129D-ED9F-4DCE83591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56787-586E-FBB5-18C3-BDC10301EAA1}"/>
              </a:ext>
            </a:extLst>
          </p:cNvPr>
          <p:cNvSpPr>
            <a:spLocks noGrp="1"/>
          </p:cNvSpPr>
          <p:nvPr>
            <p:ph type="title"/>
          </p:nvPr>
        </p:nvSpPr>
        <p:spPr/>
        <p:txBody>
          <a:bodyPr/>
          <a:lstStyle/>
          <a:p>
            <a:r>
              <a:rPr lang="en-US">
                <a:ea typeface="+mj-lt"/>
                <a:cs typeface="+mj-lt"/>
              </a:rPr>
              <a:t>3.3.1 Error Identification</a:t>
            </a:r>
            <a:endParaRPr lang="en-US"/>
          </a:p>
        </p:txBody>
      </p:sp>
      <p:sp>
        <p:nvSpPr>
          <p:cNvPr id="3" name="Content Placeholder 2">
            <a:extLst>
              <a:ext uri="{FF2B5EF4-FFF2-40B4-BE49-F238E27FC236}">
                <a16:creationId xmlns:a16="http://schemas.microsoft.com/office/drawing/2014/main" id="{4D713F54-C422-30C7-7B91-7C89FFF2B9F7}"/>
              </a:ext>
            </a:extLst>
          </p:cNvPr>
          <p:cNvSpPr>
            <a:spLocks noGrp="1"/>
          </p:cNvSpPr>
          <p:nvPr>
            <p:ph idx="1"/>
          </p:nvPr>
        </p:nvSpPr>
        <p:spPr/>
        <p:txBody>
          <a:bodyPr vert="horz" lIns="91440" tIns="45720" rIns="91440" bIns="45720" rtlCol="0" anchor="t">
            <a:normAutofit/>
          </a:bodyPr>
          <a:lstStyle/>
          <a:p>
            <a:pPr marL="0" indent="0">
              <a:spcBef>
                <a:spcPts val="0"/>
              </a:spcBef>
              <a:spcAft>
                <a:spcPts val="0"/>
              </a:spcAft>
              <a:buNone/>
            </a:pPr>
            <a:r>
              <a:rPr lang="en-US" sz="2800">
                <a:ea typeface="Calibri"/>
                <a:cs typeface="Calibri"/>
              </a:rPr>
              <a:t>When an element fails:</a:t>
            </a:r>
          </a:p>
          <a:p>
            <a:pPr marL="457200" indent="-457200">
              <a:spcBef>
                <a:spcPts val="0"/>
              </a:spcBef>
              <a:spcAft>
                <a:spcPts val="0"/>
              </a:spcAft>
            </a:pPr>
            <a:r>
              <a:rPr lang="en-US" sz="2800">
                <a:ea typeface="Calibri"/>
                <a:cs typeface="Calibri"/>
              </a:rPr>
              <a:t>Tell the user what went wrong </a:t>
            </a:r>
          </a:p>
          <a:p>
            <a:pPr marL="457200" indent="-457200">
              <a:spcBef>
                <a:spcPts val="0"/>
              </a:spcBef>
              <a:spcAft>
                <a:spcPts val="0"/>
              </a:spcAft>
            </a:pPr>
            <a:r>
              <a:rPr lang="en-US" sz="2800">
                <a:ea typeface="Calibri"/>
                <a:cs typeface="Calibri"/>
              </a:rPr>
              <a:t>Tell the user what to do about it</a:t>
            </a:r>
          </a:p>
          <a:p>
            <a:pPr marL="457200" indent="-457200">
              <a:spcBef>
                <a:spcPts val="0"/>
              </a:spcBef>
              <a:spcAft>
                <a:spcPts val="0"/>
              </a:spcAft>
            </a:pPr>
            <a:endParaRPr lang="en-US" sz="2800">
              <a:ea typeface="Calibri"/>
              <a:cs typeface="Calibri"/>
            </a:endParaRPr>
          </a:p>
          <a:p>
            <a:pPr marL="0" indent="0">
              <a:spcBef>
                <a:spcPts val="0"/>
              </a:spcBef>
              <a:spcAft>
                <a:spcPts val="0"/>
              </a:spcAft>
              <a:buNone/>
            </a:pPr>
            <a:r>
              <a:rPr lang="en-US" sz="2800">
                <a:ea typeface="Calibri"/>
                <a:cs typeface="Calibri"/>
              </a:rPr>
              <a:t>Related, if an element is slow to display, tell the user what to expect</a:t>
            </a:r>
          </a:p>
          <a:p>
            <a:pPr marL="0" indent="0">
              <a:spcBef>
                <a:spcPts val="0"/>
              </a:spcBef>
              <a:spcAft>
                <a:spcPts val="0"/>
              </a:spcAft>
              <a:buNone/>
            </a:pPr>
            <a:endParaRPr lang="en-US" sz="2800">
              <a:ea typeface="Calibri"/>
              <a:cs typeface="Calibri"/>
            </a:endParaRPr>
          </a:p>
        </p:txBody>
      </p:sp>
      <p:sp>
        <p:nvSpPr>
          <p:cNvPr id="4" name="Date Placeholder 3">
            <a:extLst>
              <a:ext uri="{FF2B5EF4-FFF2-40B4-BE49-F238E27FC236}">
                <a16:creationId xmlns:a16="http://schemas.microsoft.com/office/drawing/2014/main" id="{A71F93F5-A5FF-19CB-0EB0-6EBCB46B829C}"/>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5A68C2C8-FEC7-82BE-8E38-32BE253CC53E}"/>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FB632986-FFC1-312C-40BE-0600A942CB76}"/>
              </a:ext>
            </a:extLst>
          </p:cNvPr>
          <p:cNvSpPr>
            <a:spLocks noGrp="1"/>
          </p:cNvSpPr>
          <p:nvPr>
            <p:ph type="sldNum" sz="quarter" idx="12"/>
          </p:nvPr>
        </p:nvSpPr>
        <p:spPr/>
        <p:txBody>
          <a:bodyPr/>
          <a:lstStyle/>
          <a:p>
            <a:fld id="{48F63A3B-78C7-47BE-AE5E-E10140E04643}" type="slidenum">
              <a:rPr lang="en-US" smtClean="0"/>
              <a:t>14</a:t>
            </a:fld>
            <a:endParaRPr lang="en-US"/>
          </a:p>
        </p:txBody>
      </p:sp>
    </p:spTree>
    <p:extLst>
      <p:ext uri="{BB962C8B-B14F-4D97-AF65-F5344CB8AC3E}">
        <p14:creationId xmlns:p14="http://schemas.microsoft.com/office/powerpoint/2010/main" val="2620482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8BB9D-C806-AFA8-20E2-31348FD89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26985F-0BB4-79E7-5387-08D927CD2ACC}"/>
              </a:ext>
            </a:extLst>
          </p:cNvPr>
          <p:cNvSpPr>
            <a:spLocks noGrp="1"/>
          </p:cNvSpPr>
          <p:nvPr>
            <p:ph type="title"/>
          </p:nvPr>
        </p:nvSpPr>
        <p:spPr/>
        <p:txBody>
          <a:bodyPr/>
          <a:lstStyle/>
          <a:p>
            <a:r>
              <a:rPr lang="en-US">
                <a:ea typeface="+mj-lt"/>
                <a:cs typeface="+mj-lt"/>
              </a:rPr>
              <a:t>1.4.13 Content on Hover or Focus </a:t>
            </a:r>
            <a:endParaRPr lang="en-US"/>
          </a:p>
        </p:txBody>
      </p:sp>
      <p:sp>
        <p:nvSpPr>
          <p:cNvPr id="4" name="Date Placeholder 3">
            <a:extLst>
              <a:ext uri="{FF2B5EF4-FFF2-40B4-BE49-F238E27FC236}">
                <a16:creationId xmlns:a16="http://schemas.microsoft.com/office/drawing/2014/main" id="{3C1B27BC-99B7-1FA8-2CC1-1CCADA88DE1C}"/>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1844F414-5C41-5D1D-11B5-E82D40437726}"/>
              </a:ext>
            </a:extLst>
          </p:cNvPr>
          <p:cNvSpPr>
            <a:spLocks noGrp="1"/>
          </p:cNvSpPr>
          <p:nvPr>
            <p:ph type="ftr" sz="quarter" idx="3"/>
          </p:nvPr>
        </p:nvSpPr>
        <p:spPr/>
        <p:txBody>
          <a:bodyPr/>
          <a:lstStyle/>
          <a:p>
            <a:r>
              <a:rPr lang="en-US"/>
              <a:t>Information Technology for Minnesota Government </a:t>
            </a:r>
            <a:r>
              <a:rPr lang="en-US">
                <a:solidFill>
                  <a:schemeClr val="accent1"/>
                </a:solidFill>
              </a:rPr>
              <a:t>|</a:t>
            </a:r>
            <a:r>
              <a:rPr lang="en-US"/>
              <a:t> mn.gov/</a:t>
            </a:r>
            <a:r>
              <a:rPr lang="en-US" err="1"/>
              <a:t>mnit</a:t>
            </a:r>
            <a:endParaRPr lang="en-US"/>
          </a:p>
        </p:txBody>
      </p:sp>
      <p:sp>
        <p:nvSpPr>
          <p:cNvPr id="6" name="Slide Number Placeholder 5">
            <a:extLst>
              <a:ext uri="{FF2B5EF4-FFF2-40B4-BE49-F238E27FC236}">
                <a16:creationId xmlns:a16="http://schemas.microsoft.com/office/drawing/2014/main" id="{87CC1F64-F8A7-4082-405A-551C8546B934}"/>
              </a:ext>
            </a:extLst>
          </p:cNvPr>
          <p:cNvSpPr>
            <a:spLocks noGrp="1"/>
          </p:cNvSpPr>
          <p:nvPr>
            <p:ph type="sldNum" sz="quarter" idx="12"/>
          </p:nvPr>
        </p:nvSpPr>
        <p:spPr/>
        <p:txBody>
          <a:bodyPr/>
          <a:lstStyle/>
          <a:p>
            <a:fld id="{48F63A3B-78C7-47BE-AE5E-E10140E04643}" type="slidenum">
              <a:rPr lang="en-US" smtClean="0"/>
              <a:t>15</a:t>
            </a:fld>
            <a:endParaRPr lang="en-US"/>
          </a:p>
        </p:txBody>
      </p:sp>
      <p:sp>
        <p:nvSpPr>
          <p:cNvPr id="10" name="Content Placeholder 2">
            <a:extLst>
              <a:ext uri="{FF2B5EF4-FFF2-40B4-BE49-F238E27FC236}">
                <a16:creationId xmlns:a16="http://schemas.microsoft.com/office/drawing/2014/main" id="{2982F21C-B145-6B65-0007-0452E872DC4A}"/>
              </a:ext>
            </a:extLst>
          </p:cNvPr>
          <p:cNvSpPr>
            <a:spLocks noGrp="1"/>
          </p:cNvSpPr>
          <p:nvPr>
            <p:ph sz="half" idx="1"/>
          </p:nvPr>
        </p:nvSpPr>
        <p:spPr>
          <a:xfrm>
            <a:off x="838200" y="1594624"/>
            <a:ext cx="10515600" cy="4582339"/>
          </a:xfrm>
        </p:spPr>
        <p:txBody>
          <a:bodyPr vert="horz" lIns="91440" tIns="45720" rIns="91440" bIns="45720" rtlCol="0" anchor="t">
            <a:normAutofit/>
          </a:bodyPr>
          <a:lstStyle/>
          <a:p>
            <a:pPr>
              <a:spcBef>
                <a:spcPts val="0"/>
              </a:spcBef>
              <a:spcAft>
                <a:spcPts val="0"/>
              </a:spcAft>
              <a:buNone/>
            </a:pPr>
            <a:r>
              <a:rPr lang="en-US" sz="2800">
                <a:ea typeface="Calibri"/>
                <a:cs typeface="Calibri"/>
              </a:rPr>
              <a:t>This content is accessed by hovering over an image</a:t>
            </a:r>
          </a:p>
          <a:p>
            <a:pPr>
              <a:spcBef>
                <a:spcPts val="0"/>
              </a:spcBef>
              <a:spcAft>
                <a:spcPts val="0"/>
              </a:spcAft>
            </a:pPr>
            <a:r>
              <a:rPr lang="en-US" sz="2800">
                <a:ea typeface="Calibri"/>
                <a:cs typeface="Calibri"/>
              </a:rPr>
              <a:t>Usually not accessible to keyboard</a:t>
            </a:r>
          </a:p>
          <a:p>
            <a:pPr>
              <a:spcBef>
                <a:spcPts val="0"/>
              </a:spcBef>
              <a:spcAft>
                <a:spcPts val="0"/>
              </a:spcAft>
            </a:pPr>
            <a:r>
              <a:rPr lang="en-US" sz="2800">
                <a:ea typeface="Calibri"/>
                <a:cs typeface="Calibri"/>
              </a:rPr>
              <a:t>Usually not read by screen readers</a:t>
            </a:r>
          </a:p>
          <a:p>
            <a:pPr marL="0" indent="0">
              <a:spcBef>
                <a:spcPts val="0"/>
              </a:spcBef>
              <a:spcAft>
                <a:spcPts val="0"/>
              </a:spcAft>
              <a:buNone/>
            </a:pPr>
            <a:endParaRPr lang="en-US" sz="2800">
              <a:ea typeface="Calibri"/>
              <a:cs typeface="Calibri"/>
            </a:endParaRPr>
          </a:p>
          <a:p>
            <a:pPr marL="0" indent="0">
              <a:spcBef>
                <a:spcPts val="0"/>
              </a:spcBef>
              <a:spcAft>
                <a:spcPts val="0"/>
              </a:spcAft>
              <a:buNone/>
            </a:pPr>
            <a:r>
              <a:rPr lang="en-US" sz="2800">
                <a:ea typeface="Calibri"/>
                <a:cs typeface="Calibri"/>
              </a:rPr>
              <a:t>Provide information in another format</a:t>
            </a:r>
          </a:p>
          <a:p>
            <a:pPr>
              <a:spcBef>
                <a:spcPts val="0"/>
              </a:spcBef>
              <a:spcAft>
                <a:spcPts val="0"/>
              </a:spcAft>
            </a:pPr>
            <a:r>
              <a:rPr lang="en-US" sz="2800">
                <a:ea typeface="Calibri"/>
                <a:cs typeface="Calibri"/>
              </a:rPr>
              <a:t>Table</a:t>
            </a:r>
          </a:p>
          <a:p>
            <a:pPr>
              <a:spcBef>
                <a:spcPts val="0"/>
              </a:spcBef>
              <a:spcAft>
                <a:spcPts val="0"/>
              </a:spcAft>
            </a:pPr>
            <a:r>
              <a:rPr lang="en-US" sz="2800">
                <a:ea typeface="Calibri"/>
                <a:cs typeface="Calibri"/>
              </a:rPr>
              <a:t>List</a:t>
            </a:r>
          </a:p>
          <a:p>
            <a:pPr>
              <a:spcBef>
                <a:spcPts val="0"/>
              </a:spcBef>
              <a:spcAft>
                <a:spcPts val="0"/>
              </a:spcAft>
            </a:pPr>
            <a:r>
              <a:rPr lang="en-US" sz="2800">
                <a:ea typeface="Calibri"/>
                <a:cs typeface="Calibri"/>
              </a:rPr>
              <a:t>Downloadable text file</a:t>
            </a:r>
          </a:p>
          <a:p>
            <a:pPr marL="0" indent="0">
              <a:spcBef>
                <a:spcPts val="0"/>
              </a:spcBef>
              <a:spcAft>
                <a:spcPts val="0"/>
              </a:spcAft>
              <a:buNone/>
            </a:pPr>
            <a:endParaRPr lang="en-US" sz="2800">
              <a:ea typeface="Calibri"/>
              <a:cs typeface="Calibri"/>
            </a:endParaRPr>
          </a:p>
        </p:txBody>
      </p:sp>
    </p:spTree>
    <p:extLst>
      <p:ext uri="{BB962C8B-B14F-4D97-AF65-F5344CB8AC3E}">
        <p14:creationId xmlns:p14="http://schemas.microsoft.com/office/powerpoint/2010/main" val="639817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4E0E6-8E9E-9EAC-489E-D44F79C62C43}"/>
              </a:ext>
            </a:extLst>
          </p:cNvPr>
          <p:cNvSpPr>
            <a:spLocks noGrp="1"/>
          </p:cNvSpPr>
          <p:nvPr>
            <p:ph type="title"/>
          </p:nvPr>
        </p:nvSpPr>
        <p:spPr/>
        <p:txBody>
          <a:bodyPr/>
          <a:lstStyle/>
          <a:p>
            <a:r>
              <a:rPr lang="en-US"/>
              <a:t>What is Shiny?</a:t>
            </a:r>
          </a:p>
        </p:txBody>
      </p:sp>
      <p:sp>
        <p:nvSpPr>
          <p:cNvPr id="3" name="Content Placeholder 2">
            <a:extLst>
              <a:ext uri="{FF2B5EF4-FFF2-40B4-BE49-F238E27FC236}">
                <a16:creationId xmlns:a16="http://schemas.microsoft.com/office/drawing/2014/main" id="{1A21B325-297D-5660-FFEC-C1D08896C31D}"/>
              </a:ext>
            </a:extLst>
          </p:cNvPr>
          <p:cNvSpPr>
            <a:spLocks noGrp="1"/>
          </p:cNvSpPr>
          <p:nvPr>
            <p:ph idx="1"/>
          </p:nvPr>
        </p:nvSpPr>
        <p:spPr/>
        <p:txBody>
          <a:bodyPr vert="horz" lIns="91440" tIns="45720" rIns="91440" bIns="45720" rtlCol="0" anchor="t">
            <a:normAutofit/>
          </a:bodyPr>
          <a:lstStyle/>
          <a:p>
            <a:pPr marL="342900" indent="-342900"/>
            <a:r>
              <a:rPr lang="en-US" sz="3200">
                <a:ea typeface="Calibri"/>
                <a:cs typeface="Calibri"/>
              </a:rPr>
              <a:t>An R package that allows users to build interactive web applications (apps) within R.</a:t>
            </a:r>
          </a:p>
          <a:p>
            <a:pPr marL="800100" lvl="1" indent="-342900"/>
            <a:r>
              <a:rPr lang="en-US" sz="3200">
                <a:ea typeface="Calibri"/>
                <a:cs typeface="Calibri"/>
              </a:rPr>
              <a:t>R is a statistical programming language.</a:t>
            </a:r>
          </a:p>
          <a:p>
            <a:pPr marL="342900" indent="-342900"/>
            <a:r>
              <a:rPr lang="en-US" sz="3200">
                <a:ea typeface="Calibri"/>
                <a:cs typeface="Calibri"/>
              </a:rPr>
              <a:t>Allows for full HTML customization, including WCAG</a:t>
            </a:r>
          </a:p>
          <a:p>
            <a:pPr marL="0" indent="0">
              <a:buNone/>
            </a:pPr>
            <a:endParaRPr lang="en-US" sz="3200">
              <a:ea typeface="Calibri"/>
              <a:cs typeface="Calibri"/>
            </a:endParaRPr>
          </a:p>
          <a:p>
            <a:pPr marL="0" indent="0">
              <a:buNone/>
            </a:pPr>
            <a:r>
              <a:rPr lang="en-US" sz="3200">
                <a:ea typeface="+mn-lt"/>
                <a:cs typeface="+mn-lt"/>
              </a:rPr>
              <a:t>Learn about Shiny: </a:t>
            </a:r>
            <a:r>
              <a:rPr lang="en-US" sz="3200">
                <a:ea typeface="+mn-lt"/>
                <a:cs typeface="+mn-lt"/>
                <a:hlinkClick r:id="rId2"/>
              </a:rPr>
              <a:t>https://shiny.posit.co</a:t>
            </a:r>
            <a:r>
              <a:rPr lang="en-US" sz="3200">
                <a:ea typeface="+mn-lt"/>
                <a:cs typeface="+mn-lt"/>
              </a:rPr>
              <a:t> </a:t>
            </a:r>
          </a:p>
        </p:txBody>
      </p:sp>
      <p:sp>
        <p:nvSpPr>
          <p:cNvPr id="4" name="Date Placeholder 3">
            <a:extLst>
              <a:ext uri="{FF2B5EF4-FFF2-40B4-BE49-F238E27FC236}">
                <a16:creationId xmlns:a16="http://schemas.microsoft.com/office/drawing/2014/main" id="{FCE840E7-CF8F-D152-2A70-6C68B7A4D1A3}"/>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BA19484A-44E4-F791-1722-C7EEFD889656}"/>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19D0E2C9-5A4A-1A06-1196-7BEFAE5B36A4}"/>
              </a:ext>
            </a:extLst>
          </p:cNvPr>
          <p:cNvSpPr>
            <a:spLocks noGrp="1"/>
          </p:cNvSpPr>
          <p:nvPr>
            <p:ph type="sldNum" sz="quarter" idx="12"/>
          </p:nvPr>
        </p:nvSpPr>
        <p:spPr/>
        <p:txBody>
          <a:bodyPr/>
          <a:lstStyle/>
          <a:p>
            <a:fld id="{48F63A3B-78C7-47BE-AE5E-E10140E04643}" type="slidenum">
              <a:rPr lang="en-US" smtClean="0"/>
              <a:t>16</a:t>
            </a:fld>
            <a:endParaRPr lang="en-US"/>
          </a:p>
        </p:txBody>
      </p:sp>
    </p:spTree>
    <p:extLst>
      <p:ext uri="{BB962C8B-B14F-4D97-AF65-F5344CB8AC3E}">
        <p14:creationId xmlns:p14="http://schemas.microsoft.com/office/powerpoint/2010/main" val="3024574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C27C-D17E-7D60-9CCA-DA866EFC72D1}"/>
              </a:ext>
            </a:extLst>
          </p:cNvPr>
          <p:cNvSpPr>
            <a:spLocks noGrp="1"/>
          </p:cNvSpPr>
          <p:nvPr>
            <p:ph type="title"/>
          </p:nvPr>
        </p:nvSpPr>
        <p:spPr/>
        <p:txBody>
          <a:bodyPr/>
          <a:lstStyle/>
          <a:p>
            <a:r>
              <a:rPr lang="en-US">
                <a:ea typeface="Calibri"/>
                <a:cs typeface="Calibri"/>
              </a:rPr>
              <a:t>R packages that address accessibility</a:t>
            </a:r>
            <a:endParaRPr lang="en-US"/>
          </a:p>
        </p:txBody>
      </p:sp>
      <p:sp>
        <p:nvSpPr>
          <p:cNvPr id="3" name="Content Placeholder 2">
            <a:extLst>
              <a:ext uri="{FF2B5EF4-FFF2-40B4-BE49-F238E27FC236}">
                <a16:creationId xmlns:a16="http://schemas.microsoft.com/office/drawing/2014/main" id="{E79DA0B3-8B8A-405A-CCD0-2A8AE15D996E}"/>
              </a:ext>
            </a:extLst>
          </p:cNvPr>
          <p:cNvSpPr>
            <a:spLocks noGrp="1"/>
          </p:cNvSpPr>
          <p:nvPr>
            <p:ph idx="1"/>
          </p:nvPr>
        </p:nvSpPr>
        <p:spPr/>
        <p:txBody>
          <a:bodyPr vert="horz" lIns="91440" tIns="45720" rIns="91440" bIns="45720" rtlCol="0" anchor="t">
            <a:normAutofit/>
          </a:bodyPr>
          <a:lstStyle/>
          <a:p>
            <a:pPr>
              <a:spcBef>
                <a:spcPts val="0"/>
              </a:spcBef>
            </a:pPr>
            <a:r>
              <a:rPr lang="en-US" sz="2800">
                <a:ea typeface="+mn-lt"/>
                <a:cs typeface="+mn-lt"/>
                <a:hlinkClick r:id="rId2"/>
              </a:rPr>
              <a:t>shinya11y</a:t>
            </a:r>
            <a:r>
              <a:rPr lang="en-US" sz="2800">
                <a:ea typeface="+mn-lt"/>
                <a:cs typeface="+mn-lt"/>
              </a:rPr>
              <a:t>: creates an overlay in your shiny app to test accessibility</a:t>
            </a:r>
            <a:endParaRPr lang="en-US" sz="2800" err="1">
              <a:ea typeface="Calibri"/>
              <a:cs typeface="Calibri"/>
            </a:endParaRPr>
          </a:p>
          <a:p>
            <a:pPr>
              <a:spcBef>
                <a:spcPts val="0"/>
              </a:spcBef>
            </a:pPr>
            <a:r>
              <a:rPr lang="en-US" sz="2800">
                <a:ea typeface="+mn-lt"/>
                <a:cs typeface="+mn-lt"/>
                <a:hlinkClick r:id="rId3"/>
              </a:rPr>
              <a:t>BrailleR</a:t>
            </a:r>
            <a:r>
              <a:rPr lang="en-US" sz="2800">
                <a:ea typeface="+mn-lt"/>
                <a:cs typeface="+mn-lt"/>
              </a:rPr>
              <a:t>: provides text descriptions of charts for blind users</a:t>
            </a:r>
            <a:endParaRPr lang="en-US" sz="2800">
              <a:ea typeface="Calibri"/>
              <a:cs typeface="Calibri"/>
            </a:endParaRPr>
          </a:p>
          <a:p>
            <a:pPr>
              <a:spcBef>
                <a:spcPts val="0"/>
              </a:spcBef>
            </a:pPr>
            <a:r>
              <a:rPr lang="en-US" sz="2800">
                <a:ea typeface="+mn-lt"/>
                <a:cs typeface="+mn-lt"/>
                <a:hlinkClick r:id="rId4"/>
              </a:rPr>
              <a:t>sonify</a:t>
            </a:r>
            <a:r>
              <a:rPr lang="en-US" sz="2800">
                <a:ea typeface="+mn-lt"/>
                <a:cs typeface="+mn-lt"/>
              </a:rPr>
              <a:t>: creates sounds in the shape of charts</a:t>
            </a:r>
            <a:endParaRPr lang="en-US" sz="2800">
              <a:ea typeface="Calibri"/>
              <a:cs typeface="Calibri"/>
            </a:endParaRPr>
          </a:p>
          <a:p>
            <a:pPr>
              <a:spcBef>
                <a:spcPts val="0"/>
              </a:spcBef>
            </a:pPr>
            <a:r>
              <a:rPr lang="en-US" sz="2800">
                <a:ea typeface="+mn-lt"/>
                <a:cs typeface="+mn-lt"/>
                <a:hlinkClick r:id="rId5"/>
              </a:rPr>
              <a:t>tactileR</a:t>
            </a:r>
            <a:r>
              <a:rPr lang="en-US" sz="2800">
                <a:ea typeface="+mn-lt"/>
                <a:cs typeface="+mn-lt"/>
              </a:rPr>
              <a:t>: creates tactile charts with braille text</a:t>
            </a:r>
            <a:endParaRPr lang="en-US" sz="2800">
              <a:ea typeface="Calibri"/>
              <a:cs typeface="Calibri"/>
            </a:endParaRPr>
          </a:p>
          <a:p>
            <a:pPr>
              <a:spcBef>
                <a:spcPts val="0"/>
              </a:spcBef>
            </a:pPr>
            <a:r>
              <a:rPr lang="en-US" sz="2800">
                <a:ea typeface="Calibri"/>
                <a:cs typeface="Calibri"/>
                <a:hlinkClick r:id="rId6"/>
              </a:rPr>
              <a:t>htmltools</a:t>
            </a:r>
            <a:r>
              <a:rPr lang="en-US" sz="2800">
                <a:ea typeface="Calibri"/>
                <a:cs typeface="Calibri"/>
              </a:rPr>
              <a:t>: tools to manipulate HTML code</a:t>
            </a:r>
          </a:p>
          <a:p>
            <a:endParaRPr lang="en-US" sz="2800">
              <a:ea typeface="Calibri"/>
              <a:cs typeface="Calibri"/>
            </a:endParaRPr>
          </a:p>
        </p:txBody>
      </p:sp>
      <p:sp>
        <p:nvSpPr>
          <p:cNvPr id="4" name="Date Placeholder 3">
            <a:extLst>
              <a:ext uri="{FF2B5EF4-FFF2-40B4-BE49-F238E27FC236}">
                <a16:creationId xmlns:a16="http://schemas.microsoft.com/office/drawing/2014/main" id="{7C1A3344-5301-8866-FCDF-D502DA518FEC}"/>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921410F4-6012-89FA-EFF2-A6E246DA8811}"/>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45761703-F0A2-EF35-FDFF-BD04FEF4993A}"/>
              </a:ext>
            </a:extLst>
          </p:cNvPr>
          <p:cNvSpPr>
            <a:spLocks noGrp="1"/>
          </p:cNvSpPr>
          <p:nvPr>
            <p:ph type="sldNum" sz="quarter" idx="12"/>
          </p:nvPr>
        </p:nvSpPr>
        <p:spPr/>
        <p:txBody>
          <a:bodyPr/>
          <a:lstStyle/>
          <a:p>
            <a:fld id="{48F63A3B-78C7-47BE-AE5E-E10140E04643}" type="slidenum">
              <a:rPr lang="en-US" smtClean="0"/>
              <a:t>17</a:t>
            </a:fld>
            <a:endParaRPr lang="en-US"/>
          </a:p>
        </p:txBody>
      </p:sp>
    </p:spTree>
    <p:extLst>
      <p:ext uri="{BB962C8B-B14F-4D97-AF65-F5344CB8AC3E}">
        <p14:creationId xmlns:p14="http://schemas.microsoft.com/office/powerpoint/2010/main" val="271971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23D16-0B6E-2D4C-998C-560EFBCF1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8914C-EFC5-F2F5-04B3-B57A246A3F1B}"/>
              </a:ext>
            </a:extLst>
          </p:cNvPr>
          <p:cNvSpPr>
            <a:spLocks noGrp="1"/>
          </p:cNvSpPr>
          <p:nvPr>
            <p:ph type="title"/>
          </p:nvPr>
        </p:nvSpPr>
        <p:spPr/>
        <p:txBody>
          <a:bodyPr/>
          <a:lstStyle/>
          <a:p>
            <a:r>
              <a:rPr lang="en-US">
                <a:ea typeface="Calibri"/>
                <a:cs typeface="Calibri"/>
              </a:rPr>
              <a:t>Accessibility testing tools we use</a:t>
            </a:r>
            <a:endParaRPr lang="en-US"/>
          </a:p>
        </p:txBody>
      </p:sp>
      <p:sp>
        <p:nvSpPr>
          <p:cNvPr id="3" name="Content Placeholder 2">
            <a:extLst>
              <a:ext uri="{FF2B5EF4-FFF2-40B4-BE49-F238E27FC236}">
                <a16:creationId xmlns:a16="http://schemas.microsoft.com/office/drawing/2014/main" id="{CD78B66B-6CFE-EEFC-A430-30F43B828C25}"/>
              </a:ext>
            </a:extLst>
          </p:cNvPr>
          <p:cNvSpPr>
            <a:spLocks noGrp="1"/>
          </p:cNvSpPr>
          <p:nvPr>
            <p:ph idx="1"/>
          </p:nvPr>
        </p:nvSpPr>
        <p:spPr/>
        <p:txBody>
          <a:bodyPr vert="horz" lIns="91440" tIns="45720" rIns="91440" bIns="45720" rtlCol="0" anchor="t">
            <a:normAutofit/>
          </a:bodyPr>
          <a:lstStyle/>
          <a:p>
            <a:pPr>
              <a:spcBef>
                <a:spcPts val="0"/>
              </a:spcBef>
            </a:pPr>
            <a:r>
              <a:rPr lang="en-US" sz="2800">
                <a:ea typeface="+mn-lt"/>
                <a:cs typeface="+mn-lt"/>
                <a:hlinkClick r:id="rId2"/>
              </a:rPr>
              <a:t>shinya11y</a:t>
            </a:r>
            <a:r>
              <a:rPr lang="en-US" sz="2800">
                <a:ea typeface="+mn-lt"/>
                <a:cs typeface="+mn-lt"/>
              </a:rPr>
              <a:t>: review shiny app accessibility</a:t>
            </a:r>
            <a:endParaRPr lang="en-US" sz="2800" err="1">
              <a:ea typeface="Calibri"/>
              <a:cs typeface="Calibri"/>
            </a:endParaRPr>
          </a:p>
          <a:p>
            <a:pPr>
              <a:spcBef>
                <a:spcPts val="0"/>
              </a:spcBef>
            </a:pPr>
            <a:r>
              <a:rPr lang="en-US" sz="2800">
                <a:ea typeface="+mn-lt"/>
                <a:cs typeface="+mn-lt"/>
                <a:hlinkClick r:id="rId3"/>
              </a:rPr>
              <a:t>ANDI</a:t>
            </a:r>
            <a:r>
              <a:rPr lang="en-US" sz="2800">
                <a:ea typeface="+mn-lt"/>
                <a:cs typeface="+mn-lt"/>
              </a:rPr>
              <a:t>: check webpage for Section 508 compliance</a:t>
            </a:r>
            <a:endParaRPr lang="en-US" sz="2800">
              <a:ea typeface="Calibri"/>
              <a:cs typeface="Calibri"/>
            </a:endParaRPr>
          </a:p>
          <a:p>
            <a:pPr>
              <a:spcBef>
                <a:spcPts val="0"/>
              </a:spcBef>
            </a:pPr>
            <a:r>
              <a:rPr lang="en-US" sz="2800">
                <a:ea typeface="+mn-lt"/>
                <a:cs typeface="+mn-lt"/>
                <a:hlinkClick r:id="rId4"/>
              </a:rPr>
              <a:t>WAVE</a:t>
            </a:r>
            <a:r>
              <a:rPr lang="en-US" sz="2800">
                <a:ea typeface="+mn-lt"/>
                <a:cs typeface="+mn-lt"/>
              </a:rPr>
              <a:t>: check webpage for WCAG compliance</a:t>
            </a:r>
            <a:endParaRPr lang="en-US" sz="2800">
              <a:ea typeface="Calibri"/>
              <a:cs typeface="Calibri"/>
            </a:endParaRPr>
          </a:p>
          <a:p>
            <a:pPr>
              <a:spcBef>
                <a:spcPts val="0"/>
              </a:spcBef>
            </a:pPr>
            <a:r>
              <a:rPr lang="en-US" sz="2800">
                <a:ea typeface="+mn-lt"/>
                <a:cs typeface="+mn-lt"/>
                <a:hlinkClick r:id="rId5"/>
              </a:rPr>
              <a:t>Axe Accessibility</a:t>
            </a:r>
            <a:r>
              <a:rPr lang="en-US" sz="2800">
                <a:ea typeface="+mn-lt"/>
                <a:cs typeface="+mn-lt"/>
              </a:rPr>
              <a:t>: check code for accessibility issues</a:t>
            </a:r>
            <a:endParaRPr lang="en-US" sz="2800">
              <a:ea typeface="Calibri"/>
              <a:cs typeface="Calibri"/>
            </a:endParaRPr>
          </a:p>
          <a:p>
            <a:pPr>
              <a:spcBef>
                <a:spcPts val="0"/>
              </a:spcBef>
            </a:pPr>
            <a:r>
              <a:rPr lang="en-US" sz="2800">
                <a:ea typeface="Calibri"/>
                <a:cs typeface="Calibri"/>
                <a:hlinkClick r:id="rId6"/>
              </a:rPr>
              <a:t>NVDA</a:t>
            </a:r>
            <a:r>
              <a:rPr lang="en-US" sz="2800">
                <a:ea typeface="Calibri"/>
                <a:cs typeface="Calibri"/>
              </a:rPr>
              <a:t>: screen reader</a:t>
            </a:r>
          </a:p>
          <a:p>
            <a:pPr marL="0" indent="0">
              <a:lnSpc>
                <a:spcPct val="110000"/>
              </a:lnSpc>
              <a:spcBef>
                <a:spcPts val="0"/>
              </a:spcBef>
              <a:spcAft>
                <a:spcPts val="0"/>
              </a:spcAft>
              <a:buNone/>
            </a:pPr>
            <a:endParaRPr lang="en-US" sz="2800">
              <a:ea typeface="Calibri"/>
              <a:cs typeface="Calibri"/>
            </a:endParaRPr>
          </a:p>
          <a:p>
            <a:pPr marL="0" indent="0">
              <a:lnSpc>
                <a:spcPct val="110000"/>
              </a:lnSpc>
              <a:spcBef>
                <a:spcPts val="0"/>
              </a:spcBef>
              <a:spcAft>
                <a:spcPts val="0"/>
              </a:spcAft>
              <a:buNone/>
            </a:pPr>
            <a:endParaRPr lang="en-US" sz="2800">
              <a:ea typeface="Calibri"/>
              <a:cs typeface="Calibri"/>
            </a:endParaRPr>
          </a:p>
          <a:p>
            <a:pPr marL="0" indent="0">
              <a:lnSpc>
                <a:spcPct val="110000"/>
              </a:lnSpc>
              <a:spcBef>
                <a:spcPts val="0"/>
              </a:spcBef>
              <a:spcAft>
                <a:spcPts val="0"/>
              </a:spcAft>
              <a:buNone/>
            </a:pPr>
            <a:r>
              <a:rPr lang="en-US" sz="2800">
                <a:ea typeface="Calibri"/>
                <a:cs typeface="Calibri"/>
              </a:rPr>
              <a:t>Note: Section 508 and WCAG are sets of accessibility criteria</a:t>
            </a:r>
          </a:p>
        </p:txBody>
      </p:sp>
      <p:sp>
        <p:nvSpPr>
          <p:cNvPr id="4" name="Date Placeholder 3">
            <a:extLst>
              <a:ext uri="{FF2B5EF4-FFF2-40B4-BE49-F238E27FC236}">
                <a16:creationId xmlns:a16="http://schemas.microsoft.com/office/drawing/2014/main" id="{2EB9B407-484E-7C68-8270-0C03409AA3F9}"/>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762FF3DF-4D10-277A-F797-A63D70FC49DB}"/>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0F09FB4C-56FC-417D-8F01-3778D7B73479}"/>
              </a:ext>
            </a:extLst>
          </p:cNvPr>
          <p:cNvSpPr>
            <a:spLocks noGrp="1"/>
          </p:cNvSpPr>
          <p:nvPr>
            <p:ph type="sldNum" sz="quarter" idx="12"/>
          </p:nvPr>
        </p:nvSpPr>
        <p:spPr/>
        <p:txBody>
          <a:bodyPr/>
          <a:lstStyle/>
          <a:p>
            <a:fld id="{48F63A3B-78C7-47BE-AE5E-E10140E04643}" type="slidenum">
              <a:rPr lang="en-US" smtClean="0"/>
              <a:t>18</a:t>
            </a:fld>
            <a:endParaRPr lang="en-US"/>
          </a:p>
        </p:txBody>
      </p:sp>
    </p:spTree>
    <p:extLst>
      <p:ext uri="{BB962C8B-B14F-4D97-AF65-F5344CB8AC3E}">
        <p14:creationId xmlns:p14="http://schemas.microsoft.com/office/powerpoint/2010/main" val="360051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FB6C-FB1D-636E-FE40-AC6B8BA8359C}"/>
              </a:ext>
            </a:extLst>
          </p:cNvPr>
          <p:cNvSpPr>
            <a:spLocks noGrp="1"/>
          </p:cNvSpPr>
          <p:nvPr>
            <p:ph type="title"/>
          </p:nvPr>
        </p:nvSpPr>
        <p:spPr/>
        <p:txBody>
          <a:bodyPr/>
          <a:lstStyle/>
          <a:p>
            <a:r>
              <a:rPr lang="en-US"/>
              <a:t>Summary</a:t>
            </a:r>
          </a:p>
        </p:txBody>
      </p:sp>
      <p:sp>
        <p:nvSpPr>
          <p:cNvPr id="3" name="Content Placeholder 2">
            <a:extLst>
              <a:ext uri="{FF2B5EF4-FFF2-40B4-BE49-F238E27FC236}">
                <a16:creationId xmlns:a16="http://schemas.microsoft.com/office/drawing/2014/main" id="{43779D91-2BD2-66AD-EE0B-118D48BF7131}"/>
              </a:ext>
            </a:extLst>
          </p:cNvPr>
          <p:cNvSpPr>
            <a:spLocks noGrp="1"/>
          </p:cNvSpPr>
          <p:nvPr>
            <p:ph idx="1"/>
          </p:nvPr>
        </p:nvSpPr>
        <p:spPr/>
        <p:txBody>
          <a:bodyPr vert="horz" lIns="91440" tIns="45720" rIns="91440" bIns="45720" rtlCol="0" anchor="t">
            <a:normAutofit/>
          </a:bodyPr>
          <a:lstStyle/>
          <a:p>
            <a:r>
              <a:rPr lang="en-US"/>
              <a:t>Web Content Accessibility Guidelines (WCAG 2.0 and 2.1)</a:t>
            </a:r>
          </a:p>
          <a:p>
            <a:r>
              <a:rPr lang="en-US"/>
              <a:t>Perceivable and Operable components of POUR:</a:t>
            </a:r>
            <a:endParaRPr lang="en-US">
              <a:ea typeface="Calibri"/>
              <a:cs typeface="Calibri"/>
            </a:endParaRPr>
          </a:p>
          <a:p>
            <a:pPr lvl="1"/>
            <a:r>
              <a:rPr lang="en-US"/>
              <a:t>Perceivable: Alt Text, Use of Color, Non-Text Color Contrast, Orientation, Reflow, Text spacing, and Hovering.</a:t>
            </a:r>
            <a:endParaRPr lang="en-US">
              <a:ea typeface="Calibri"/>
              <a:cs typeface="Calibri"/>
            </a:endParaRPr>
          </a:p>
          <a:p>
            <a:pPr lvl="1"/>
            <a:r>
              <a:rPr lang="en-US"/>
              <a:t>Operable:  Keyboard navigation, Keyboard traps, Page Titled, and Focus Order</a:t>
            </a:r>
            <a:endParaRPr lang="en-US">
              <a:ea typeface="Calibri"/>
              <a:cs typeface="Calibri"/>
            </a:endParaRPr>
          </a:p>
          <a:p>
            <a:r>
              <a:rPr lang="en-US"/>
              <a:t>Always Test!</a:t>
            </a:r>
            <a:endParaRPr lang="en-US">
              <a:ea typeface="Calibri"/>
              <a:cs typeface="Calibri"/>
            </a:endParaRPr>
          </a:p>
        </p:txBody>
      </p:sp>
      <p:sp>
        <p:nvSpPr>
          <p:cNvPr id="4" name="Date Placeholder 3">
            <a:extLst>
              <a:ext uri="{FF2B5EF4-FFF2-40B4-BE49-F238E27FC236}">
                <a16:creationId xmlns:a16="http://schemas.microsoft.com/office/drawing/2014/main" id="{E825867F-8C59-15C9-7B64-E44F0AC341F9}"/>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AE0E13EF-41E6-8A4F-9EB8-1FE183636CB6}"/>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2E4766A-66E3-4DD5-6311-75A5BE0540E1}"/>
              </a:ext>
            </a:extLst>
          </p:cNvPr>
          <p:cNvSpPr>
            <a:spLocks noGrp="1"/>
          </p:cNvSpPr>
          <p:nvPr>
            <p:ph type="sldNum" sz="quarter" idx="12"/>
          </p:nvPr>
        </p:nvSpPr>
        <p:spPr/>
        <p:txBody>
          <a:bodyPr/>
          <a:lstStyle/>
          <a:p>
            <a:fld id="{48F63A3B-78C7-47BE-AE5E-E10140E04643}" type="slidenum">
              <a:rPr lang="en-US" smtClean="0"/>
              <a:t>19</a:t>
            </a:fld>
            <a:endParaRPr lang="en-US"/>
          </a:p>
        </p:txBody>
      </p:sp>
    </p:spTree>
    <p:extLst>
      <p:ext uri="{BB962C8B-B14F-4D97-AF65-F5344CB8AC3E}">
        <p14:creationId xmlns:p14="http://schemas.microsoft.com/office/powerpoint/2010/main" val="3234186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76D2-0FF8-A420-4629-B5FABC4EFAF5}"/>
              </a:ext>
            </a:extLst>
          </p:cNvPr>
          <p:cNvSpPr>
            <a:spLocks noGrp="1"/>
          </p:cNvSpPr>
          <p:nvPr>
            <p:ph type="title"/>
          </p:nvPr>
        </p:nvSpPr>
        <p:spPr/>
        <p:txBody>
          <a:bodyPr>
            <a:normAutofit/>
          </a:bodyPr>
          <a:lstStyle/>
          <a:p>
            <a:r>
              <a:rPr lang="en-US" sz="3200"/>
              <a:t>Tribal-State Relations Acknowledgment Statement</a:t>
            </a:r>
          </a:p>
        </p:txBody>
      </p:sp>
      <p:sp>
        <p:nvSpPr>
          <p:cNvPr id="3" name="Content Placeholder 2">
            <a:extLst>
              <a:ext uri="{FF2B5EF4-FFF2-40B4-BE49-F238E27FC236}">
                <a16:creationId xmlns:a16="http://schemas.microsoft.com/office/drawing/2014/main" id="{0008496E-ABA2-8F8F-2207-21A3AA3F299B}"/>
              </a:ext>
            </a:extLst>
          </p:cNvPr>
          <p:cNvSpPr>
            <a:spLocks noGrp="1"/>
          </p:cNvSpPr>
          <p:nvPr>
            <p:ph idx="1"/>
          </p:nvPr>
        </p:nvSpPr>
        <p:spPr/>
        <p:txBody>
          <a:bodyPr vert="horz" lIns="182880" tIns="182880" rIns="182880" bIns="182880" rtlCol="0" anchor="t">
            <a:normAutofit/>
          </a:bodyPr>
          <a:lstStyle/>
          <a:p>
            <a:pPr marL="0" indent="0" rtl="0">
              <a:buNone/>
            </a:pPr>
            <a:r>
              <a:rPr lang="en-US" sz="1800"/>
              <a:t>The State of Minnesota is home to 11 federally recognized Indian Tribes with elected Tribal government officials. The State of Minnesota acknowledges and supports the unique political status of Tribal Nations across Minnesota and their absolute right to existence, self-governance, and self-determination. This unique relationship with federally recognized Indian Tribes is cemented by the Constitution of the United States, treaties, statutes, case law, and agreements. The State of Minnesota and Tribal governments across Minnesota significantly benefit from working together, learning from one another, and partnering where possible.</a:t>
            </a:r>
            <a:endParaRPr lang="en-US" sz="1800">
              <a:ea typeface="Calibri"/>
              <a:cs typeface="Calibri"/>
            </a:endParaRPr>
          </a:p>
          <a:p>
            <a:pPr marL="0" indent="0" rtl="0">
              <a:buNone/>
            </a:pPr>
            <a:r>
              <a:rPr lang="en-US" sz="1800"/>
              <a:t>Minnesota Department of Health recognizes, values, and celebrates the vibrant and unique relationships between the 11 Tribal Nations and the State of Minnesota. Partnerships formed through government-to-government relationships with these Tribes will effectively address health disparities and lead to better health outcomes for all of Minnesota. </a:t>
            </a:r>
            <a:endParaRPr lang="en-US" sz="1800">
              <a:ea typeface="Calibri"/>
              <a:cs typeface="Calibri"/>
            </a:endParaRPr>
          </a:p>
          <a:p>
            <a:pPr marL="0" indent="0">
              <a:buNone/>
            </a:pPr>
            <a:r>
              <a:rPr lang="en-US" sz="1800">
                <a:effectLst/>
                <a:latin typeface="Calibri"/>
                <a:ea typeface="Calibri"/>
                <a:cs typeface="Segoe UI"/>
              </a:rPr>
              <a:t>In our work </a:t>
            </a:r>
            <a:r>
              <a:rPr lang="en-US" sz="1800">
                <a:latin typeface="Calibri"/>
                <a:ea typeface="Calibri"/>
                <a:cs typeface="Segoe UI"/>
              </a:rPr>
              <a:t>at</a:t>
            </a:r>
            <a:r>
              <a:rPr lang="en-US" sz="1800">
                <a:effectLst/>
                <a:latin typeface="Calibri"/>
                <a:ea typeface="Calibri"/>
                <a:cs typeface="Segoe UI"/>
              </a:rPr>
              <a:t> </a:t>
            </a:r>
            <a:r>
              <a:rPr lang="en-US" sz="1800">
                <a:latin typeface="Calibri"/>
                <a:ea typeface="Calibri"/>
                <a:cs typeface="Segoe UI"/>
              </a:rPr>
              <a:t>the Office of Data Strategy and Interoperability,</a:t>
            </a:r>
            <a:r>
              <a:rPr lang="en-US" sz="1800">
                <a:effectLst/>
                <a:latin typeface="Calibri"/>
                <a:ea typeface="Calibri"/>
                <a:cs typeface="Segoe UI"/>
              </a:rPr>
              <a:t> we demonstrate our commitment to Tribal-State relations by providing free assistance upon request and promoting health equity in data collection and use.</a:t>
            </a:r>
            <a:endParaRPr lang="en-US" sz="1800">
              <a:latin typeface="Calibri"/>
              <a:ea typeface="Calibri"/>
              <a:cs typeface="Segoe UI"/>
            </a:endParaRPr>
          </a:p>
        </p:txBody>
      </p:sp>
      <p:sp>
        <p:nvSpPr>
          <p:cNvPr id="4" name="Date Placeholder 3">
            <a:extLst>
              <a:ext uri="{FF2B5EF4-FFF2-40B4-BE49-F238E27FC236}">
                <a16:creationId xmlns:a16="http://schemas.microsoft.com/office/drawing/2014/main" id="{B547CE02-05C7-9357-5ABD-B03BF41633BB}"/>
              </a:ext>
            </a:extLst>
          </p:cNvPr>
          <p:cNvSpPr>
            <a:spLocks noGrp="1"/>
          </p:cNvSpPr>
          <p:nvPr>
            <p:ph type="dt" sz="half" idx="10"/>
          </p:nvPr>
        </p:nvSpPr>
        <p:spPr/>
        <p:txBody>
          <a:bodyPr/>
          <a:lstStyle/>
          <a:p>
            <a:fld id="{9A198C9B-0587-4A1E-9E03-E4C9FE222F08}" type="datetime1">
              <a:rPr lang="en-US" smtClean="0"/>
              <a:t>3/27/2025</a:t>
            </a:fld>
            <a:endParaRPr lang="en-US"/>
          </a:p>
        </p:txBody>
      </p:sp>
      <p:sp>
        <p:nvSpPr>
          <p:cNvPr id="5" name="Footer Placeholder 4">
            <a:extLst>
              <a:ext uri="{FF2B5EF4-FFF2-40B4-BE49-F238E27FC236}">
                <a16:creationId xmlns:a16="http://schemas.microsoft.com/office/drawing/2014/main" id="{6234F8EF-D830-07F8-E2AA-ACCC5A8F9B3D}"/>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2AC4D8C0-EFE6-4004-586D-7051DDDF5792}"/>
              </a:ext>
            </a:extLst>
          </p:cNvPr>
          <p:cNvSpPr>
            <a:spLocks noGrp="1"/>
          </p:cNvSpPr>
          <p:nvPr>
            <p:ph type="sldNum" sz="quarter" idx="12"/>
          </p:nvPr>
        </p:nvSpPr>
        <p:spPr/>
        <p:txBody>
          <a:bodyPr/>
          <a:lstStyle/>
          <a:p>
            <a:fld id="{48F63A3B-78C7-47BE-AE5E-E10140E04643}" type="slidenum">
              <a:rPr lang="en-US" smtClean="0"/>
              <a:t>2</a:t>
            </a:fld>
            <a:endParaRPr lang="en-US"/>
          </a:p>
        </p:txBody>
      </p:sp>
    </p:spTree>
    <p:extLst>
      <p:ext uri="{BB962C8B-B14F-4D97-AF65-F5344CB8AC3E}">
        <p14:creationId xmlns:p14="http://schemas.microsoft.com/office/powerpoint/2010/main" val="1618628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6A21-2D4D-2C4D-D51F-89C0FFFDC53E}"/>
              </a:ext>
            </a:extLst>
          </p:cNvPr>
          <p:cNvSpPr>
            <a:spLocks noGrp="1"/>
          </p:cNvSpPr>
          <p:nvPr>
            <p:ph type="title"/>
          </p:nvPr>
        </p:nvSpPr>
        <p:spPr>
          <a:xfrm>
            <a:off x="838200" y="2692918"/>
            <a:ext cx="10515600" cy="1472163"/>
          </a:xfrm>
        </p:spPr>
        <p:txBody>
          <a:bodyPr/>
          <a:lstStyle/>
          <a:p>
            <a:r>
              <a:rPr lang="en-US"/>
              <a:t>Questions</a:t>
            </a:r>
          </a:p>
        </p:txBody>
      </p:sp>
      <p:sp>
        <p:nvSpPr>
          <p:cNvPr id="4" name="Date Placeholder 3">
            <a:extLst>
              <a:ext uri="{FF2B5EF4-FFF2-40B4-BE49-F238E27FC236}">
                <a16:creationId xmlns:a16="http://schemas.microsoft.com/office/drawing/2014/main" id="{EDB460A7-E495-AA4E-0449-CC5E3D360C59}"/>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0932F493-BF3D-9E8F-A403-D2F41246AE71}"/>
              </a:ext>
            </a:extLst>
          </p:cNvPr>
          <p:cNvSpPr>
            <a:spLocks noGrp="1"/>
          </p:cNvSpPr>
          <p:nvPr>
            <p:ph type="ftr" sz="quarter" idx="12"/>
          </p:nvPr>
        </p:nvSpPr>
        <p:spPr/>
        <p:txBody>
          <a:bodyPr/>
          <a:lstStyle/>
          <a:p>
            <a:r>
              <a:rPr lang="en-US"/>
              <a:t>health.state.mn.us</a:t>
            </a:r>
          </a:p>
        </p:txBody>
      </p:sp>
      <p:sp>
        <p:nvSpPr>
          <p:cNvPr id="6" name="Slide Number Placeholder 5">
            <a:extLst>
              <a:ext uri="{FF2B5EF4-FFF2-40B4-BE49-F238E27FC236}">
                <a16:creationId xmlns:a16="http://schemas.microsoft.com/office/drawing/2014/main" id="{C63B4775-3B05-566E-1DA0-B1C0BEEE7EC2}"/>
              </a:ext>
            </a:extLst>
          </p:cNvPr>
          <p:cNvSpPr>
            <a:spLocks noGrp="1"/>
          </p:cNvSpPr>
          <p:nvPr>
            <p:ph type="sldNum" sz="quarter" idx="11"/>
          </p:nvPr>
        </p:nvSpPr>
        <p:spPr/>
        <p:txBody>
          <a:bodyPr/>
          <a:lstStyle/>
          <a:p>
            <a:fld id="{48F63A3B-78C7-47BE-AE5E-E10140E04643}" type="slidenum">
              <a:rPr lang="en-US" smtClean="0"/>
              <a:t>20</a:t>
            </a:fld>
            <a:endParaRPr lang="en-US"/>
          </a:p>
        </p:txBody>
      </p:sp>
    </p:spTree>
    <p:extLst>
      <p:ext uri="{BB962C8B-B14F-4D97-AF65-F5344CB8AC3E}">
        <p14:creationId xmlns:p14="http://schemas.microsoft.com/office/powerpoint/2010/main" val="34386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Thank You!</a:t>
            </a:r>
          </a:p>
        </p:txBody>
      </p:sp>
      <p:sp>
        <p:nvSpPr>
          <p:cNvPr id="3" name="Text Placeholder 2"/>
          <p:cNvSpPr>
            <a:spLocks noGrp="1"/>
          </p:cNvSpPr>
          <p:nvPr>
            <p:ph type="body" sz="quarter" idx="13"/>
          </p:nvPr>
        </p:nvSpPr>
        <p:spPr/>
        <p:txBody>
          <a:bodyPr/>
          <a:lstStyle/>
          <a:p>
            <a:r>
              <a:rPr lang="en-US" sz="2800" b="1">
                <a:ea typeface="Calibri"/>
                <a:cs typeface="Calibri"/>
              </a:rPr>
              <a:t>Email: </a:t>
            </a:r>
            <a:r>
              <a:rPr lang="en-US" sz="2800" u="sng">
                <a:solidFill>
                  <a:srgbClr val="3D792A"/>
                </a:solidFill>
                <a:ea typeface="+mn-lt"/>
                <a:cs typeface="+mn-lt"/>
                <a:hlinkClick r:id="rId3"/>
              </a:rPr>
              <a:t>health.dsi@state.mn.us</a:t>
            </a:r>
          </a:p>
        </p:txBody>
      </p:sp>
    </p:spTree>
    <p:extLst>
      <p:ext uri="{BB962C8B-B14F-4D97-AF65-F5344CB8AC3E}">
        <p14:creationId xmlns:p14="http://schemas.microsoft.com/office/powerpoint/2010/main" val="24291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A630C80-3B79-75C6-89EE-C742B1B8C58B}"/>
              </a:ext>
            </a:extLst>
          </p:cNvPr>
          <p:cNvSpPr>
            <a:spLocks noGrp="1"/>
          </p:cNvSpPr>
          <p:nvPr>
            <p:ph idx="1"/>
          </p:nvPr>
        </p:nvSpPr>
        <p:spPr/>
        <p:txBody>
          <a:bodyPr vert="horz" lIns="91440" tIns="45720" rIns="91440" bIns="45720" rtlCol="0" anchor="t">
            <a:normAutofit/>
          </a:bodyPr>
          <a:lstStyle/>
          <a:p>
            <a:pPr algn="ctr"/>
            <a:endParaRPr lang="en-US" b="1"/>
          </a:p>
          <a:p>
            <a:pPr algn="ctr"/>
            <a:endParaRPr lang="en-US" b="1">
              <a:ea typeface="Calibri"/>
              <a:cs typeface="Calibri"/>
            </a:endParaRPr>
          </a:p>
          <a:p>
            <a:pPr marL="0" indent="0" algn="ctr">
              <a:buNone/>
            </a:pPr>
            <a:r>
              <a:rPr lang="en-US" sz="4000" b="1"/>
              <a:t>Shiny Demonstrations</a:t>
            </a:r>
            <a:endParaRPr lang="en-US" sz="4000" b="1">
              <a:ea typeface="Calibri"/>
              <a:cs typeface="Calibri"/>
            </a:endParaRPr>
          </a:p>
          <a:p>
            <a:pPr marL="0" indent="0" algn="ctr">
              <a:buNone/>
            </a:pPr>
            <a:endParaRPr lang="en-US" sz="4000" b="1">
              <a:ea typeface="Calibri"/>
              <a:cs typeface="Calibri"/>
            </a:endParaRPr>
          </a:p>
          <a:p>
            <a:pPr marL="0" indent="0" algn="ctr">
              <a:buNone/>
            </a:pPr>
            <a:endParaRPr lang="en-US" sz="4000" b="1">
              <a:ea typeface="Calibri"/>
              <a:cs typeface="Calibri"/>
            </a:endParaRPr>
          </a:p>
          <a:p>
            <a:pPr marL="0" indent="0" algn="ctr">
              <a:buNone/>
            </a:pPr>
            <a:r>
              <a:rPr lang="en-US" sz="2800">
                <a:ea typeface="Calibri"/>
                <a:cs typeface="Calibri"/>
              </a:rPr>
              <a:t>Online: </a:t>
            </a:r>
            <a:r>
              <a:rPr lang="en-US" sz="2800">
                <a:ea typeface="+mn-lt"/>
                <a:cs typeface="+mn-lt"/>
                <a:hlinkClick r:id="rId3"/>
              </a:rPr>
              <a:t>https://github.com/tidy-MN/shiny-a11y-apps</a:t>
            </a:r>
            <a:endParaRPr lang="en-US" sz="2800">
              <a:ea typeface="Calibri"/>
              <a:cs typeface="Calibri"/>
            </a:endParaRPr>
          </a:p>
        </p:txBody>
      </p:sp>
      <p:sp>
        <p:nvSpPr>
          <p:cNvPr id="5" name="Date Placeholder 4">
            <a:extLst>
              <a:ext uri="{FF2B5EF4-FFF2-40B4-BE49-F238E27FC236}">
                <a16:creationId xmlns:a16="http://schemas.microsoft.com/office/drawing/2014/main" id="{32508435-9C13-E293-B756-D6A111D238EE}"/>
              </a:ext>
            </a:extLst>
          </p:cNvPr>
          <p:cNvSpPr>
            <a:spLocks noGrp="1"/>
          </p:cNvSpPr>
          <p:nvPr>
            <p:ph type="dt" sz="half" idx="10"/>
          </p:nvPr>
        </p:nvSpPr>
        <p:spPr/>
        <p:txBody>
          <a:bodyPr/>
          <a:lstStyle/>
          <a:p>
            <a:fld id="{7C198DD1-C477-482D-A126-3FBDD1778E48}" type="datetime1">
              <a:rPr lang="en-US" smtClean="0"/>
              <a:t>3/27/2025</a:t>
            </a:fld>
            <a:endParaRPr lang="en-US"/>
          </a:p>
        </p:txBody>
      </p:sp>
      <p:sp>
        <p:nvSpPr>
          <p:cNvPr id="6" name="Footer Placeholder 5">
            <a:extLst>
              <a:ext uri="{FF2B5EF4-FFF2-40B4-BE49-F238E27FC236}">
                <a16:creationId xmlns:a16="http://schemas.microsoft.com/office/drawing/2014/main" id="{DA15C563-5565-4679-A5A2-65C67E6DB60F}"/>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630F4DDC-A49C-52A2-3A90-EA972887A542}"/>
              </a:ext>
            </a:extLst>
          </p:cNvPr>
          <p:cNvSpPr>
            <a:spLocks noGrp="1"/>
          </p:cNvSpPr>
          <p:nvPr>
            <p:ph type="sldNum" sz="quarter" idx="12"/>
          </p:nvPr>
        </p:nvSpPr>
        <p:spPr/>
        <p:txBody>
          <a:bodyPr/>
          <a:lstStyle/>
          <a:p>
            <a:fld id="{48F63A3B-78C7-47BE-AE5E-E10140E04643}" type="slidenum">
              <a:rPr lang="en-US" smtClean="0"/>
              <a:t>22</a:t>
            </a:fld>
            <a:endParaRPr lang="en-US"/>
          </a:p>
        </p:txBody>
      </p:sp>
    </p:spTree>
    <p:extLst>
      <p:ext uri="{BB962C8B-B14F-4D97-AF65-F5344CB8AC3E}">
        <p14:creationId xmlns:p14="http://schemas.microsoft.com/office/powerpoint/2010/main" val="210436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45AE-A578-0422-1000-64E80AD13EC2}"/>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14B966AE-C417-327B-4B98-0208BE345011}"/>
              </a:ext>
            </a:extLst>
          </p:cNvPr>
          <p:cNvSpPr>
            <a:spLocks noGrp="1"/>
          </p:cNvSpPr>
          <p:nvPr>
            <p:ph sz="half" idx="1"/>
          </p:nvPr>
        </p:nvSpPr>
        <p:spPr>
          <a:xfrm>
            <a:off x="838199" y="1594624"/>
            <a:ext cx="10515599" cy="4582339"/>
          </a:xfrm>
        </p:spPr>
        <p:txBody>
          <a:bodyPr>
            <a:normAutofit lnSpcReduction="10000"/>
          </a:bodyPr>
          <a:lstStyle/>
          <a:p>
            <a:r>
              <a:rPr lang="en-US" sz="2800"/>
              <a:t>World Wide Web Consortium (W3C)</a:t>
            </a:r>
          </a:p>
          <a:p>
            <a:r>
              <a:rPr lang="en-US" sz="2800"/>
              <a:t>Web Content Accessibility Guidelines (WCAG) </a:t>
            </a:r>
          </a:p>
          <a:p>
            <a:pPr lvl="1"/>
            <a:r>
              <a:rPr lang="en-US" sz="2800"/>
              <a:t>POUR Principals – Perceivable, Operable, Understandable, &amp; Robust</a:t>
            </a:r>
          </a:p>
          <a:p>
            <a:pPr lvl="1"/>
            <a:r>
              <a:rPr lang="en-US" sz="2800"/>
              <a:t>State of Minnesota requirements</a:t>
            </a:r>
          </a:p>
          <a:p>
            <a:r>
              <a:rPr lang="en-US" sz="2800"/>
              <a:t>Shiny Dashboard Demo</a:t>
            </a:r>
          </a:p>
          <a:p>
            <a:r>
              <a:rPr lang="en-US" sz="2800"/>
              <a:t>Q/A</a:t>
            </a:r>
          </a:p>
          <a:p>
            <a:pPr marL="0" indent="0">
              <a:buNone/>
            </a:pPr>
            <a:r>
              <a:rPr lang="en-US"/>
              <a:t>	</a:t>
            </a:r>
          </a:p>
        </p:txBody>
      </p:sp>
      <p:sp>
        <p:nvSpPr>
          <p:cNvPr id="5" name="Date Placeholder 4">
            <a:extLst>
              <a:ext uri="{FF2B5EF4-FFF2-40B4-BE49-F238E27FC236}">
                <a16:creationId xmlns:a16="http://schemas.microsoft.com/office/drawing/2014/main" id="{C1918182-A686-A0B3-E3B9-AA3A31EF6322}"/>
              </a:ext>
            </a:extLst>
          </p:cNvPr>
          <p:cNvSpPr>
            <a:spLocks noGrp="1"/>
          </p:cNvSpPr>
          <p:nvPr>
            <p:ph type="dt" sz="half" idx="10"/>
          </p:nvPr>
        </p:nvSpPr>
        <p:spPr/>
        <p:txBody>
          <a:bodyPr/>
          <a:lstStyle/>
          <a:p>
            <a:fld id="{7C198DD1-C477-482D-A126-3FBDD1778E48}" type="datetime1">
              <a:rPr lang="en-US" smtClean="0"/>
              <a:t>3/27/2025</a:t>
            </a:fld>
            <a:endParaRPr lang="en-US"/>
          </a:p>
        </p:txBody>
      </p:sp>
      <p:sp>
        <p:nvSpPr>
          <p:cNvPr id="6" name="Footer Placeholder 5">
            <a:extLst>
              <a:ext uri="{FF2B5EF4-FFF2-40B4-BE49-F238E27FC236}">
                <a16:creationId xmlns:a16="http://schemas.microsoft.com/office/drawing/2014/main" id="{4527BA2F-510D-A7F2-A114-91DEC2BB8074}"/>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1735C616-F2A4-CE0F-B3FA-D1EBF51D840F}"/>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380223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36B91-B7C9-D121-8E7E-49BBB2509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ED6BD-C8DF-AE84-60EF-1981FA35FD49}"/>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27184BB1-CC78-7D88-5736-BC735728F9C2}"/>
              </a:ext>
            </a:extLst>
          </p:cNvPr>
          <p:cNvSpPr>
            <a:spLocks noGrp="1"/>
          </p:cNvSpPr>
          <p:nvPr>
            <p:ph sz="half" idx="1"/>
          </p:nvPr>
        </p:nvSpPr>
        <p:spPr>
          <a:xfrm>
            <a:off x="838199" y="1594624"/>
            <a:ext cx="10515599" cy="4582339"/>
          </a:xfrm>
        </p:spPr>
        <p:txBody>
          <a:bodyPr vert="horz" lIns="91440" tIns="45720" rIns="91440" bIns="45720" rtlCol="0" anchor="t">
            <a:normAutofit/>
          </a:bodyPr>
          <a:lstStyle/>
          <a:p>
            <a:r>
              <a:rPr lang="en-US" sz="2800"/>
              <a:t>Considerations in dashboard design</a:t>
            </a:r>
            <a:endParaRPr lang="en-US"/>
          </a:p>
          <a:p>
            <a:r>
              <a:rPr lang="en-US" sz="2800"/>
              <a:t>Importance of web accessibility</a:t>
            </a:r>
            <a:endParaRPr lang="en-US"/>
          </a:p>
          <a:p>
            <a:r>
              <a:rPr lang="en-US" sz="2800">
                <a:ea typeface="Calibri"/>
                <a:cs typeface="Calibri"/>
              </a:rPr>
              <a:t>Select Web Content Accessibility Guidelines (WCAG)</a:t>
            </a:r>
            <a:endParaRPr lang="en-US" sz="2800"/>
          </a:p>
          <a:p>
            <a:r>
              <a:rPr lang="en-US" sz="2800"/>
              <a:t>Shiny Dashboard Demonstrations</a:t>
            </a:r>
            <a:endParaRPr lang="en-US" sz="2800">
              <a:ea typeface="Calibri"/>
              <a:cs typeface="Calibri"/>
            </a:endParaRPr>
          </a:p>
          <a:p>
            <a:r>
              <a:rPr lang="en-US" sz="2800">
                <a:ea typeface="Calibri"/>
                <a:cs typeface="Calibri"/>
              </a:rPr>
              <a:t>Q&amp;A</a:t>
            </a:r>
          </a:p>
          <a:p>
            <a:pPr marL="0" indent="0">
              <a:buNone/>
            </a:pPr>
            <a:endParaRPr lang="en-US" sz="2800"/>
          </a:p>
          <a:p>
            <a:pPr marL="0" indent="0">
              <a:buNone/>
            </a:pPr>
            <a:r>
              <a:rPr lang="en-US"/>
              <a:t>	</a:t>
            </a:r>
            <a:endParaRPr lang="en-US">
              <a:ea typeface="Calibri"/>
              <a:cs typeface="Calibri"/>
            </a:endParaRPr>
          </a:p>
        </p:txBody>
      </p:sp>
      <p:sp>
        <p:nvSpPr>
          <p:cNvPr id="5" name="Date Placeholder 4">
            <a:extLst>
              <a:ext uri="{FF2B5EF4-FFF2-40B4-BE49-F238E27FC236}">
                <a16:creationId xmlns:a16="http://schemas.microsoft.com/office/drawing/2014/main" id="{3CBEA9F4-75C4-51EA-E8FE-0A7A77E4D729}"/>
              </a:ext>
            </a:extLst>
          </p:cNvPr>
          <p:cNvSpPr>
            <a:spLocks noGrp="1"/>
          </p:cNvSpPr>
          <p:nvPr>
            <p:ph type="dt" sz="half" idx="10"/>
          </p:nvPr>
        </p:nvSpPr>
        <p:spPr/>
        <p:txBody>
          <a:bodyPr/>
          <a:lstStyle/>
          <a:p>
            <a:fld id="{7C198DD1-C477-482D-A126-3FBDD1778E48}" type="datetime1">
              <a:rPr lang="en-US" smtClean="0"/>
              <a:t>3/27/2025</a:t>
            </a:fld>
            <a:endParaRPr lang="en-US"/>
          </a:p>
        </p:txBody>
      </p:sp>
      <p:sp>
        <p:nvSpPr>
          <p:cNvPr id="6" name="Footer Placeholder 5">
            <a:extLst>
              <a:ext uri="{FF2B5EF4-FFF2-40B4-BE49-F238E27FC236}">
                <a16:creationId xmlns:a16="http://schemas.microsoft.com/office/drawing/2014/main" id="{328D1C97-6DE0-5578-4FC8-754F86D6BDB5}"/>
              </a:ext>
            </a:extLst>
          </p:cNvPr>
          <p:cNvSpPr>
            <a:spLocks noGrp="1"/>
          </p:cNvSpPr>
          <p:nvPr>
            <p:ph type="ftr" sz="quarter" idx="3"/>
          </p:nvPr>
        </p:nvSpPr>
        <p:spPr/>
        <p:txBody>
          <a:bodyPr/>
          <a:lstStyle/>
          <a:p>
            <a:r>
              <a:rPr lang="en-US"/>
              <a:t>health.state.mn.us</a:t>
            </a:r>
          </a:p>
        </p:txBody>
      </p:sp>
      <p:sp>
        <p:nvSpPr>
          <p:cNvPr id="7" name="Slide Number Placeholder 6">
            <a:extLst>
              <a:ext uri="{FF2B5EF4-FFF2-40B4-BE49-F238E27FC236}">
                <a16:creationId xmlns:a16="http://schemas.microsoft.com/office/drawing/2014/main" id="{0AE6D031-7797-9C33-E697-7E9016091733}"/>
              </a:ext>
            </a:extLst>
          </p:cNvPr>
          <p:cNvSpPr>
            <a:spLocks noGrp="1"/>
          </p:cNvSpPr>
          <p:nvPr>
            <p:ph type="sldNum" sz="quarter" idx="12"/>
          </p:nvPr>
        </p:nvSpPr>
        <p:spPr/>
        <p:txBody>
          <a:bodyPr/>
          <a:lstStyle/>
          <a:p>
            <a:fld id="{48F63A3B-78C7-47BE-AE5E-E10140E04643}" type="slidenum">
              <a:rPr lang="en-US" smtClean="0"/>
              <a:t>4</a:t>
            </a:fld>
            <a:endParaRPr lang="en-US"/>
          </a:p>
        </p:txBody>
      </p:sp>
    </p:spTree>
    <p:extLst>
      <p:ext uri="{BB962C8B-B14F-4D97-AF65-F5344CB8AC3E}">
        <p14:creationId xmlns:p14="http://schemas.microsoft.com/office/powerpoint/2010/main" val="198308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DB62-A0CB-C694-F256-984CCD93B194}"/>
              </a:ext>
            </a:extLst>
          </p:cNvPr>
          <p:cNvSpPr>
            <a:spLocks noGrp="1"/>
          </p:cNvSpPr>
          <p:nvPr>
            <p:ph type="title"/>
          </p:nvPr>
        </p:nvSpPr>
        <p:spPr/>
        <p:txBody>
          <a:bodyPr/>
          <a:lstStyle/>
          <a:p>
            <a:r>
              <a:rPr lang="en-US"/>
              <a:t>Dashboard design considerations</a:t>
            </a:r>
          </a:p>
        </p:txBody>
      </p:sp>
      <p:sp>
        <p:nvSpPr>
          <p:cNvPr id="3" name="Content Placeholder 2">
            <a:extLst>
              <a:ext uri="{FF2B5EF4-FFF2-40B4-BE49-F238E27FC236}">
                <a16:creationId xmlns:a16="http://schemas.microsoft.com/office/drawing/2014/main" id="{539CE4E2-8373-6E2D-5CAF-E00DB9CBCD68}"/>
              </a:ext>
            </a:extLst>
          </p:cNvPr>
          <p:cNvSpPr>
            <a:spLocks noGrp="1"/>
          </p:cNvSpPr>
          <p:nvPr>
            <p:ph idx="1"/>
          </p:nvPr>
        </p:nvSpPr>
        <p:spPr/>
        <p:txBody>
          <a:bodyPr vert="horz" lIns="91440" tIns="45720" rIns="91440" bIns="45720" rtlCol="0" anchor="t">
            <a:normAutofit/>
          </a:bodyPr>
          <a:lstStyle/>
          <a:p>
            <a:pPr marL="457200" indent="-457200">
              <a:spcBef>
                <a:spcPts val="0"/>
              </a:spcBef>
              <a:buAutoNum type="arabicPeriod"/>
            </a:pPr>
            <a:r>
              <a:rPr lang="en-US" sz="2800"/>
              <a:t>Who is your audience?</a:t>
            </a:r>
            <a:endParaRPr lang="en-US"/>
          </a:p>
          <a:p>
            <a:pPr marL="457200" indent="-457200">
              <a:spcBef>
                <a:spcPts val="0"/>
              </a:spcBef>
              <a:buAutoNum type="arabicPeriod"/>
            </a:pPr>
            <a:r>
              <a:rPr lang="en-US" sz="2800"/>
              <a:t>What is your dashboard’s purpose?</a:t>
            </a:r>
            <a:endParaRPr lang="en-US" sz="2800">
              <a:ea typeface="Calibri"/>
              <a:cs typeface="Calibri"/>
            </a:endParaRPr>
          </a:p>
          <a:p>
            <a:pPr marL="457200" indent="-457200">
              <a:spcBef>
                <a:spcPts val="0"/>
              </a:spcBef>
              <a:buAutoNum type="arabicPeriod"/>
            </a:pPr>
            <a:r>
              <a:rPr lang="en-US" sz="2800"/>
              <a:t>What kind of information do you want to convey?</a:t>
            </a:r>
            <a:endParaRPr lang="en-US" sz="2800">
              <a:ea typeface="Calibri"/>
              <a:cs typeface="Calibri"/>
            </a:endParaRPr>
          </a:p>
          <a:p>
            <a:pPr marL="457200" indent="-457200">
              <a:spcBef>
                <a:spcPts val="0"/>
              </a:spcBef>
              <a:buAutoNum type="arabicPeriod"/>
            </a:pPr>
            <a:r>
              <a:rPr lang="en-US" sz="2800"/>
              <a:t>How can you convey that information if your user is, for example:</a:t>
            </a:r>
            <a:endParaRPr lang="en-US" sz="2800">
              <a:ea typeface="Calibri"/>
              <a:cs typeface="Calibri"/>
            </a:endParaRPr>
          </a:p>
          <a:p>
            <a:pPr marL="914400" lvl="1" indent="-457200">
              <a:spcBef>
                <a:spcPts val="0"/>
              </a:spcBef>
              <a:buAutoNum type="arabicPeriod"/>
            </a:pPr>
            <a:r>
              <a:rPr lang="en-US" sz="2800"/>
              <a:t>Blind?</a:t>
            </a:r>
            <a:endParaRPr lang="en-US" sz="2800">
              <a:ea typeface="Calibri"/>
              <a:cs typeface="Calibri"/>
            </a:endParaRPr>
          </a:p>
          <a:p>
            <a:pPr marL="914400" lvl="1" indent="-457200">
              <a:spcBef>
                <a:spcPts val="0"/>
              </a:spcBef>
              <a:buAutoNum type="arabicPeriod"/>
            </a:pPr>
            <a:r>
              <a:rPr lang="en-US" sz="2800"/>
              <a:t>Deaf?</a:t>
            </a:r>
            <a:endParaRPr lang="en-US" sz="2800">
              <a:ea typeface="Calibri"/>
              <a:cs typeface="Calibri"/>
            </a:endParaRPr>
          </a:p>
          <a:p>
            <a:pPr marL="914400" lvl="1" indent="-457200">
              <a:spcBef>
                <a:spcPts val="0"/>
              </a:spcBef>
              <a:buAutoNum type="arabicPeriod"/>
            </a:pPr>
            <a:r>
              <a:rPr lang="en-US" sz="2800"/>
              <a:t>Unable to use a mouse?</a:t>
            </a:r>
            <a:endParaRPr lang="en-US" sz="2800">
              <a:ea typeface="Calibri"/>
              <a:cs typeface="Calibri"/>
            </a:endParaRPr>
          </a:p>
        </p:txBody>
      </p:sp>
      <p:sp>
        <p:nvSpPr>
          <p:cNvPr id="4" name="Date Placeholder 3">
            <a:extLst>
              <a:ext uri="{FF2B5EF4-FFF2-40B4-BE49-F238E27FC236}">
                <a16:creationId xmlns:a16="http://schemas.microsoft.com/office/drawing/2014/main" id="{7F437A38-23DB-6DE6-EF69-DE404C9CBA30}"/>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E7DEE5AE-F668-51AE-C65B-181AF5E04AAC}"/>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A9E69F49-76EE-8683-DA1A-B44C958E4291}"/>
              </a:ext>
            </a:extLst>
          </p:cNvPr>
          <p:cNvSpPr>
            <a:spLocks noGrp="1"/>
          </p:cNvSpPr>
          <p:nvPr>
            <p:ph type="sldNum" sz="quarter" idx="12"/>
          </p:nvPr>
        </p:nvSpPr>
        <p:spPr/>
        <p:txBody>
          <a:bodyPr/>
          <a:lstStyle/>
          <a:p>
            <a:fld id="{48F63A3B-78C7-47BE-AE5E-E10140E04643}" type="slidenum">
              <a:rPr lang="en-US" smtClean="0"/>
              <a:t>5</a:t>
            </a:fld>
            <a:endParaRPr lang="en-US"/>
          </a:p>
        </p:txBody>
      </p:sp>
    </p:spTree>
    <p:extLst>
      <p:ext uri="{BB962C8B-B14F-4D97-AF65-F5344CB8AC3E}">
        <p14:creationId xmlns:p14="http://schemas.microsoft.com/office/powerpoint/2010/main" val="363787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F522-B686-2721-E340-A2FE603C4584}"/>
              </a:ext>
            </a:extLst>
          </p:cNvPr>
          <p:cNvSpPr>
            <a:spLocks noGrp="1"/>
          </p:cNvSpPr>
          <p:nvPr>
            <p:ph type="title"/>
          </p:nvPr>
        </p:nvSpPr>
        <p:spPr/>
        <p:txBody>
          <a:bodyPr/>
          <a:lstStyle/>
          <a:p>
            <a:r>
              <a:rPr lang="en-US"/>
              <a:t>Why prioritize accessibility?</a:t>
            </a:r>
          </a:p>
        </p:txBody>
      </p:sp>
      <p:sp>
        <p:nvSpPr>
          <p:cNvPr id="3" name="Content Placeholder 2">
            <a:extLst>
              <a:ext uri="{FF2B5EF4-FFF2-40B4-BE49-F238E27FC236}">
                <a16:creationId xmlns:a16="http://schemas.microsoft.com/office/drawing/2014/main" id="{97F04A1E-01B4-6763-0C77-80F5E2551E8D}"/>
              </a:ext>
            </a:extLst>
          </p:cNvPr>
          <p:cNvSpPr>
            <a:spLocks noGrp="1"/>
          </p:cNvSpPr>
          <p:nvPr>
            <p:ph idx="1"/>
          </p:nvPr>
        </p:nvSpPr>
        <p:spPr/>
        <p:txBody>
          <a:bodyPr vert="horz" lIns="91440" tIns="45720" rIns="91440" bIns="45720" rtlCol="0" anchor="t">
            <a:normAutofit/>
          </a:bodyPr>
          <a:lstStyle/>
          <a:p>
            <a:pPr marL="342900" lvl="1" indent="-342900">
              <a:spcBef>
                <a:spcPts val="0"/>
              </a:spcBef>
            </a:pPr>
            <a:r>
              <a:rPr lang="en-US" sz="2800"/>
              <a:t>Expands audience for your content</a:t>
            </a:r>
            <a:endParaRPr lang="en-US"/>
          </a:p>
          <a:p>
            <a:pPr marL="342900" lvl="1" indent="-342900">
              <a:spcBef>
                <a:spcPts val="0"/>
              </a:spcBef>
            </a:pPr>
            <a:r>
              <a:rPr lang="en-US" sz="2800"/>
              <a:t>Demonstrates social responsibility</a:t>
            </a:r>
            <a:endParaRPr lang="en-US" sz="2800">
              <a:ea typeface="Calibri"/>
              <a:cs typeface="Calibri"/>
            </a:endParaRPr>
          </a:p>
          <a:p>
            <a:pPr marL="342900" lvl="1" indent="-342900">
              <a:spcBef>
                <a:spcPts val="0"/>
              </a:spcBef>
            </a:pPr>
            <a:r>
              <a:rPr lang="en-US" sz="2800"/>
              <a:t>Local, state, and national laws may require it</a:t>
            </a:r>
            <a:endParaRPr lang="en-US" sz="2800">
              <a:ea typeface="Calibri"/>
              <a:cs typeface="Calibri"/>
            </a:endParaRPr>
          </a:p>
          <a:p>
            <a:pPr marL="342900" lvl="1" indent="-342900">
              <a:spcBef>
                <a:spcPts val="0"/>
              </a:spcBef>
            </a:pPr>
            <a:r>
              <a:rPr lang="en-US" sz="2800"/>
              <a:t>Many enhancements improve user experience for everyone</a:t>
            </a:r>
            <a:endParaRPr lang="en-US" sz="2800">
              <a:ea typeface="Calibri"/>
              <a:cs typeface="Calibri"/>
            </a:endParaRPr>
          </a:p>
          <a:p>
            <a:pPr marL="0" lvl="1" indent="0">
              <a:buNone/>
            </a:pPr>
            <a:endParaRPr lang="en-US" sz="2800">
              <a:ea typeface="Calibri"/>
              <a:cs typeface="Calibri"/>
            </a:endParaRPr>
          </a:p>
          <a:p>
            <a:pPr marL="0" lvl="1" indent="0">
              <a:buNone/>
            </a:pPr>
            <a:endParaRPr lang="en-US" sz="2800"/>
          </a:p>
          <a:p>
            <a:pPr marL="0" lvl="1" indent="0">
              <a:buNone/>
            </a:pPr>
            <a:r>
              <a:rPr lang="en-US" sz="2800"/>
              <a:t>How? </a:t>
            </a:r>
            <a:r>
              <a:rPr lang="en-US" sz="2800">
                <a:hlinkClick r:id="rId3"/>
              </a:rPr>
              <a:t>Web Content Accessibility Guidelines</a:t>
            </a:r>
            <a:r>
              <a:rPr lang="en-US" sz="2800"/>
              <a:t> (WCAG)</a:t>
            </a:r>
          </a:p>
          <a:p>
            <a:pPr marL="0" lvl="1" indent="0">
              <a:buNone/>
            </a:pPr>
            <a:endParaRPr lang="en-US"/>
          </a:p>
        </p:txBody>
      </p:sp>
      <p:sp>
        <p:nvSpPr>
          <p:cNvPr id="4" name="Date Placeholder 3">
            <a:extLst>
              <a:ext uri="{FF2B5EF4-FFF2-40B4-BE49-F238E27FC236}">
                <a16:creationId xmlns:a16="http://schemas.microsoft.com/office/drawing/2014/main" id="{17747B05-EF20-8529-BCED-00180118C158}"/>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5C72B67E-ADB2-BED1-AD04-A60932CB8AB1}"/>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B5751796-11B3-30BC-F4A6-192D1DF3C01A}"/>
              </a:ext>
            </a:extLst>
          </p:cNvPr>
          <p:cNvSpPr>
            <a:spLocks noGrp="1"/>
          </p:cNvSpPr>
          <p:nvPr>
            <p:ph type="sldNum" sz="quarter" idx="12"/>
          </p:nvPr>
        </p:nvSpPr>
        <p:spPr/>
        <p:txBody>
          <a:bodyPr/>
          <a:lstStyle/>
          <a:p>
            <a:fld id="{48F63A3B-78C7-47BE-AE5E-E10140E04643}" type="slidenum">
              <a:rPr lang="en-US" smtClean="0"/>
              <a:t>6</a:t>
            </a:fld>
            <a:endParaRPr lang="en-US"/>
          </a:p>
        </p:txBody>
      </p:sp>
    </p:spTree>
    <p:extLst>
      <p:ext uri="{BB962C8B-B14F-4D97-AF65-F5344CB8AC3E}">
        <p14:creationId xmlns:p14="http://schemas.microsoft.com/office/powerpoint/2010/main" val="322480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D1DF5-4BD2-3AF8-ECFC-47814C852C81}"/>
              </a:ext>
            </a:extLst>
          </p:cNvPr>
          <p:cNvSpPr>
            <a:spLocks noGrp="1"/>
          </p:cNvSpPr>
          <p:nvPr>
            <p:ph type="title"/>
          </p:nvPr>
        </p:nvSpPr>
        <p:spPr/>
        <p:txBody>
          <a:bodyPr/>
          <a:lstStyle/>
          <a:p>
            <a:r>
              <a:rPr lang="en-US"/>
              <a:t>POUR Principles</a:t>
            </a:r>
          </a:p>
        </p:txBody>
      </p:sp>
      <p:sp>
        <p:nvSpPr>
          <p:cNvPr id="3" name="Content Placeholder 2">
            <a:extLst>
              <a:ext uri="{FF2B5EF4-FFF2-40B4-BE49-F238E27FC236}">
                <a16:creationId xmlns:a16="http://schemas.microsoft.com/office/drawing/2014/main" id="{F57AEBA1-22DD-04D5-9C0D-68F666F6774F}"/>
              </a:ext>
            </a:extLst>
          </p:cNvPr>
          <p:cNvSpPr>
            <a:spLocks noGrp="1"/>
          </p:cNvSpPr>
          <p:nvPr>
            <p:ph idx="1"/>
          </p:nvPr>
        </p:nvSpPr>
        <p:spPr/>
        <p:txBody>
          <a:bodyPr/>
          <a:lstStyle/>
          <a:p>
            <a:r>
              <a:rPr lang="en-US" b="1"/>
              <a:t>Perceivable: </a:t>
            </a:r>
            <a:r>
              <a:rPr lang="en-US"/>
              <a:t>“</a:t>
            </a:r>
            <a:r>
              <a:rPr lang="en-US" sz="2000"/>
              <a:t>…</a:t>
            </a:r>
            <a:r>
              <a:rPr lang="en-US" sz="2000" b="0" i="0">
                <a:solidFill>
                  <a:srgbClr val="1D1D1D"/>
                </a:solidFill>
                <a:effectLst/>
                <a:latin typeface="Noto Sans" panose="020B0502040504020204" pitchFamily="34" charset="0"/>
              </a:rPr>
              <a:t>users must be able to </a:t>
            </a:r>
            <a:r>
              <a:rPr lang="en-US" sz="2000" b="1" i="0">
                <a:solidFill>
                  <a:srgbClr val="1D1D1D"/>
                </a:solidFill>
                <a:effectLst/>
                <a:latin typeface="Noto Sans" panose="020B0502040504020204" pitchFamily="34" charset="0"/>
              </a:rPr>
              <a:t>perceive</a:t>
            </a:r>
            <a:r>
              <a:rPr lang="en-US" sz="2000" b="0" i="0">
                <a:solidFill>
                  <a:srgbClr val="1D1D1D"/>
                </a:solidFill>
                <a:effectLst/>
                <a:latin typeface="Noto Sans" panose="020B0502040504020204" pitchFamily="34" charset="0"/>
              </a:rPr>
              <a:t> the information being presented….”</a:t>
            </a:r>
            <a:endParaRPr lang="en-US" sz="2000"/>
          </a:p>
          <a:p>
            <a:r>
              <a:rPr lang="en-US" b="1"/>
              <a:t>Operable: </a:t>
            </a:r>
            <a:r>
              <a:rPr lang="en-US"/>
              <a:t>“…u</a:t>
            </a:r>
            <a:r>
              <a:rPr lang="en-US" sz="2000" b="0" i="0">
                <a:solidFill>
                  <a:srgbClr val="1D1D1D"/>
                </a:solidFill>
                <a:effectLst/>
                <a:latin typeface="Noto Sans" panose="020B0502040504020204" pitchFamily="34" charset="0"/>
              </a:rPr>
              <a:t>sers must be able to </a:t>
            </a:r>
            <a:r>
              <a:rPr lang="en-US" sz="2000" b="1" i="0">
                <a:solidFill>
                  <a:srgbClr val="1D1D1D"/>
                </a:solidFill>
                <a:effectLst/>
                <a:latin typeface="Noto Sans" panose="020B0502040504020204" pitchFamily="34" charset="0"/>
              </a:rPr>
              <a:t>operate</a:t>
            </a:r>
            <a:r>
              <a:rPr lang="en-US" sz="2000" b="0" i="0">
                <a:solidFill>
                  <a:srgbClr val="1D1D1D"/>
                </a:solidFill>
                <a:effectLst/>
                <a:latin typeface="Noto Sans" panose="020B0502040504020204" pitchFamily="34" charset="0"/>
              </a:rPr>
              <a:t> the interface…”</a:t>
            </a:r>
            <a:endParaRPr lang="en-US"/>
          </a:p>
          <a:p>
            <a:r>
              <a:rPr lang="en-US" b="1"/>
              <a:t>Understandable: </a:t>
            </a:r>
            <a:r>
              <a:rPr lang="en-US"/>
              <a:t>“…u</a:t>
            </a:r>
            <a:r>
              <a:rPr lang="en-US" sz="2000" i="0">
                <a:solidFill>
                  <a:srgbClr val="1D1D1D"/>
                </a:solidFill>
                <a:effectLst/>
                <a:latin typeface="Noto Sans" panose="020B0502040504020204" pitchFamily="34" charset="0"/>
              </a:rPr>
              <a:t>sers </a:t>
            </a:r>
            <a:r>
              <a:rPr lang="en-US" sz="2000" b="0" i="0">
                <a:solidFill>
                  <a:srgbClr val="1D1D1D"/>
                </a:solidFill>
                <a:effectLst/>
                <a:latin typeface="Noto Sans" panose="020B0502040504020204" pitchFamily="34" charset="0"/>
              </a:rPr>
              <a:t>must be able to </a:t>
            </a:r>
            <a:r>
              <a:rPr lang="en-US" sz="2000" b="1" i="0">
                <a:solidFill>
                  <a:srgbClr val="1D1D1D"/>
                </a:solidFill>
                <a:effectLst/>
                <a:latin typeface="Noto Sans" panose="020B0502040504020204" pitchFamily="34" charset="0"/>
              </a:rPr>
              <a:t>understand</a:t>
            </a:r>
            <a:r>
              <a:rPr lang="en-US" sz="2000" b="0" i="0">
                <a:solidFill>
                  <a:srgbClr val="1D1D1D"/>
                </a:solidFill>
                <a:effectLst/>
                <a:latin typeface="Noto Sans" panose="020B0502040504020204" pitchFamily="34" charset="0"/>
              </a:rPr>
              <a:t> the information as well as the operation of the user interface…”</a:t>
            </a:r>
            <a:endParaRPr lang="en-US" sz="2000"/>
          </a:p>
          <a:p>
            <a:r>
              <a:rPr lang="en-US" b="1"/>
              <a:t>Robust: </a:t>
            </a:r>
            <a:r>
              <a:rPr lang="en-US" sz="2000">
                <a:solidFill>
                  <a:srgbClr val="1D1D1D"/>
                </a:solidFill>
                <a:latin typeface="Noto Sans" panose="020B0502040504020204" pitchFamily="34" charset="0"/>
              </a:rPr>
              <a:t>“…u</a:t>
            </a:r>
            <a:r>
              <a:rPr lang="en-US" sz="2000" i="0">
                <a:solidFill>
                  <a:srgbClr val="1D1D1D"/>
                </a:solidFill>
                <a:effectLst/>
                <a:latin typeface="Noto Sans" panose="020B0502040504020204" pitchFamily="34" charset="0"/>
              </a:rPr>
              <a:t>sers </a:t>
            </a:r>
            <a:r>
              <a:rPr lang="en-US" sz="2000" b="0" i="0">
                <a:solidFill>
                  <a:srgbClr val="1D1D1D"/>
                </a:solidFill>
                <a:effectLst/>
                <a:latin typeface="Noto Sans" panose="020B0502040504020204" pitchFamily="34" charset="0"/>
              </a:rPr>
              <a:t>must be able to access the content as technologies advance…”</a:t>
            </a:r>
            <a:endParaRPr lang="en-US" sz="2000"/>
          </a:p>
          <a:p>
            <a:endParaRPr lang="en-US"/>
          </a:p>
          <a:p>
            <a:endParaRPr lang="en-US"/>
          </a:p>
        </p:txBody>
      </p:sp>
      <p:sp>
        <p:nvSpPr>
          <p:cNvPr id="4" name="Date Placeholder 3">
            <a:extLst>
              <a:ext uri="{FF2B5EF4-FFF2-40B4-BE49-F238E27FC236}">
                <a16:creationId xmlns:a16="http://schemas.microsoft.com/office/drawing/2014/main" id="{14E4528A-E1B1-135F-5A59-4443FE2A6D70}"/>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1A970FDC-AF94-7B97-13CC-425944651E3B}"/>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451E19FE-B612-2FE0-913D-2780E5976808}"/>
              </a:ext>
            </a:extLst>
          </p:cNvPr>
          <p:cNvSpPr>
            <a:spLocks noGrp="1"/>
          </p:cNvSpPr>
          <p:nvPr>
            <p:ph type="sldNum" sz="quarter" idx="12"/>
          </p:nvPr>
        </p:nvSpPr>
        <p:spPr/>
        <p:txBody>
          <a:bodyPr/>
          <a:lstStyle/>
          <a:p>
            <a:fld id="{48F63A3B-78C7-47BE-AE5E-E10140E04643}" type="slidenum">
              <a:rPr lang="en-US" smtClean="0"/>
              <a:t>7</a:t>
            </a:fld>
            <a:endParaRPr lang="en-US"/>
          </a:p>
        </p:txBody>
      </p:sp>
    </p:spTree>
    <p:extLst>
      <p:ext uri="{BB962C8B-B14F-4D97-AF65-F5344CB8AC3E}">
        <p14:creationId xmlns:p14="http://schemas.microsoft.com/office/powerpoint/2010/main" val="12986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4BF-0C6B-C2CA-9610-0C7263664C88}"/>
              </a:ext>
            </a:extLst>
          </p:cNvPr>
          <p:cNvSpPr>
            <a:spLocks noGrp="1"/>
          </p:cNvSpPr>
          <p:nvPr>
            <p:ph type="title"/>
          </p:nvPr>
        </p:nvSpPr>
        <p:spPr>
          <a:xfrm>
            <a:off x="397042" y="-1"/>
            <a:ext cx="10956758" cy="1216025"/>
          </a:xfrm>
        </p:spPr>
        <p:txBody>
          <a:bodyPr/>
          <a:lstStyle/>
          <a:p>
            <a:r>
              <a:rPr lang="en-US" sz="3600"/>
              <a:t>WCAG </a:t>
            </a:r>
            <a:r>
              <a:rPr lang="en-US"/>
              <a:t>met by default in Shiny</a:t>
            </a:r>
          </a:p>
        </p:txBody>
      </p:sp>
      <p:sp>
        <p:nvSpPr>
          <p:cNvPr id="3" name="Content Placeholder 2">
            <a:extLst>
              <a:ext uri="{FF2B5EF4-FFF2-40B4-BE49-F238E27FC236}">
                <a16:creationId xmlns:a16="http://schemas.microsoft.com/office/drawing/2014/main" id="{FCD7BADB-6F7A-1CD8-2EAD-411C4947DBC5}"/>
              </a:ext>
            </a:extLst>
          </p:cNvPr>
          <p:cNvSpPr>
            <a:spLocks noGrp="1"/>
          </p:cNvSpPr>
          <p:nvPr>
            <p:ph sz="half" idx="1"/>
          </p:nvPr>
        </p:nvSpPr>
        <p:spPr>
          <a:xfrm>
            <a:off x="838199" y="1594624"/>
            <a:ext cx="5935579" cy="4582339"/>
          </a:xfrm>
          <a:ln>
            <a:noFill/>
          </a:ln>
        </p:spPr>
        <p:txBody>
          <a:bodyPr vert="horz" lIns="91440" tIns="45720" rIns="91440" bIns="45720" rtlCol="0" anchor="t">
            <a:noAutofit/>
          </a:bodyPr>
          <a:lstStyle/>
          <a:p>
            <a:pPr>
              <a:spcBef>
                <a:spcPts val="300"/>
              </a:spcBef>
              <a:spcAft>
                <a:spcPts val="300"/>
              </a:spcAft>
              <a:tabLst>
                <a:tab pos="2852738" algn="l"/>
              </a:tabLst>
            </a:pPr>
            <a:r>
              <a:rPr lang="en-US" sz="2800">
                <a:cs typeface="Arial"/>
              </a:rPr>
              <a:t>1.3.2 </a:t>
            </a:r>
            <a:r>
              <a:rPr lang="en-US" sz="2800"/>
              <a:t>Meaningful Sequence</a:t>
            </a:r>
            <a:endParaRPr lang="en-US" sz="2800">
              <a:solidFill>
                <a:srgbClr val="003865"/>
              </a:solidFill>
            </a:endParaRPr>
          </a:p>
          <a:p>
            <a:pPr>
              <a:spcBef>
                <a:spcPts val="300"/>
              </a:spcBef>
              <a:spcAft>
                <a:spcPts val="300"/>
              </a:spcAft>
              <a:tabLst>
                <a:tab pos="2852738" algn="l"/>
              </a:tabLst>
            </a:pPr>
            <a:r>
              <a:rPr lang="en-US" sz="2800">
                <a:cs typeface="Arial"/>
              </a:rPr>
              <a:t>1.3.4 </a:t>
            </a:r>
            <a:r>
              <a:rPr lang="en-US" sz="2800">
                <a:solidFill>
                  <a:srgbClr val="003865"/>
                </a:solidFill>
                <a:cs typeface="Arial"/>
                <a:hlinkClick r:id="rId3"/>
              </a:rPr>
              <a:t>Orientation</a:t>
            </a:r>
            <a:r>
              <a:rPr lang="en-US" sz="2800">
                <a:cs typeface="Arial"/>
              </a:rPr>
              <a:t> </a:t>
            </a:r>
            <a:endParaRPr lang="en-US" sz="2800">
              <a:solidFill>
                <a:srgbClr val="003865"/>
              </a:solidFill>
              <a:cs typeface="Arial"/>
            </a:endParaRPr>
          </a:p>
          <a:p>
            <a:pPr>
              <a:spcBef>
                <a:spcPts val="300"/>
              </a:spcBef>
              <a:spcAft>
                <a:spcPts val="300"/>
              </a:spcAft>
              <a:tabLst>
                <a:tab pos="2852738" algn="l"/>
              </a:tabLst>
            </a:pPr>
            <a:r>
              <a:rPr lang="en-US" sz="2800">
                <a:cs typeface="Arial"/>
              </a:rPr>
              <a:t>1.4.4 Resize Text</a:t>
            </a:r>
            <a:endParaRPr lang="en-US" sz="2800">
              <a:solidFill>
                <a:srgbClr val="003865"/>
              </a:solidFill>
              <a:cs typeface="Arial"/>
            </a:endParaRPr>
          </a:p>
          <a:p>
            <a:pPr>
              <a:spcBef>
                <a:spcPts val="300"/>
              </a:spcBef>
              <a:spcAft>
                <a:spcPts val="300"/>
              </a:spcAft>
              <a:tabLst>
                <a:tab pos="2852738" algn="l"/>
              </a:tabLst>
            </a:pPr>
            <a:r>
              <a:rPr lang="en-US" sz="2800">
                <a:cs typeface="Arial"/>
              </a:rPr>
              <a:t>1.4.10 </a:t>
            </a:r>
            <a:r>
              <a:rPr lang="en-US" sz="2800">
                <a:solidFill>
                  <a:srgbClr val="003865"/>
                </a:solidFill>
                <a:cs typeface="Arial"/>
                <a:hlinkClick r:id="rId4"/>
              </a:rPr>
              <a:t>Reflow</a:t>
            </a:r>
            <a:r>
              <a:rPr lang="en-US" sz="2800">
                <a:cs typeface="Arial"/>
              </a:rPr>
              <a:t> </a:t>
            </a:r>
            <a:endParaRPr lang="en-US" sz="2800">
              <a:solidFill>
                <a:srgbClr val="003865"/>
              </a:solidFill>
              <a:cs typeface="Arial"/>
            </a:endParaRPr>
          </a:p>
          <a:p>
            <a:pPr>
              <a:spcBef>
                <a:spcPts val="300"/>
              </a:spcBef>
              <a:spcAft>
                <a:spcPts val="300"/>
              </a:spcAft>
              <a:tabLst>
                <a:tab pos="2852738" algn="l"/>
              </a:tabLst>
            </a:pPr>
            <a:r>
              <a:rPr lang="en-US" sz="2800">
                <a:ea typeface="Calibri"/>
                <a:cs typeface="Calibri"/>
              </a:rPr>
              <a:t>1.4.12 </a:t>
            </a:r>
            <a:r>
              <a:rPr lang="en-US" sz="2800">
                <a:ea typeface="Calibri"/>
                <a:cs typeface="Calibri"/>
                <a:hlinkClick r:id="rId5"/>
              </a:rPr>
              <a:t>Text Spacing</a:t>
            </a:r>
            <a:r>
              <a:rPr lang="en-US" sz="2800">
                <a:ea typeface="Calibri"/>
                <a:cs typeface="Calibri"/>
              </a:rPr>
              <a:t> </a:t>
            </a:r>
            <a:endParaRPr lang="en-US" sz="2800">
              <a:cs typeface="Arial"/>
            </a:endParaRPr>
          </a:p>
          <a:p>
            <a:pPr marL="0" indent="0">
              <a:spcBef>
                <a:spcPts val="300"/>
              </a:spcBef>
              <a:spcAft>
                <a:spcPts val="300"/>
              </a:spcAft>
              <a:buNone/>
              <a:tabLst>
                <a:tab pos="2852738" algn="l"/>
              </a:tabLst>
            </a:pPr>
            <a:endParaRPr lang="en-US" sz="2800">
              <a:solidFill>
                <a:srgbClr val="000000"/>
              </a:solidFill>
              <a:ea typeface="Calibri"/>
              <a:cs typeface="Arial"/>
            </a:endParaRPr>
          </a:p>
          <a:p>
            <a:pPr>
              <a:spcBef>
                <a:spcPts val="300"/>
              </a:spcBef>
              <a:spcAft>
                <a:spcPts val="300"/>
              </a:spcAft>
              <a:tabLst>
                <a:tab pos="2852738" algn="l"/>
              </a:tabLst>
            </a:pPr>
            <a:endParaRPr lang="en-US" sz="2800">
              <a:solidFill>
                <a:srgbClr val="000000"/>
              </a:solidFill>
              <a:latin typeface="Calibri"/>
              <a:ea typeface="Calibri"/>
              <a:cs typeface="Calibri"/>
            </a:endParaRPr>
          </a:p>
          <a:p>
            <a:pPr>
              <a:spcBef>
                <a:spcPts val="300"/>
              </a:spcBef>
              <a:spcAft>
                <a:spcPts val="300"/>
              </a:spcAft>
              <a:buFont typeface="Arial,Sans-Serif" panose="020B0604020202020204" pitchFamily="34" charset="0"/>
              <a:tabLst>
                <a:tab pos="2852738" algn="l"/>
              </a:tabLst>
            </a:pPr>
            <a:endParaRPr lang="en-US" sz="2800">
              <a:solidFill>
                <a:srgbClr val="000000"/>
              </a:solidFill>
              <a:latin typeface="Calibri"/>
              <a:ea typeface="Calibri"/>
              <a:cs typeface="Calibri"/>
            </a:endParaRPr>
          </a:p>
          <a:p>
            <a:pPr>
              <a:spcBef>
                <a:spcPts val="300"/>
              </a:spcBef>
              <a:spcAft>
                <a:spcPts val="300"/>
              </a:spcAft>
            </a:pPr>
            <a:endParaRPr lang="en-US" sz="2000">
              <a:solidFill>
                <a:srgbClr val="000000"/>
              </a:solidFill>
              <a:latin typeface="Arial" panose="020B0604020202020204" pitchFamily="34" charset="0"/>
              <a:cs typeface="Arial"/>
            </a:endParaRPr>
          </a:p>
          <a:p>
            <a:pPr>
              <a:spcBef>
                <a:spcPts val="300"/>
              </a:spcBef>
              <a:spcAft>
                <a:spcPts val="300"/>
              </a:spcAft>
            </a:pPr>
            <a:endParaRPr lang="en-US" sz="2000">
              <a:solidFill>
                <a:srgbClr val="000000"/>
              </a:solidFill>
              <a:latin typeface="Arial" panose="020B0604020202020204" pitchFamily="34" charset="0"/>
              <a:cs typeface="Arial"/>
            </a:endParaRPr>
          </a:p>
        </p:txBody>
      </p:sp>
      <p:sp>
        <p:nvSpPr>
          <p:cNvPr id="7" name="Content Placeholder 6">
            <a:extLst>
              <a:ext uri="{FF2B5EF4-FFF2-40B4-BE49-F238E27FC236}">
                <a16:creationId xmlns:a16="http://schemas.microsoft.com/office/drawing/2014/main" id="{A64DDCBD-B751-5393-A70D-0CA28709F56A}"/>
              </a:ext>
            </a:extLst>
          </p:cNvPr>
          <p:cNvSpPr>
            <a:spLocks noGrp="1"/>
          </p:cNvSpPr>
          <p:nvPr>
            <p:ph sz="half" idx="2"/>
          </p:nvPr>
        </p:nvSpPr>
        <p:spPr>
          <a:xfrm>
            <a:off x="6581274" y="1594624"/>
            <a:ext cx="5185610" cy="4582339"/>
          </a:xfrm>
          <a:ln>
            <a:noFill/>
          </a:ln>
        </p:spPr>
        <p:txBody>
          <a:bodyPr vert="horz" lIns="91440" tIns="45720" rIns="91440" bIns="45720" rtlCol="0" anchor="t">
            <a:noAutofit/>
          </a:bodyPr>
          <a:lstStyle/>
          <a:p>
            <a:pPr>
              <a:spcBef>
                <a:spcPts val="300"/>
              </a:spcBef>
              <a:spcAft>
                <a:spcPts val="300"/>
              </a:spcAft>
              <a:tabLst>
                <a:tab pos="2852738" algn="l"/>
              </a:tabLst>
            </a:pPr>
            <a:r>
              <a:rPr lang="en-US" sz="2800"/>
              <a:t>2.1.1 </a:t>
            </a:r>
            <a:r>
              <a:rPr lang="en-US" sz="2800">
                <a:solidFill>
                  <a:srgbClr val="003865"/>
                </a:solidFill>
                <a:hlinkClick r:id="rId6"/>
              </a:rPr>
              <a:t>Keyboard</a:t>
            </a:r>
            <a:r>
              <a:rPr lang="en-US" sz="2800">
                <a:solidFill>
                  <a:srgbClr val="003865"/>
                </a:solidFill>
              </a:rPr>
              <a:t> Navigation</a:t>
            </a:r>
            <a:r>
              <a:rPr lang="en-US" sz="2800"/>
              <a:t> </a:t>
            </a:r>
            <a:endParaRPr lang="en-US" sz="2800">
              <a:solidFill>
                <a:srgbClr val="003865"/>
              </a:solidFill>
            </a:endParaRPr>
          </a:p>
          <a:p>
            <a:pPr>
              <a:spcBef>
                <a:spcPts val="300"/>
              </a:spcBef>
              <a:spcAft>
                <a:spcPts val="300"/>
              </a:spcAft>
              <a:tabLst>
                <a:tab pos="2852738" algn="l"/>
              </a:tabLst>
            </a:pPr>
            <a:r>
              <a:rPr lang="en-US" sz="2800"/>
              <a:t>2.1.2 </a:t>
            </a:r>
            <a:r>
              <a:rPr lang="en-US" sz="2800">
                <a:solidFill>
                  <a:srgbClr val="003865"/>
                </a:solidFill>
                <a:hlinkClick r:id="rId7"/>
              </a:rPr>
              <a:t>No Keyboard Trap</a:t>
            </a:r>
            <a:r>
              <a:rPr lang="en-US" sz="2800"/>
              <a:t> </a:t>
            </a:r>
            <a:endParaRPr lang="en-US" sz="2800">
              <a:solidFill>
                <a:srgbClr val="003865"/>
              </a:solidFill>
            </a:endParaRPr>
          </a:p>
          <a:p>
            <a:pPr>
              <a:spcBef>
                <a:spcPts val="300"/>
              </a:spcBef>
              <a:spcAft>
                <a:spcPts val="300"/>
              </a:spcAft>
              <a:tabLst>
                <a:tab pos="2852738" algn="l"/>
              </a:tabLst>
            </a:pPr>
            <a:r>
              <a:rPr lang="en-US" sz="2800"/>
              <a:t>2.4.3 </a:t>
            </a:r>
            <a:r>
              <a:rPr lang="en-US" sz="2800">
                <a:solidFill>
                  <a:srgbClr val="003865"/>
                </a:solidFill>
                <a:hlinkClick r:id="rId8"/>
              </a:rPr>
              <a:t>Focus Order</a:t>
            </a:r>
            <a:r>
              <a:rPr lang="en-US" sz="2800"/>
              <a:t> </a:t>
            </a:r>
            <a:endParaRPr lang="en-US" sz="2800">
              <a:solidFill>
                <a:srgbClr val="003865"/>
              </a:solidFill>
            </a:endParaRPr>
          </a:p>
          <a:p>
            <a:pPr>
              <a:spcBef>
                <a:spcPts val="300"/>
              </a:spcBef>
              <a:spcAft>
                <a:spcPts val="300"/>
              </a:spcAft>
              <a:tabLst>
                <a:tab pos="2852738" algn="l"/>
              </a:tabLst>
            </a:pPr>
            <a:r>
              <a:rPr lang="en-US" sz="2800"/>
              <a:t>2.4.7 Keyboard Focus Visible</a:t>
            </a:r>
            <a:endParaRPr lang="en-US" sz="2800">
              <a:solidFill>
                <a:srgbClr val="003865"/>
              </a:solidFill>
            </a:endParaRPr>
          </a:p>
          <a:p>
            <a:pPr>
              <a:spcBef>
                <a:spcPts val="300"/>
              </a:spcBef>
              <a:spcAft>
                <a:spcPts val="300"/>
              </a:spcAft>
              <a:tabLst>
                <a:tab pos="2852738" algn="l"/>
              </a:tabLst>
            </a:pPr>
            <a:r>
              <a:rPr lang="en-US" sz="2800">
                <a:solidFill>
                  <a:srgbClr val="000000"/>
                </a:solidFill>
                <a:ea typeface="Calibri"/>
                <a:cs typeface="Calibri"/>
              </a:rPr>
              <a:t>3.2.2 Content Change On Input</a:t>
            </a:r>
            <a:endParaRPr lang="en-US" sz="2800">
              <a:solidFill>
                <a:srgbClr val="003865"/>
              </a:solidFill>
              <a:ea typeface="Calibri"/>
              <a:cs typeface="Calibri"/>
            </a:endParaRPr>
          </a:p>
          <a:p>
            <a:pPr>
              <a:spcBef>
                <a:spcPts val="300"/>
              </a:spcBef>
              <a:spcAft>
                <a:spcPts val="300"/>
              </a:spcAft>
              <a:tabLst>
                <a:tab pos="2852738" algn="l"/>
              </a:tabLst>
            </a:pPr>
            <a:r>
              <a:rPr lang="en-US" sz="2800">
                <a:solidFill>
                  <a:srgbClr val="000000"/>
                </a:solidFill>
                <a:ea typeface="Calibri"/>
                <a:cs typeface="Calibri"/>
              </a:rPr>
              <a:t>3.2.3 Consistent Navigation</a:t>
            </a:r>
            <a:endParaRPr lang="en-US" sz="2800">
              <a:solidFill>
                <a:srgbClr val="003865"/>
              </a:solidFill>
              <a:ea typeface="Calibri"/>
              <a:cs typeface="Calibri"/>
            </a:endParaRPr>
          </a:p>
          <a:p>
            <a:pPr>
              <a:spcBef>
                <a:spcPts val="300"/>
              </a:spcBef>
              <a:spcAft>
                <a:spcPts val="300"/>
              </a:spcAft>
              <a:tabLst>
                <a:tab pos="2852738" algn="l"/>
              </a:tabLst>
            </a:pPr>
            <a:r>
              <a:rPr lang="en-US" sz="2800">
                <a:solidFill>
                  <a:srgbClr val="000000"/>
                </a:solidFill>
                <a:ea typeface="Calibri"/>
                <a:cs typeface="Calibri"/>
              </a:rPr>
              <a:t>3.2.4 Consistent Identification</a:t>
            </a:r>
            <a:endParaRPr lang="en-US" sz="2800">
              <a:solidFill>
                <a:srgbClr val="003865"/>
              </a:solidFill>
              <a:ea typeface="Calibri"/>
              <a:cs typeface="Calibri"/>
            </a:endParaRPr>
          </a:p>
          <a:p>
            <a:pPr>
              <a:spcBef>
                <a:spcPts val="300"/>
              </a:spcBef>
              <a:spcAft>
                <a:spcPts val="300"/>
              </a:spcAft>
            </a:pPr>
            <a:endParaRPr lang="en-US" sz="2000">
              <a:ea typeface="Calibri"/>
              <a:cs typeface="Calibri"/>
            </a:endParaRPr>
          </a:p>
        </p:txBody>
      </p:sp>
      <p:sp>
        <p:nvSpPr>
          <p:cNvPr id="4" name="Date Placeholder 3">
            <a:extLst>
              <a:ext uri="{FF2B5EF4-FFF2-40B4-BE49-F238E27FC236}">
                <a16:creationId xmlns:a16="http://schemas.microsoft.com/office/drawing/2014/main" id="{D38C12EE-6348-28DB-6EAA-361C83D9E4D5}"/>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2DF1F9ED-2FBD-0D25-D6FA-1C58D395F483}"/>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712058D-DA3D-9BBF-B63C-0F6D345B2271}"/>
              </a:ext>
            </a:extLst>
          </p:cNvPr>
          <p:cNvSpPr>
            <a:spLocks noGrp="1"/>
          </p:cNvSpPr>
          <p:nvPr>
            <p:ph type="sldNum" sz="quarter" idx="12"/>
          </p:nvPr>
        </p:nvSpPr>
        <p:spPr/>
        <p:txBody>
          <a:bodyPr/>
          <a:lstStyle/>
          <a:p>
            <a:fld id="{48F63A3B-78C7-47BE-AE5E-E10140E04643}" type="slidenum">
              <a:rPr lang="en-US" smtClean="0"/>
              <a:t>8</a:t>
            </a:fld>
            <a:endParaRPr lang="en-US"/>
          </a:p>
        </p:txBody>
      </p:sp>
    </p:spTree>
    <p:extLst>
      <p:ext uri="{BB962C8B-B14F-4D97-AF65-F5344CB8AC3E}">
        <p14:creationId xmlns:p14="http://schemas.microsoft.com/office/powerpoint/2010/main" val="239031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124BF-0C6B-C2CA-9610-0C7263664C88}"/>
              </a:ext>
            </a:extLst>
          </p:cNvPr>
          <p:cNvSpPr>
            <a:spLocks noGrp="1"/>
          </p:cNvSpPr>
          <p:nvPr>
            <p:ph type="title"/>
          </p:nvPr>
        </p:nvSpPr>
        <p:spPr/>
        <p:txBody>
          <a:bodyPr/>
          <a:lstStyle/>
          <a:p>
            <a:r>
              <a:rPr lang="en-US"/>
              <a:t>WCAG the programmer needs to address</a:t>
            </a:r>
          </a:p>
        </p:txBody>
      </p:sp>
      <p:sp>
        <p:nvSpPr>
          <p:cNvPr id="3" name="Content Placeholder 2">
            <a:extLst>
              <a:ext uri="{FF2B5EF4-FFF2-40B4-BE49-F238E27FC236}">
                <a16:creationId xmlns:a16="http://schemas.microsoft.com/office/drawing/2014/main" id="{FCD7BADB-6F7A-1CD8-2EAD-411C4947DBC5}"/>
              </a:ext>
            </a:extLst>
          </p:cNvPr>
          <p:cNvSpPr>
            <a:spLocks noGrp="1"/>
          </p:cNvSpPr>
          <p:nvPr>
            <p:ph sz="half" idx="1"/>
          </p:nvPr>
        </p:nvSpPr>
        <p:spPr>
          <a:xfrm>
            <a:off x="838200" y="1594624"/>
            <a:ext cx="5597236" cy="4582339"/>
          </a:xfrm>
          <a:ln>
            <a:noFill/>
          </a:ln>
        </p:spPr>
        <p:txBody>
          <a:bodyPr vert="horz" lIns="91440" tIns="45720" rIns="91440" bIns="45720" rtlCol="0" anchor="t">
            <a:noAutofit/>
          </a:bodyPr>
          <a:lstStyle/>
          <a:p>
            <a:pPr>
              <a:spcBef>
                <a:spcPts val="300"/>
              </a:spcBef>
              <a:spcAft>
                <a:spcPts val="300"/>
              </a:spcAft>
            </a:pPr>
            <a:r>
              <a:rPr lang="en-US" sz="2800">
                <a:ea typeface="Calibri"/>
                <a:cs typeface="Calibri"/>
              </a:rPr>
              <a:t>1.1.1 </a:t>
            </a:r>
            <a:r>
              <a:rPr lang="en-US" sz="2800">
                <a:solidFill>
                  <a:srgbClr val="003865"/>
                </a:solidFill>
                <a:ea typeface="Calibri"/>
                <a:cs typeface="Calibri"/>
                <a:hlinkClick r:id="rId3"/>
              </a:rPr>
              <a:t>Non-text Content</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1.3.3 Sensory Characteristics</a:t>
            </a:r>
            <a:endParaRPr lang="en-US" sz="2800">
              <a:solidFill>
                <a:srgbClr val="003865"/>
              </a:solidFill>
              <a:ea typeface="Calibri"/>
              <a:cs typeface="Calibri"/>
            </a:endParaRPr>
          </a:p>
          <a:p>
            <a:pPr>
              <a:spcBef>
                <a:spcPts val="300"/>
              </a:spcBef>
              <a:spcAft>
                <a:spcPts val="300"/>
              </a:spcAft>
            </a:pPr>
            <a:r>
              <a:rPr lang="en-US" sz="2800">
                <a:ea typeface="Calibri"/>
                <a:cs typeface="Calibri"/>
              </a:rPr>
              <a:t>1.3.5 Identify Input Purpose</a:t>
            </a:r>
            <a:endParaRPr lang="en-US" sz="2800">
              <a:solidFill>
                <a:srgbClr val="003865"/>
              </a:solidFill>
              <a:ea typeface="Calibri"/>
              <a:cs typeface="Calibri"/>
            </a:endParaRPr>
          </a:p>
          <a:p>
            <a:pPr>
              <a:spcBef>
                <a:spcPts val="300"/>
              </a:spcBef>
              <a:spcAft>
                <a:spcPts val="300"/>
              </a:spcAft>
            </a:pPr>
            <a:r>
              <a:rPr lang="en-US" sz="2800">
                <a:ea typeface="Calibri"/>
                <a:cs typeface="Calibri"/>
              </a:rPr>
              <a:t>1.4.1 </a:t>
            </a:r>
            <a:r>
              <a:rPr lang="en-US" sz="2800">
                <a:solidFill>
                  <a:srgbClr val="003865"/>
                </a:solidFill>
                <a:ea typeface="Calibri"/>
                <a:cs typeface="Calibri"/>
                <a:hlinkClick r:id="rId4"/>
              </a:rPr>
              <a:t>Use of Color</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1.4.3 </a:t>
            </a:r>
            <a:r>
              <a:rPr lang="en-US" sz="2800">
                <a:solidFill>
                  <a:srgbClr val="003865"/>
                </a:solidFill>
                <a:ea typeface="Calibri"/>
                <a:cs typeface="Calibri"/>
                <a:hlinkClick r:id="rId5"/>
              </a:rPr>
              <a:t>Contrast (Minimum)</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Arial"/>
              </a:rPr>
              <a:t>1.4.11 </a:t>
            </a:r>
            <a:r>
              <a:rPr lang="en-US" sz="2800">
                <a:solidFill>
                  <a:srgbClr val="003865"/>
                </a:solidFill>
                <a:ea typeface="Calibri"/>
                <a:cs typeface="Arial"/>
                <a:hlinkClick r:id="rId6"/>
              </a:rPr>
              <a:t>Non-Text Contrast</a:t>
            </a:r>
            <a:r>
              <a:rPr lang="en-US" sz="2800">
                <a:ea typeface="Calibri"/>
                <a:cs typeface="Arial"/>
              </a:rPr>
              <a:t> </a:t>
            </a:r>
            <a:endParaRPr lang="en-US" sz="2800">
              <a:solidFill>
                <a:srgbClr val="003865"/>
              </a:solidFill>
              <a:ea typeface="Calibri"/>
              <a:cs typeface="Arial"/>
            </a:endParaRPr>
          </a:p>
          <a:p>
            <a:pPr>
              <a:spcBef>
                <a:spcPts val="300"/>
              </a:spcBef>
              <a:spcAft>
                <a:spcPts val="300"/>
              </a:spcAft>
            </a:pPr>
            <a:r>
              <a:rPr lang="en-US" sz="2800">
                <a:solidFill>
                  <a:srgbClr val="000000"/>
                </a:solidFill>
                <a:latin typeface="Calibri"/>
                <a:ea typeface="Calibri"/>
                <a:cs typeface="Calibri"/>
              </a:rPr>
              <a:t>1.4.13 </a:t>
            </a:r>
            <a:r>
              <a:rPr lang="en-US" sz="2800">
                <a:solidFill>
                  <a:srgbClr val="000000"/>
                </a:solidFill>
                <a:latin typeface="Calibri"/>
                <a:ea typeface="Calibri"/>
                <a:cs typeface="Calibri"/>
                <a:hlinkClick r:id="rId7"/>
              </a:rPr>
              <a:t>Content on Hover or Focus</a:t>
            </a:r>
            <a:r>
              <a:rPr lang="en-US" sz="2800">
                <a:solidFill>
                  <a:srgbClr val="000000"/>
                </a:solidFill>
                <a:latin typeface="Calibri"/>
                <a:ea typeface="Calibri"/>
                <a:cs typeface="Calibri"/>
              </a:rPr>
              <a:t> </a:t>
            </a:r>
            <a:endParaRPr lang="en-US" sz="2800">
              <a:solidFill>
                <a:srgbClr val="000000"/>
              </a:solidFill>
              <a:latin typeface="Calibri"/>
              <a:ea typeface="Calibri"/>
              <a:cs typeface="Arial"/>
            </a:endParaRPr>
          </a:p>
          <a:p>
            <a:pPr>
              <a:spcBef>
                <a:spcPts val="300"/>
              </a:spcBef>
              <a:spcAft>
                <a:spcPts val="300"/>
              </a:spcAft>
            </a:pPr>
            <a:endParaRPr lang="en-US" sz="2000">
              <a:solidFill>
                <a:srgbClr val="000000"/>
              </a:solidFill>
              <a:latin typeface="Arial" panose="020B0604020202020204" pitchFamily="34" charset="0"/>
              <a:cs typeface="Arial"/>
            </a:endParaRPr>
          </a:p>
        </p:txBody>
      </p:sp>
      <p:sp>
        <p:nvSpPr>
          <p:cNvPr id="7" name="Content Placeholder 6">
            <a:extLst>
              <a:ext uri="{FF2B5EF4-FFF2-40B4-BE49-F238E27FC236}">
                <a16:creationId xmlns:a16="http://schemas.microsoft.com/office/drawing/2014/main" id="{A64DDCBD-B751-5393-A70D-0CA28709F56A}"/>
              </a:ext>
            </a:extLst>
          </p:cNvPr>
          <p:cNvSpPr>
            <a:spLocks noGrp="1"/>
          </p:cNvSpPr>
          <p:nvPr>
            <p:ph sz="half" idx="2"/>
          </p:nvPr>
        </p:nvSpPr>
        <p:spPr>
          <a:xfrm>
            <a:off x="6593305" y="1594624"/>
            <a:ext cx="5181600" cy="4582339"/>
          </a:xfrm>
          <a:ln>
            <a:noFill/>
          </a:ln>
        </p:spPr>
        <p:txBody>
          <a:bodyPr vert="horz" lIns="91440" tIns="45720" rIns="91440" bIns="45720" rtlCol="0" anchor="t">
            <a:noAutofit/>
          </a:bodyPr>
          <a:lstStyle/>
          <a:p>
            <a:pPr algn="l">
              <a:spcBef>
                <a:spcPts val="300"/>
              </a:spcBef>
              <a:spcAft>
                <a:spcPts val="300"/>
              </a:spcAft>
            </a:pPr>
            <a:r>
              <a:rPr lang="en-US" sz="2800">
                <a:ea typeface="Calibri"/>
                <a:cs typeface="Calibri"/>
              </a:rPr>
              <a:t>2.4.2 </a:t>
            </a:r>
            <a:r>
              <a:rPr lang="en-US" sz="2800">
                <a:solidFill>
                  <a:srgbClr val="003865"/>
                </a:solidFill>
                <a:ea typeface="Calibri"/>
                <a:cs typeface="Calibri"/>
                <a:hlinkClick r:id="rId8"/>
              </a:rPr>
              <a:t>Page Titled</a:t>
            </a:r>
            <a:r>
              <a:rPr lang="en-US" sz="2800">
                <a:ea typeface="Calibri"/>
                <a:cs typeface="Calibri"/>
              </a:rPr>
              <a:t> </a:t>
            </a:r>
            <a:endParaRPr lang="en-US" sz="2800">
              <a:solidFill>
                <a:srgbClr val="003865"/>
              </a:solidFill>
              <a:ea typeface="Calibri"/>
              <a:cs typeface="Calibri"/>
            </a:endParaRPr>
          </a:p>
          <a:p>
            <a:pPr>
              <a:spcBef>
                <a:spcPts val="300"/>
              </a:spcBef>
              <a:spcAft>
                <a:spcPts val="300"/>
              </a:spcAft>
            </a:pPr>
            <a:r>
              <a:rPr lang="en-US" sz="2800">
                <a:ea typeface="Calibri"/>
                <a:cs typeface="Calibri"/>
              </a:rPr>
              <a:t>2.4.4 </a:t>
            </a:r>
            <a:r>
              <a:rPr lang="en-US" sz="2800">
                <a:ea typeface="+mn-lt"/>
                <a:cs typeface="+mn-lt"/>
              </a:rPr>
              <a:t>Link Purpose</a:t>
            </a:r>
            <a:endParaRPr lang="en-US" sz="2800">
              <a:ea typeface="Calibri"/>
              <a:cs typeface="Calibri"/>
            </a:endParaRPr>
          </a:p>
          <a:p>
            <a:pPr>
              <a:spcBef>
                <a:spcPts val="300"/>
              </a:spcBef>
              <a:spcAft>
                <a:spcPts val="300"/>
              </a:spcAft>
            </a:pPr>
            <a:r>
              <a:rPr lang="en-US" sz="2800">
                <a:ea typeface="Calibri"/>
                <a:cs typeface="Calibri"/>
              </a:rPr>
              <a:t>2.4.6 </a:t>
            </a:r>
            <a:r>
              <a:rPr lang="en-US" sz="2800">
                <a:ea typeface="+mn-lt"/>
                <a:cs typeface="+mn-lt"/>
              </a:rPr>
              <a:t>Headings and Labels</a:t>
            </a:r>
            <a:endParaRPr lang="en-US" sz="2800">
              <a:ea typeface="Calibri"/>
              <a:cs typeface="Calibri"/>
            </a:endParaRPr>
          </a:p>
          <a:p>
            <a:pPr>
              <a:spcBef>
                <a:spcPts val="300"/>
              </a:spcBef>
              <a:spcAft>
                <a:spcPts val="300"/>
              </a:spcAft>
            </a:pPr>
            <a:r>
              <a:rPr lang="en-US" sz="2800">
                <a:ea typeface="Calibri"/>
                <a:cs typeface="Calibri"/>
              </a:rPr>
              <a:t>3.3.1 Error Identification</a:t>
            </a:r>
            <a:endParaRPr lang="en-US" sz="2800">
              <a:solidFill>
                <a:srgbClr val="003865"/>
              </a:solidFill>
              <a:ea typeface="Calibri"/>
              <a:cs typeface="Calibri"/>
            </a:endParaRPr>
          </a:p>
          <a:p>
            <a:pPr>
              <a:spcBef>
                <a:spcPts val="300"/>
              </a:spcBef>
              <a:spcAft>
                <a:spcPts val="300"/>
              </a:spcAft>
            </a:pPr>
            <a:r>
              <a:rPr lang="en-US" sz="2800">
                <a:ea typeface="+mn-lt"/>
                <a:cs typeface="+mn-lt"/>
              </a:rPr>
              <a:t>3.3.2 Labels or Instructions</a:t>
            </a:r>
            <a:endParaRPr lang="en-US" sz="2800">
              <a:ea typeface="Calibri"/>
              <a:cs typeface="Calibri"/>
            </a:endParaRPr>
          </a:p>
          <a:p>
            <a:pPr>
              <a:spcBef>
                <a:spcPts val="300"/>
              </a:spcBef>
              <a:spcAft>
                <a:spcPts val="300"/>
              </a:spcAft>
            </a:pPr>
            <a:endParaRPr lang="en-US" sz="2000">
              <a:ea typeface="Calibri"/>
              <a:cs typeface="Calibri"/>
            </a:endParaRPr>
          </a:p>
        </p:txBody>
      </p:sp>
      <p:sp>
        <p:nvSpPr>
          <p:cNvPr id="4" name="Date Placeholder 3">
            <a:extLst>
              <a:ext uri="{FF2B5EF4-FFF2-40B4-BE49-F238E27FC236}">
                <a16:creationId xmlns:a16="http://schemas.microsoft.com/office/drawing/2014/main" id="{D38C12EE-6348-28DB-6EAA-361C83D9E4D5}"/>
              </a:ext>
            </a:extLst>
          </p:cNvPr>
          <p:cNvSpPr>
            <a:spLocks noGrp="1"/>
          </p:cNvSpPr>
          <p:nvPr>
            <p:ph type="dt" sz="half" idx="10"/>
          </p:nvPr>
        </p:nvSpPr>
        <p:spPr/>
        <p:txBody>
          <a:bodyPr/>
          <a:lstStyle/>
          <a:p>
            <a:fld id="{824D5D47-1752-4D84-8BFB-C2F71A34C932}" type="datetime1">
              <a:rPr lang="en-US" smtClean="0"/>
              <a:t>3/27/2025</a:t>
            </a:fld>
            <a:endParaRPr lang="en-US"/>
          </a:p>
        </p:txBody>
      </p:sp>
      <p:sp>
        <p:nvSpPr>
          <p:cNvPr id="5" name="Footer Placeholder 4">
            <a:extLst>
              <a:ext uri="{FF2B5EF4-FFF2-40B4-BE49-F238E27FC236}">
                <a16:creationId xmlns:a16="http://schemas.microsoft.com/office/drawing/2014/main" id="{2DF1F9ED-2FBD-0D25-D6FA-1C58D395F483}"/>
              </a:ext>
            </a:extLst>
          </p:cNvPr>
          <p:cNvSpPr>
            <a:spLocks noGrp="1"/>
          </p:cNvSpPr>
          <p:nvPr>
            <p:ph type="ftr" sz="quarter" idx="3"/>
          </p:nvPr>
        </p:nvSpPr>
        <p:spPr/>
        <p:txBody>
          <a:bodyPr/>
          <a:lstStyle/>
          <a:p>
            <a:r>
              <a:rPr lang="en-US"/>
              <a:t>health.state.mn.us</a:t>
            </a:r>
          </a:p>
        </p:txBody>
      </p:sp>
      <p:sp>
        <p:nvSpPr>
          <p:cNvPr id="6" name="Slide Number Placeholder 5">
            <a:extLst>
              <a:ext uri="{FF2B5EF4-FFF2-40B4-BE49-F238E27FC236}">
                <a16:creationId xmlns:a16="http://schemas.microsoft.com/office/drawing/2014/main" id="{6712058D-DA3D-9BBF-B63C-0F6D345B2271}"/>
              </a:ext>
            </a:extLst>
          </p:cNvPr>
          <p:cNvSpPr>
            <a:spLocks noGrp="1"/>
          </p:cNvSpPr>
          <p:nvPr>
            <p:ph type="sldNum" sz="quarter" idx="12"/>
          </p:nvPr>
        </p:nvSpPr>
        <p:spPr/>
        <p:txBody>
          <a:bodyPr/>
          <a:lstStyle/>
          <a:p>
            <a:fld id="{48F63A3B-78C7-47BE-AE5E-E10140E04643}" type="slidenum">
              <a:rPr lang="en-US" smtClean="0"/>
              <a:t>9</a:t>
            </a:fld>
            <a:endParaRPr lang="en-US"/>
          </a:p>
        </p:txBody>
      </p:sp>
    </p:spTree>
    <p:extLst>
      <p:ext uri="{BB962C8B-B14F-4D97-AF65-F5344CB8AC3E}">
        <p14:creationId xmlns:p14="http://schemas.microsoft.com/office/powerpoint/2010/main" val="1719257270"/>
      </p:ext>
    </p:extLst>
  </p:cSld>
  <p:clrMapOvr>
    <a:masterClrMapping/>
  </p:clrMapOvr>
</p:sld>
</file>

<file path=ppt/theme/theme1.xml><?xml version="1.0" encoding="utf-8"?>
<a:theme xmlns:a="http://schemas.openxmlformats.org/drawingml/2006/main" name="Minnesota">
  <a:themeElements>
    <a:clrScheme name="Minnesota Brand Colors">
      <a:dk1>
        <a:srgbClr val="003865"/>
      </a:dk1>
      <a:lt1>
        <a:srgbClr val="FFFFFF"/>
      </a:lt1>
      <a:dk2>
        <a:srgbClr val="000000"/>
      </a:dk2>
      <a:lt2>
        <a:srgbClr val="DDDDDA"/>
      </a:lt2>
      <a:accent1>
        <a:srgbClr val="003865"/>
      </a:accent1>
      <a:accent2>
        <a:srgbClr val="78BE21"/>
      </a:accent2>
      <a:accent3>
        <a:srgbClr val="008EAA"/>
      </a:accent3>
      <a:accent4>
        <a:srgbClr val="8D3F2B"/>
      </a:accent4>
      <a:accent5>
        <a:srgbClr val="0D5257"/>
      </a:accent5>
      <a:accent6>
        <a:srgbClr val="5D295F"/>
      </a:accent6>
      <a:hlink>
        <a:srgbClr val="0563C1"/>
      </a:hlink>
      <a:folHlink>
        <a:srgbClr val="5D295F"/>
      </a:folHlink>
    </a:clrScheme>
    <a:fontScheme name="MN Secondary Fonts">
      <a:majorFont>
        <a:latin typeface="Calibri"/>
        <a:ea typeface=""/>
        <a:cs typeface=""/>
      </a:majorFont>
      <a:minorFont>
        <a:latin typeface="Calibri"/>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owerPoint.potx" id="{6A45AF2F-9106-4478-9569-AF2CD51C1956}" vid="{BFCD0B12-6798-40F0-8F7A-4569271261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xmlns="">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xmlns="">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82B80E85798B498881C0CB36871F5B" ma:contentTypeVersion="86" ma:contentTypeDescription="Create a new document." ma:contentTypeScope="" ma:versionID="cb244c9e3d32459dfc4faad6291f608a">
  <xsd:schema xmlns:xsd="http://www.w3.org/2001/XMLSchema" xmlns:xs="http://www.w3.org/2001/XMLSchema" xmlns:p="http://schemas.microsoft.com/office/2006/metadata/properties" xmlns:ns2="98f01fe9-c3f2-4582-9148-d87bd0c242e7" xmlns:ns3="fc253db8-c1a2-4032-adc2-d3fbd160fc76" xmlns:ns4="8837c207-459e-4c9e-ae67-73e2034e87a2" targetNamespace="http://schemas.microsoft.com/office/2006/metadata/properties" ma:root="true" ma:fieldsID="ca91f59df8911907acb8bdac6f61b1cf" ns2:_="" ns3:_="" ns4:_="">
    <xsd:import namespace="98f01fe9-c3f2-4582-9148-d87bd0c242e7"/>
    <xsd:import namespace="fc253db8-c1a2-4032-adc2-d3fbd160fc76"/>
    <xsd:import namespace="8837c207-459e-4c9e-ae67-73e2034e87a2"/>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ObjectDetectorVersions" minOccurs="0"/>
                <xsd:element ref="ns2:Date_x0020_Last_x0020_Reviewed" minOccurs="0"/>
                <xsd:element ref="ns4:lcf76f155ced4ddcb4097134ff3c332f" minOccurs="0"/>
                <xsd:element ref="ns2:TaxCatchAll"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f01fe9-c3f2-4582-9148-d87bd0c242e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Date_x0020_Last_x0020_Reviewed" ma:index="20" nillable="true" ma:displayName="Date Last Reviewed" ma:format="DateOnly" ma:internalName="Date_x0020_Last_x0020_Reviewed">
      <xsd:simpleType>
        <xsd:restriction base="dms:DateTime"/>
      </xsd:simpleType>
    </xsd:element>
    <xsd:element name="TaxCatchAll" ma:index="23" nillable="true" ma:displayName="Taxonomy Catch All Column" ma:hidden="true" ma:list="{b4c8a8f7-747d-46cb-a0e3-9c7fbf17acba}" ma:internalName="TaxCatchAll" ma:showField="CatchAllData" ma:web="98f01fe9-c3f2-4582-9148-d87bd0c242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c253db8-c1a2-4032-adc2-d3fbd160fc7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837c207-459e-4c9e-ae67-73e2034e87a2"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19cb8a3-2c43-49ff-bdd4-56a41dc47caf"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98f01fe9-c3f2-4582-9148-d87bd0c242e7">PP6VNZTUNPYT-222210944-159</_dlc_DocId>
    <_dlc_DocIdUrl xmlns="98f01fe9-c3f2-4582-9148-d87bd0c242e7">
      <Url>https://mn365.sharepoint.com/teams/MDH/permanent/comm_proj/_layouts/15/DocIdRedir.aspx?ID=PP6VNZTUNPYT-222210944-159</Url>
      <Description>PP6VNZTUNPYT-222210944-159</Description>
    </_dlc_DocIdUrl>
    <Date_x0020_Last_x0020_Reviewed xmlns="98f01fe9-c3f2-4582-9148-d87bd0c242e7" xsi:nil="true"/>
    <lcf76f155ced4ddcb4097134ff3c332f xmlns="8837c207-459e-4c9e-ae67-73e2034e87a2">
      <Terms xmlns="http://schemas.microsoft.com/office/infopath/2007/PartnerControls"/>
    </lcf76f155ced4ddcb4097134ff3c332f>
    <TaxCatchAll xmlns="98f01fe9-c3f2-4582-9148-d87bd0c242e7" xsi:nil="true"/>
  </documentManagement>
</p:properties>
</file>

<file path=customXml/itemProps1.xml><?xml version="1.0" encoding="utf-8"?>
<ds:datastoreItem xmlns:ds="http://schemas.openxmlformats.org/officeDocument/2006/customXml" ds:itemID="{4150F91F-74F7-49FD-9AF9-DFBCCA75CA70}">
  <ds:schemaRefs>
    <ds:schemaRef ds:uri=""/>
    <ds:schemaRef ds:uri="http://schemas.microsoft.com/sharepoint/events"/>
  </ds:schemaRefs>
</ds:datastoreItem>
</file>

<file path=customXml/itemProps2.xml><?xml version="1.0" encoding="utf-8"?>
<ds:datastoreItem xmlns:ds="http://schemas.openxmlformats.org/officeDocument/2006/customXml" ds:itemID="{67F4349A-22F7-4A2D-8CA5-43DDCD679590}">
  <ds:schemaRefs>
    <ds:schemaRef ds:uri="http://schemas.microsoft.com/sharepoint/v3/contenttype/forms"/>
  </ds:schemaRefs>
</ds:datastoreItem>
</file>

<file path=customXml/itemProps3.xml><?xml version="1.0" encoding="utf-8"?>
<ds:datastoreItem xmlns:ds="http://schemas.openxmlformats.org/officeDocument/2006/customXml" ds:itemID="{78B5660F-1FBC-4099-89B7-507EE89D9CFC}">
  <ds:schemaRefs>
    <ds:schemaRef ds:uri="8837c207-459e-4c9e-ae67-73e2034e87a2"/>
    <ds:schemaRef ds:uri="98f01fe9-c3f2-4582-9148-d87bd0c242e7"/>
    <ds:schemaRef ds:uri="fc253db8-c1a2-4032-adc2-d3fbd160fc7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9678B604-9059-4F1C-B8E2-C96A71A964D2}">
  <ds:schemaRefs>
    <ds:schemaRef ds:uri="8837c207-459e-4c9e-ae67-73e2034e87a2"/>
    <ds:schemaRef ds:uri="98f01fe9-c3f2-4582-9148-d87bd0c242e7"/>
    <ds:schemaRef ds:uri="fc253db8-c1a2-4032-adc2-d3fbd160fc7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 PowerPoint (1)</Template>
  <Application>Microsoft Office PowerPoint</Application>
  <PresentationFormat>Widescreen</PresentationFormat>
  <Slides>22</Slides>
  <Notes>17</Notes>
  <HiddenSlides>4</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Minnesota</vt:lpstr>
      <vt:lpstr>Web Accessibility in Online Dashboard Design</vt:lpstr>
      <vt:lpstr>Tribal-State Relations Acknowledgment Statement</vt:lpstr>
      <vt:lpstr>Agenda</vt:lpstr>
      <vt:lpstr>Outline</vt:lpstr>
      <vt:lpstr>Dashboard design considerations</vt:lpstr>
      <vt:lpstr>Why prioritize accessibility?</vt:lpstr>
      <vt:lpstr>POUR Principles</vt:lpstr>
      <vt:lpstr>WCAG met by default in Shiny</vt:lpstr>
      <vt:lpstr>WCAG the programmer needs to address</vt:lpstr>
      <vt:lpstr>Titles and links</vt:lpstr>
      <vt:lpstr>Inputs</vt:lpstr>
      <vt:lpstr>1.1.1 Non-text Content</vt:lpstr>
      <vt:lpstr>Color</vt:lpstr>
      <vt:lpstr>3.3.1 Error Identification</vt:lpstr>
      <vt:lpstr>1.4.13 Content on Hover or Focus </vt:lpstr>
      <vt:lpstr>What is Shiny?</vt:lpstr>
      <vt:lpstr>R packages that address accessibility</vt:lpstr>
      <vt:lpstr>Accessibility testing tools we use</vt:lpstr>
      <vt:lpstr>Summary</vt:lpstr>
      <vt:lpstr>Questions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Image</dc:title>
  <dc:subject/>
  <dc:creator>Noll, Angela (She/Her/Hers) (MDH)</dc:creator>
  <cp:keywords/>
  <dc:description/>
  <cp:revision>2</cp:revision>
  <cp:lastPrinted>2017-03-14T16:27:36Z</cp:lastPrinted>
  <dcterms:created xsi:type="dcterms:W3CDTF">2024-08-21T16:33:56Z</dcterms:created>
  <dcterms:modified xsi:type="dcterms:W3CDTF">2025-03-27T19:45:46Z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 version">
    <vt:lpwstr>2.0</vt:lpwstr>
  </property>
  <property fmtid="{D5CDD505-2E9C-101B-9397-08002B2CF9AE}" pid="3" name="ContentTypeId">
    <vt:lpwstr>0x01010400C8E39322B32F2640BC02C0272BB2F39A</vt:lpwstr>
  </property>
  <property fmtid="{D5CDD505-2E9C-101B-9397-08002B2CF9AE}" pid="4" name="_dlc_DocIdItemGuid">
    <vt:lpwstr>264d4dda-71c9-416e-b32b-1ce5aee1cdab</vt:lpwstr>
  </property>
  <property fmtid="{D5CDD505-2E9C-101B-9397-08002B2CF9AE}" pid="5" name="MediaServiceImageTags">
    <vt:lpwstr/>
  </property>
</Properties>
</file>