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dad0357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dad0357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Joe’s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ab4cf0f3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ab4cf0f3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ab4cf0f3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ab4cf0f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Yize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ab4cf0f3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ab4cf0f3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ab4cf0f3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ab4cf0f3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Brendan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ab4cf0f31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9ab4cf0f31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32475" y="1807825"/>
            <a:ext cx="5362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Sprint 3 Presentation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 Stepp, Brendan Cieslik, Yize Ma, Meihu Qin, Joe Prizlow, Connor Madek</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Web Application that allows account registration</a:t>
            </a:r>
            <a:endParaRPr/>
          </a:p>
          <a:p>
            <a:pPr indent="-298450" lvl="1" marL="914400" rtl="0" algn="l">
              <a:spcBef>
                <a:spcPts val="0"/>
              </a:spcBef>
              <a:spcAft>
                <a:spcPts val="0"/>
              </a:spcAft>
              <a:buSzPts val="1100"/>
              <a:buAutoNum type="alphaLcPeriod"/>
            </a:pPr>
            <a:r>
              <a:rPr lang="en"/>
              <a:t>Registering of buildings</a:t>
            </a:r>
            <a:endParaRPr/>
          </a:p>
          <a:p>
            <a:pPr indent="-311150" lvl="0" marL="457200" rtl="0" algn="l">
              <a:spcBef>
                <a:spcPts val="0"/>
              </a:spcBef>
              <a:spcAft>
                <a:spcPts val="0"/>
              </a:spcAft>
              <a:buSzPts val="1300"/>
              <a:buAutoNum type="arabicPeriod"/>
            </a:pPr>
            <a:r>
              <a:rPr lang="en"/>
              <a:t>Interactive map creating</a:t>
            </a:r>
            <a:endParaRPr/>
          </a:p>
          <a:p>
            <a:pPr indent="-298450" lvl="1" marL="914400" rtl="0" algn="l">
              <a:spcBef>
                <a:spcPts val="0"/>
              </a:spcBef>
              <a:spcAft>
                <a:spcPts val="0"/>
              </a:spcAft>
              <a:buSzPts val="1100"/>
              <a:buAutoNum type="alphaLcPeriod"/>
            </a:pPr>
            <a:r>
              <a:rPr lang="en"/>
              <a:t>Entries, exits, floors, hallways, offices, rest rooms, elevators, stairways</a:t>
            </a:r>
            <a:endParaRPr/>
          </a:p>
          <a:p>
            <a:pPr indent="-311150" lvl="0" marL="457200" rtl="0" algn="l">
              <a:spcBef>
                <a:spcPts val="0"/>
              </a:spcBef>
              <a:spcAft>
                <a:spcPts val="0"/>
              </a:spcAft>
              <a:buSzPts val="1300"/>
              <a:buAutoNum type="arabicPeriod"/>
            </a:pPr>
            <a:r>
              <a:rPr lang="en"/>
              <a:t>Map constructed as graph</a:t>
            </a:r>
            <a:endParaRPr/>
          </a:p>
          <a:p>
            <a:pPr indent="-311150" lvl="0" marL="457200" rtl="0" algn="l">
              <a:spcBef>
                <a:spcPts val="0"/>
              </a:spcBef>
              <a:spcAft>
                <a:spcPts val="0"/>
              </a:spcAft>
              <a:buSzPts val="1300"/>
              <a:buAutoNum type="arabicPeriod"/>
            </a:pPr>
            <a:r>
              <a:rPr lang="en"/>
              <a:t>Utilize Dijkstra for fastest route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for this sprint</a:t>
            </a:r>
            <a:endParaRPr/>
          </a:p>
        </p:txBody>
      </p:sp>
      <p:sp>
        <p:nvSpPr>
          <p:cNvPr id="290" name="Google Shape;290;p15"/>
          <p:cNvSpPr txBox="1"/>
          <p:nvPr>
            <p:ph idx="1" type="body"/>
          </p:nvPr>
        </p:nvSpPr>
        <p:spPr>
          <a:xfrm>
            <a:off x="311700" y="14343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grid for maps to be placed on and interact with</a:t>
            </a:r>
            <a:endParaRPr/>
          </a:p>
          <a:p>
            <a:pPr indent="-311150" lvl="0" marL="457200" rtl="0" algn="l">
              <a:spcBef>
                <a:spcPts val="1600"/>
              </a:spcBef>
              <a:spcAft>
                <a:spcPts val="0"/>
              </a:spcAft>
              <a:buSzPts val="1300"/>
              <a:buAutoNum type="arabicPeriod"/>
            </a:pPr>
            <a:r>
              <a:rPr lang="en"/>
              <a:t>Create the grid</a:t>
            </a:r>
            <a:endParaRPr/>
          </a:p>
          <a:p>
            <a:pPr indent="-311150" lvl="0" marL="457200" rtl="0" algn="l">
              <a:spcBef>
                <a:spcPts val="0"/>
              </a:spcBef>
              <a:spcAft>
                <a:spcPts val="0"/>
              </a:spcAft>
              <a:buSzPts val="1300"/>
              <a:buAutoNum type="arabicPeriod"/>
            </a:pPr>
            <a:r>
              <a:rPr lang="en"/>
              <a:t>Create objects to input into the grid(generic building attributes)</a:t>
            </a:r>
            <a:endParaRPr/>
          </a:p>
          <a:p>
            <a:pPr indent="-311150" lvl="0" marL="457200" rtl="0" algn="l">
              <a:spcBef>
                <a:spcPts val="0"/>
              </a:spcBef>
              <a:spcAft>
                <a:spcPts val="0"/>
              </a:spcAft>
              <a:buSzPts val="1300"/>
              <a:buAutoNum type="arabicPeriod"/>
            </a:pPr>
            <a:r>
              <a:rPr lang="en"/>
              <a:t>Created difference in accounts between who makes maps and who can’t</a:t>
            </a:r>
            <a:endParaRPr/>
          </a:p>
          <a:p>
            <a:pPr indent="-311150" lvl="0" marL="457200" rtl="0" algn="l">
              <a:spcBef>
                <a:spcPts val="0"/>
              </a:spcBef>
              <a:spcAft>
                <a:spcPts val="0"/>
              </a:spcAft>
              <a:buSzPts val="1300"/>
              <a:buAutoNum type="arabicPeriod"/>
            </a:pPr>
            <a:r>
              <a:rPr lang="en"/>
              <a:t>Configure database for map storage</a:t>
            </a:r>
            <a:endParaRPr/>
          </a:p>
          <a:p>
            <a:pPr indent="-311150" lvl="0" marL="457200" rtl="0" algn="l">
              <a:spcBef>
                <a:spcPts val="0"/>
              </a:spcBef>
              <a:spcAft>
                <a:spcPts val="0"/>
              </a:spcAft>
              <a:buSzPts val="1300"/>
              <a:buAutoNum type="arabicPeriod"/>
            </a:pPr>
            <a:r>
              <a:rPr lang="en"/>
              <a:t>Write the program to upload maps </a:t>
            </a:r>
            <a:endParaRPr/>
          </a:p>
        </p:txBody>
      </p:sp>
      <p:pic>
        <p:nvPicPr>
          <p:cNvPr id="291" name="Google Shape;291;p15"/>
          <p:cNvPicPr preferRelativeResize="0"/>
          <p:nvPr/>
        </p:nvPicPr>
        <p:blipFill>
          <a:blip r:embed="rId3">
            <a:alphaModFix/>
          </a:blip>
          <a:stretch>
            <a:fillRect/>
          </a:stretch>
        </p:blipFill>
        <p:spPr>
          <a:xfrm>
            <a:off x="242625" y="3486025"/>
            <a:ext cx="1366425" cy="1363025"/>
          </a:xfrm>
          <a:prstGeom prst="rect">
            <a:avLst/>
          </a:prstGeom>
          <a:noFill/>
          <a:ln>
            <a:noFill/>
          </a:ln>
        </p:spPr>
      </p:pic>
      <p:pic>
        <p:nvPicPr>
          <p:cNvPr id="292" name="Google Shape;292;p15"/>
          <p:cNvPicPr preferRelativeResize="0"/>
          <p:nvPr/>
        </p:nvPicPr>
        <p:blipFill>
          <a:blip r:embed="rId4">
            <a:alphaModFix/>
          </a:blip>
          <a:stretch>
            <a:fillRect/>
          </a:stretch>
        </p:blipFill>
        <p:spPr>
          <a:xfrm rot="5400000">
            <a:off x="5956874" y="3486024"/>
            <a:ext cx="1356278" cy="1363025"/>
          </a:xfrm>
          <a:prstGeom prst="rect">
            <a:avLst/>
          </a:prstGeom>
          <a:noFill/>
          <a:ln>
            <a:noFill/>
          </a:ln>
        </p:spPr>
      </p:pic>
      <p:pic>
        <p:nvPicPr>
          <p:cNvPr id="293" name="Google Shape;293;p15"/>
          <p:cNvPicPr preferRelativeResize="0"/>
          <p:nvPr/>
        </p:nvPicPr>
        <p:blipFill>
          <a:blip r:embed="rId5">
            <a:alphaModFix/>
          </a:blip>
          <a:stretch>
            <a:fillRect/>
          </a:stretch>
        </p:blipFill>
        <p:spPr>
          <a:xfrm>
            <a:off x="7593100" y="3484313"/>
            <a:ext cx="1363050" cy="1356365"/>
          </a:xfrm>
          <a:prstGeom prst="rect">
            <a:avLst/>
          </a:prstGeom>
          <a:noFill/>
          <a:ln>
            <a:noFill/>
          </a:ln>
        </p:spPr>
      </p:pic>
      <p:pic>
        <p:nvPicPr>
          <p:cNvPr id="294" name="Google Shape;294;p15"/>
          <p:cNvPicPr preferRelativeResize="0"/>
          <p:nvPr/>
        </p:nvPicPr>
        <p:blipFill>
          <a:blip r:embed="rId6">
            <a:alphaModFix/>
          </a:blip>
          <a:stretch>
            <a:fillRect/>
          </a:stretch>
        </p:blipFill>
        <p:spPr>
          <a:xfrm>
            <a:off x="4087450" y="3486000"/>
            <a:ext cx="1363050" cy="1363050"/>
          </a:xfrm>
          <a:prstGeom prst="rect">
            <a:avLst/>
          </a:prstGeom>
          <a:noFill/>
          <a:ln>
            <a:noFill/>
          </a:ln>
        </p:spPr>
      </p:pic>
      <p:pic>
        <p:nvPicPr>
          <p:cNvPr id="295" name="Google Shape;295;p15"/>
          <p:cNvPicPr preferRelativeResize="0"/>
          <p:nvPr/>
        </p:nvPicPr>
        <p:blipFill>
          <a:blip r:embed="rId7">
            <a:alphaModFix/>
          </a:blip>
          <a:stretch>
            <a:fillRect/>
          </a:stretch>
        </p:blipFill>
        <p:spPr>
          <a:xfrm>
            <a:off x="2171950" y="3484337"/>
            <a:ext cx="1366425" cy="1366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UI/UX</a:t>
            </a:r>
            <a:endParaRPr/>
          </a:p>
        </p:txBody>
      </p:sp>
      <p:sp>
        <p:nvSpPr>
          <p:cNvPr id="301" name="Google Shape;301;p16"/>
          <p:cNvSpPr txBox="1"/>
          <p:nvPr>
            <p:ph idx="1" type="body"/>
          </p:nvPr>
        </p:nvSpPr>
        <p:spPr>
          <a:xfrm>
            <a:off x="123645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UI/UX for this sprint was creating the grid for our map to be put into, as well as some objects that will represent different parts of buildings(these objects will get inserted into the Grid).  The overall CSS will be carried over from the first iteration with some small changes to accomodate the methods we are using to build and display our maps.</a:t>
            </a:r>
            <a:endParaRPr b="1" i="1" u="sng"/>
          </a:p>
        </p:txBody>
      </p:sp>
      <p:pic>
        <p:nvPicPr>
          <p:cNvPr id="302" name="Google Shape;302;p16"/>
          <p:cNvPicPr preferRelativeResize="0"/>
          <p:nvPr/>
        </p:nvPicPr>
        <p:blipFill>
          <a:blip r:embed="rId3">
            <a:alphaModFix/>
          </a:blip>
          <a:stretch>
            <a:fillRect/>
          </a:stretch>
        </p:blipFill>
        <p:spPr>
          <a:xfrm>
            <a:off x="2902400" y="3009651"/>
            <a:ext cx="4010275" cy="198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this sprint</a:t>
            </a:r>
            <a:endParaRPr/>
          </a:p>
        </p:txBody>
      </p:sp>
      <p:sp>
        <p:nvSpPr>
          <p:cNvPr id="308" name="Google Shape;308;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Clashing schedules</a:t>
            </a:r>
            <a:endParaRPr/>
          </a:p>
          <a:p>
            <a:pPr indent="0" lvl="0" marL="0" rtl="0" algn="l">
              <a:spcBef>
                <a:spcPts val="1600"/>
              </a:spcBef>
              <a:spcAft>
                <a:spcPts val="0"/>
              </a:spcAft>
              <a:buNone/>
            </a:pPr>
            <a:r>
              <a:rPr lang="en"/>
              <a:t>Constructively using Github</a:t>
            </a:r>
            <a:endParaRPr/>
          </a:p>
          <a:p>
            <a:pPr indent="0" lvl="0" marL="0" rtl="0" algn="l">
              <a:spcBef>
                <a:spcPts val="1600"/>
              </a:spcBef>
              <a:spcAft>
                <a:spcPts val="0"/>
              </a:spcAft>
              <a:buNone/>
            </a:pPr>
            <a:r>
              <a:rPr lang="en"/>
              <a:t>Lack of common idea for how to move forward</a:t>
            </a:r>
            <a:endParaRPr/>
          </a:p>
          <a:p>
            <a:pPr indent="0" lvl="0" marL="0" rtl="0" algn="l">
              <a:spcBef>
                <a:spcPts val="1600"/>
              </a:spcBef>
              <a:spcAft>
                <a:spcPts val="1600"/>
              </a:spcAft>
              <a:buNone/>
            </a:pPr>
            <a:r>
              <a:rPr lang="en"/>
              <a:t>Storing map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next sprint</a:t>
            </a:r>
            <a:endParaRPr/>
          </a:p>
        </p:txBody>
      </p:sp>
      <p:sp>
        <p:nvSpPr>
          <p:cNvPr id="314" name="Google Shape;314;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Implement the grid into the website behind the login page</a:t>
            </a:r>
            <a:endParaRPr/>
          </a:p>
          <a:p>
            <a:pPr indent="-298450" lvl="1" marL="914400" rtl="0" algn="l">
              <a:spcBef>
                <a:spcPts val="0"/>
              </a:spcBef>
              <a:spcAft>
                <a:spcPts val="0"/>
              </a:spcAft>
              <a:buSzPts val="1100"/>
              <a:buChar char="○"/>
            </a:pPr>
            <a:r>
              <a:rPr lang="en"/>
              <a:t>Allow for saving of separate </a:t>
            </a:r>
            <a:r>
              <a:rPr lang="en"/>
              <a:t>buildings</a:t>
            </a:r>
            <a:endParaRPr/>
          </a:p>
          <a:p>
            <a:pPr indent="-298450" lvl="1" marL="914400" rtl="0" algn="l">
              <a:spcBef>
                <a:spcPts val="0"/>
              </a:spcBef>
              <a:spcAft>
                <a:spcPts val="0"/>
              </a:spcAft>
              <a:buSzPts val="1100"/>
              <a:buChar char="○"/>
            </a:pPr>
            <a:r>
              <a:rPr lang="en"/>
              <a:t>Associate these saves with the user who created them</a:t>
            </a:r>
            <a:endParaRPr/>
          </a:p>
          <a:p>
            <a:pPr indent="-311150" lvl="0" marL="457200" rtl="0" algn="l">
              <a:spcBef>
                <a:spcPts val="0"/>
              </a:spcBef>
              <a:spcAft>
                <a:spcPts val="0"/>
              </a:spcAft>
              <a:buSzPts val="1300"/>
              <a:buChar char="●"/>
            </a:pPr>
            <a:r>
              <a:rPr lang="en"/>
              <a:t>Add tabs to website for different uses</a:t>
            </a:r>
            <a:endParaRPr/>
          </a:p>
          <a:p>
            <a:pPr indent="-298450" lvl="1" marL="914400" rtl="0" algn="l">
              <a:spcBef>
                <a:spcPts val="0"/>
              </a:spcBef>
              <a:spcAft>
                <a:spcPts val="0"/>
              </a:spcAft>
              <a:buSzPts val="1100"/>
              <a:buChar char="○"/>
            </a:pPr>
            <a:r>
              <a:rPr lang="en"/>
              <a:t>Create tabs for constructing and viewing different grid objects</a:t>
            </a:r>
            <a:endParaRPr/>
          </a:p>
          <a:p>
            <a:pPr indent="-298450" lvl="1" marL="914400" rtl="0" algn="l">
              <a:spcBef>
                <a:spcPts val="0"/>
              </a:spcBef>
              <a:spcAft>
                <a:spcPts val="0"/>
              </a:spcAft>
              <a:buSzPts val="1100"/>
              <a:buChar char="○"/>
            </a:pPr>
            <a:r>
              <a:rPr lang="en"/>
              <a:t>Separate tabs for other features we would like to implement</a:t>
            </a:r>
            <a:endParaRPr/>
          </a:p>
          <a:p>
            <a:pPr indent="-311150" lvl="0" marL="457200" rtl="0" algn="l">
              <a:spcBef>
                <a:spcPts val="0"/>
              </a:spcBef>
              <a:spcAft>
                <a:spcPts val="0"/>
              </a:spcAft>
              <a:buSzPts val="1300"/>
              <a:buChar char="●"/>
            </a:pPr>
            <a:r>
              <a:rPr lang="en"/>
              <a:t>Build more building attribute objects</a:t>
            </a:r>
            <a:endParaRPr/>
          </a:p>
          <a:p>
            <a:pPr indent="-298450" lvl="1" marL="914400" rtl="0" algn="l">
              <a:spcBef>
                <a:spcPts val="0"/>
              </a:spcBef>
              <a:spcAft>
                <a:spcPts val="0"/>
              </a:spcAft>
              <a:buSzPts val="1100"/>
              <a:buChar char="○"/>
            </a:pPr>
            <a:r>
              <a:rPr lang="en"/>
              <a:t>Allows users to specify certain areas with certain attributes</a:t>
            </a:r>
            <a:endParaRPr/>
          </a:p>
          <a:p>
            <a:pPr indent="-311150" lvl="0" marL="457200" rtl="0" algn="l">
              <a:spcBef>
                <a:spcPts val="0"/>
              </a:spcBef>
              <a:spcAft>
                <a:spcPts val="0"/>
              </a:spcAft>
              <a:buSzPts val="1300"/>
              <a:buChar char="●"/>
            </a:pPr>
            <a:r>
              <a:rPr lang="en"/>
              <a:t>Complete map saving implementation</a:t>
            </a:r>
            <a:endParaRPr/>
          </a:p>
          <a:p>
            <a:pPr indent="-311150" lvl="0" marL="457200" rtl="0" algn="l">
              <a:spcBef>
                <a:spcPts val="0"/>
              </a:spcBef>
              <a:spcAft>
                <a:spcPts val="0"/>
              </a:spcAft>
              <a:buSzPts val="1300"/>
              <a:buChar char="●"/>
            </a:pPr>
            <a:r>
              <a:rPr lang="en"/>
              <a:t>Complete requirements based on user stories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