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d148baa9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d148baa9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Connor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d148baa97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d148baa97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d148baa97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d148baa97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377c23a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377c23a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d148baa97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d148baa97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d148baa97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d148baa97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33200" y="1635300"/>
            <a:ext cx="5237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Stepp, Brendan Cieslik, Yize Ma, Meihu Qin, Joe Prizlow, Connor Madek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User Stories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78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As a user I need to be able to upload images of my locations’ floor plans.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As a user I need to be able to </a:t>
            </a:r>
            <a:r>
              <a:rPr lang="en" sz="1400"/>
              <a:t>retrieve</a:t>
            </a:r>
            <a:r>
              <a:rPr lang="en" sz="1400"/>
              <a:t> my floor plans for editing locations.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As a user, I will need to navigate the site using devices with different resolutions.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As a user, I need an easy to view grid system to assist in navigation.</a:t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User Stories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056750" y="1484575"/>
            <a:ext cx="70305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As a user, I want to register my buildings and create my own maps by using tools provided by the website.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As a user, I want the UI to be easy for the users to understand.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As a user, I want to add details like room, hallways, and turning points to my maps precisely.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As a user, I want my work to be auto saved by the server when I quit.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As a user, I want to find the closest path to destination from a location that I choose.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Image/Grid System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“As a user, I want to be able to take my uploaded image and view it on a grid system that will eventually host directions.”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Javascript to create a canvas that dynamically sizes based on the image passed to it (allows full flexibility with uploaded floor maps) and dynamically creates a grid system based on that image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12640" l="0" r="11512" t="0"/>
          <a:stretch/>
        </p:blipFill>
        <p:spPr>
          <a:xfrm>
            <a:off x="5356325" y="107500"/>
            <a:ext cx="3635573" cy="188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3555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using Bootstrap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940075" y="2967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“As a user I need to navigate the site using devices with different resolutions”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bootstrap (A free and open-source CSS framework) we can make the elements of our website </a:t>
            </a:r>
            <a:r>
              <a:rPr lang="en"/>
              <a:t>interactive</a:t>
            </a:r>
            <a:r>
              <a:rPr lang="en"/>
              <a:t> and </a:t>
            </a:r>
            <a:r>
              <a:rPr lang="en"/>
              <a:t>resizable allowing for easy navigation on any device.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Bootstrap can allow us to easily add moving elements utilizing javascript as well, which can be added in as we finalize the connections between our different resources and features.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250" y="858900"/>
            <a:ext cx="3616800" cy="210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850" y="1179725"/>
            <a:ext cx="4836767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 Algorithm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3320700" y="1990050"/>
            <a:ext cx="5013600" cy="28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“</a:t>
            </a:r>
            <a:r>
              <a:rPr lang="en" sz="1400">
                <a:solidFill>
                  <a:srgbClr val="000000"/>
                </a:solidFill>
              </a:rPr>
              <a:t>As a user, I want to find the closest path to destination from a location that I choose.”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Using java abstract map into a directed graph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Using Dijkstra to find the shortest path between two vertices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90050"/>
            <a:ext cx="2016900" cy="281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page for uploading Maps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page for viewing Map/grids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viewable the images from database on Website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Define building attributes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