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Joes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7a2ff0d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7a2ff0d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Joe’s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7a2ff0d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7a2ff0d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Yize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7a2ff0d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7a2ff0d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7defb480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7defb480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(Apache)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(PHP and SQL)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7defb480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7defb48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7a2ff0d1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7a2ff0d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7defb48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7defb48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7defb48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7defb48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Meihu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Indoor Navigation Server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Stepp, Brendan Cieslik, Yize Ma, Meihu Qin, Joe Prizlow, Connor Madek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Web Application that allows account registration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Registering of buildings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Interactive map creating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Entries, exits, floors, hallways, offices, rest rooms, elevators, stairways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Map constructed as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Utilize Dijkstra for fastest route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Inventory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- Version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Dell R720 - Virtualization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VS Code - 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Discord - Collaboration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HTML/JS/CSS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Apache Web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PHP/</a:t>
            </a: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208275" y="111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 two separate virtual machines on the Dell R720, for back-end and front-end services.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an Apache server to serve the web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 a MySQL server and database to store the data and provide information to the Apache instance.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 the infrastructure as early as possible to give plenty of time for the troubleshooting phase.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proper documentation and code comments are added to make the system easier to understand.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Infrastructure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for communication with end users, this will manage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and PHP for security and proper formatting of stored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contain logon information for users, companies being mapped,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hold data entries that will allow for maps to be viewed and navigated through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interface produced with bootstrap for clean look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Web-based login system for companies to access/edit their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Javascripting utilization to draw/display maps of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 a streamlined UI utilizing user testing to ensure the navigation is intuitive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Communicating only through remote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proper communication through separate front-end and back-end VM’s (Apache Server, MySQL server)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be hard to test due to the lack of a mobile application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meetings a week (M/W/F) to encourage constant contact and accountability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testing to overcome no application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Enabling remote access on the server to enable all group members to troubleshoot bugs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(Sprint 2)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Configuring Apache server on physical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front and back end VMs within the same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Account Creation/authentication with differentiation for users and mapped locations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tool for map implementation in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map creation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