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1337945"/>
            <a:ext cx="4589145" cy="4001135"/>
          </a:xfrm>
          <a:prstGeom prst="rect">
            <a:avLst/>
          </a:prstGeom>
        </p:spPr>
      </p:pic>
      <p:pic>
        <p:nvPicPr>
          <p:cNvPr id="7" name="图片 6" descr="1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85" y="1337945"/>
            <a:ext cx="4291965" cy="4291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56840" y="80010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Full Range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77150" y="800100"/>
            <a:ext cx="16516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Narrow Range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zhangboshuo</dc:creator>
  <cp:lastModifiedBy>zhangboshuo</cp:lastModifiedBy>
  <cp:revision>3</cp:revision>
  <dcterms:created xsi:type="dcterms:W3CDTF">2022-04-12T20:27:21Z</dcterms:created>
  <dcterms:modified xsi:type="dcterms:W3CDTF">2022-04-12T20:27:21Z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