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5B48-3371-4A3C-A7CC-2AC8AFA8B28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309-176A-4B1C-ACAF-5677EBE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6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5B48-3371-4A3C-A7CC-2AC8AFA8B28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309-176A-4B1C-ACAF-5677EBE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8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5B48-3371-4A3C-A7CC-2AC8AFA8B28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309-176A-4B1C-ACAF-5677EBE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5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5B48-3371-4A3C-A7CC-2AC8AFA8B28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309-176A-4B1C-ACAF-5677EBE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6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5B48-3371-4A3C-A7CC-2AC8AFA8B28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309-176A-4B1C-ACAF-5677EBE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5B48-3371-4A3C-A7CC-2AC8AFA8B28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309-176A-4B1C-ACAF-5677EBE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5B48-3371-4A3C-A7CC-2AC8AFA8B28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309-176A-4B1C-ACAF-5677EBE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5B48-3371-4A3C-A7CC-2AC8AFA8B28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309-176A-4B1C-ACAF-5677EBE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5B48-3371-4A3C-A7CC-2AC8AFA8B28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309-176A-4B1C-ACAF-5677EBE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5B48-3371-4A3C-A7CC-2AC8AFA8B28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309-176A-4B1C-ACAF-5677EBE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5B48-3371-4A3C-A7CC-2AC8AFA8B28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6309-176A-4B1C-ACAF-5677EBE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5B48-3371-4A3C-A7CC-2AC8AFA8B283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C6309-176A-4B1C-ACAF-5677EBE12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9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3-Connected Planar Graphs into PSLG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Using </a:t>
            </a:r>
            <a:r>
              <a:rPr lang="en-US" dirty="0" err="1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Tutte’s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 Embedding</a:t>
            </a:r>
          </a:p>
          <a:p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  <a:p>
            <a:r>
              <a:rPr lang="en-US" dirty="0" err="1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Adi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, </a:t>
            </a:r>
            <a:r>
              <a:rPr lang="en-US" dirty="0" err="1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Asa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8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3-Connected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2" y="2085213"/>
            <a:ext cx="3810532" cy="3848637"/>
          </a:xfrm>
        </p:spPr>
      </p:pic>
      <p:sp>
        <p:nvSpPr>
          <p:cNvPr id="5" name="TextBox 4"/>
          <p:cNvSpPr txBox="1"/>
          <p:nvPr/>
        </p:nvSpPr>
        <p:spPr>
          <a:xfrm>
            <a:off x="5074508" y="3385752"/>
            <a:ext cx="1382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0,1,0,1,1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1,0,1,0,1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0,1,0,1,1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1,0,1,0,1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1,1,1,1,0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1628" y="3016420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Adjacency Matrix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9352" y="3393990"/>
            <a:ext cx="1382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3,0,0,0,0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0,3,0,0,0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0,0,3,0,0</a:t>
            </a:r>
          </a:p>
          <a:p>
            <a:r>
              <a:rPr lang="en-US" dirty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,0,0,3,0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0,0,0,0,3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3253" y="3016420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Degree Matrix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Tutte’s</a:t>
            </a:r>
            <a:r>
              <a:rPr lang="en-US" dirty="0" smtClean="0"/>
              <a:t> Embedding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2" y="2085213"/>
            <a:ext cx="3810532" cy="3848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4654" y="4124247"/>
            <a:ext cx="1382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0,1,0,1,1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1,0,1,0,1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0,1,0,1,1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1,0,1,0,1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1,1,1,1,0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1774" y="3754915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Adjacency Matrix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9498" y="4132485"/>
            <a:ext cx="1382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3,0,0,0,0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0,3,0,0,0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0,0,3,0,0</a:t>
            </a:r>
          </a:p>
          <a:p>
            <a:r>
              <a:rPr lang="en-US" dirty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,0,0,3,0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0,0,0,0,3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3399" y="3754915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Degree Matrix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6812" y="1598355"/>
            <a:ext cx="4687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Consider vertices have 1 unit weight and Edges are spring Connecting them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2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5151" cy="38211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The face which encloses all the vertices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2" y="2085213"/>
            <a:ext cx="3810532" cy="3848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54654" y="4124247"/>
            <a:ext cx="1382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0,1,0,1,1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1,0,1,0,1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0,1,0,1,1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1,0,1,0,1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1,1,1,1,0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1774" y="3754915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Adjacency Matrix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9498" y="4132485"/>
            <a:ext cx="1382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3,0,0,0,0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0,3,0,0,0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0,0,3,0,0</a:t>
            </a:r>
          </a:p>
          <a:p>
            <a:r>
              <a:rPr lang="en-US" dirty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,0,0,3,0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0,0,0,0,3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399" y="3754915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Degree Matrix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5751" y="2519663"/>
            <a:ext cx="2891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In this graph, any face could be peripheral face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706" y="2002244"/>
            <a:ext cx="2552409" cy="21220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75814" y="884884"/>
            <a:ext cx="1904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Consider this to be Peripheral Face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0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Springs Pulling the Weight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2" y="2085213"/>
            <a:ext cx="3810532" cy="3848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7365" y="4124247"/>
            <a:ext cx="1382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0,1,0,1,1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1,0,1,0,1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0,1,0,1,1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1,0,1,0,1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1,1,1,1,0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4485" y="3754915"/>
            <a:ext cx="262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Adjacency Matrix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8454" y="4132485"/>
            <a:ext cx="1382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3,0,0,0,0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0,3,0,0,0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0,0,3,0,0</a:t>
            </a:r>
          </a:p>
          <a:p>
            <a:r>
              <a:rPr lang="en-US" dirty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,0,0,3,0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0,0,0,0,3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2355" y="3754915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Degree Matrix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954208" y="365125"/>
            <a:ext cx="2552409" cy="3239363"/>
            <a:chOff x="8727706" y="884884"/>
            <a:chExt cx="2552409" cy="32393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7706" y="2002244"/>
              <a:ext cx="2552409" cy="212200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001388" y="884884"/>
              <a:ext cx="2278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Everson Mono" panose="02000500000000020004" pitchFamily="2" charset="0"/>
                  <a:ea typeface="Everson Mono" panose="02000500000000020004" pitchFamily="2" charset="0"/>
                  <a:cs typeface="Everson Mono" panose="02000500000000020004" pitchFamily="2" charset="0"/>
                </a:rPr>
                <a:t>Consider this to be Peripheral Face and Has fixed Co-ordinates</a:t>
              </a:r>
              <a:endParaRPr lang="en-US" sz="1200" dirty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890950" y="4132485"/>
            <a:ext cx="2047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 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3,-1, 0,-1,-1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-1, 3,-1, 0,-1</a:t>
            </a:r>
          </a:p>
          <a:p>
            <a:r>
              <a:rPr lang="en-US" dirty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 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0,-1, 3,-1,-1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-1, 0,-1, 3,-1</a:t>
            </a:r>
          </a:p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-1,-1,-1,-1, 3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4072" y="3763153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Laplacian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 Matrix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9119" y="5933850"/>
            <a:ext cx="526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By Solving the </a:t>
            </a:r>
            <a:r>
              <a:rPr lang="en-US" dirty="0" err="1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Laplacian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 Matrix we can find the co-ordinates of other points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7912" y="4132485"/>
            <a:ext cx="1065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a1,b1</a:t>
            </a:r>
          </a:p>
          <a:p>
            <a:r>
              <a:rPr lang="en-US" dirty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a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2,b2</a:t>
            </a:r>
          </a:p>
          <a:p>
            <a:r>
              <a:rPr lang="en-US" dirty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a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3,b3</a:t>
            </a:r>
          </a:p>
          <a:p>
            <a:r>
              <a:rPr lang="en-US" dirty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x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1,y1</a:t>
            </a:r>
          </a:p>
          <a:p>
            <a:r>
              <a:rPr lang="en-US" dirty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x</a:t>
            </a:r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2,y2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14936" y="375491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verson Mono" panose="02000500000000020004" pitchFamily="2" charset="0"/>
                <a:ea typeface="Everson Mono" panose="02000500000000020004" pitchFamily="2" charset="0"/>
                <a:cs typeface="Everson Mono" panose="02000500000000020004" pitchFamily="2" charset="0"/>
              </a:rPr>
              <a:t>Co-ordinates</a:t>
            </a:r>
            <a:endParaRPr lang="en-US" dirty="0">
              <a:latin typeface="Everson Mono" panose="02000500000000020004" pitchFamily="2" charset="0"/>
              <a:ea typeface="Everson Mono" panose="02000500000000020004" pitchFamily="2" charset="0"/>
              <a:cs typeface="Everson Mono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3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5" y="1434424"/>
            <a:ext cx="3810532" cy="384863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44995" y="2010033"/>
            <a:ext cx="790832" cy="42012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629" y="4478943"/>
            <a:ext cx="2641315" cy="2379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92" y="815783"/>
            <a:ext cx="3348990" cy="2808627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8303741" y="3509319"/>
            <a:ext cx="362464" cy="453081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1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197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Everson Mono</vt:lpstr>
      <vt:lpstr>Office Theme</vt:lpstr>
      <vt:lpstr>3-Connected Planar Graphs into PSLG</vt:lpstr>
      <vt:lpstr>Example of 3-Connected Graph</vt:lpstr>
      <vt:lpstr>PowerPoint Presentation</vt:lpstr>
      <vt:lpstr>Peripheral Face</vt:lpstr>
      <vt:lpstr>Springs Pulling the Weight</vt:lpstr>
      <vt:lpstr>Final Product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3-Connected Planar Graphs into PSLG</dc:title>
  <dc:creator>Aditya Dhakal</dc:creator>
  <cp:lastModifiedBy>Aditya Dhakal</cp:lastModifiedBy>
  <cp:revision>6</cp:revision>
  <dcterms:created xsi:type="dcterms:W3CDTF">2013-12-05T13:24:10Z</dcterms:created>
  <dcterms:modified xsi:type="dcterms:W3CDTF">2013-12-05T14:00:48Z</dcterms:modified>
</cp:coreProperties>
</file>