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3D40-385D-40D7-8D58-8EF431C9C436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401F-87B3-4C5E-B06B-24E7D3377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19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3D40-385D-40D7-8D58-8EF431C9C436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401F-87B3-4C5E-B06B-24E7D3377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99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3D40-385D-40D7-8D58-8EF431C9C436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401F-87B3-4C5E-B06B-24E7D3377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00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3D40-385D-40D7-8D58-8EF431C9C436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401F-87B3-4C5E-B06B-24E7D3377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85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3D40-385D-40D7-8D58-8EF431C9C436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401F-87B3-4C5E-B06B-24E7D3377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62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3D40-385D-40D7-8D58-8EF431C9C436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401F-87B3-4C5E-B06B-24E7D3377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69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3D40-385D-40D7-8D58-8EF431C9C436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401F-87B3-4C5E-B06B-24E7D3377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8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3D40-385D-40D7-8D58-8EF431C9C436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401F-87B3-4C5E-B06B-24E7D3377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55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3D40-385D-40D7-8D58-8EF431C9C436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401F-87B3-4C5E-B06B-24E7D3377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84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3D40-385D-40D7-8D58-8EF431C9C436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401F-87B3-4C5E-B06B-24E7D3377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23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3D40-385D-40D7-8D58-8EF431C9C436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401F-87B3-4C5E-B06B-24E7D3377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88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F3D40-385D-40D7-8D58-8EF431C9C436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9401F-87B3-4C5E-B06B-24E7D3377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65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298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Planta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Alexandra Julia Tilch</dc:creator>
  <cp:lastModifiedBy>Alexandra Julia Tilch</cp:lastModifiedBy>
  <cp:revision>1</cp:revision>
  <dcterms:created xsi:type="dcterms:W3CDTF">2016-09-29T10:57:05Z</dcterms:created>
  <dcterms:modified xsi:type="dcterms:W3CDTF">2016-09-29T10:57:15Z</dcterms:modified>
</cp:coreProperties>
</file>