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49D1D-0E2A-F42B-61A6-FC57E1376FBD}" v="32" dt="2023-12-05T10:42:33.149"/>
    <p1510:client id="{B16568B1-E827-E1C4-188A-04994F803DCB}" v="2" dt="2023-12-05T10:47:07.242"/>
    <p1510:client id="{D5B3CEA9-0D64-4E0C-8C54-2C3035B1B48D}" v="289" dt="2023-12-05T01:26:09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0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8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8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4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8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4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" TargetMode="External"/><Relationship Id="rId2" Type="http://schemas.openxmlformats.org/officeDocument/2006/relationships/hyperlink" Target="https://www.php.net/manual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jtoussaint/CS443G_FinalProject" TargetMode="External"/><Relationship Id="rId4" Type="http://schemas.openxmlformats.org/officeDocument/2006/relationships/hyperlink" Target="https://dep.gateway.ky.gov/eSearch/AgencyIntere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Stationary Air Emission Source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Andrew Toussaint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0DBBB-9119-5EE9-3B8A-FAE40226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Bugs, challenges, and Limitations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4A33-38DF-BFA9-043F-B7571B10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Sanitizing user inputs</a:t>
            </a:r>
            <a:endParaRPr lang="en-US" dirty="0"/>
          </a:p>
          <a:p>
            <a:r>
              <a:rPr lang="en-US" dirty="0">
                <a:cs typeface="Calibri Light"/>
              </a:rPr>
              <a:t>Managing multiple copies of the same form on a page</a:t>
            </a:r>
          </a:p>
          <a:p>
            <a:r>
              <a:rPr lang="en-US" dirty="0">
                <a:cs typeface="Calibri Light"/>
              </a:rPr>
              <a:t>Post – Redirect – Get</a:t>
            </a:r>
          </a:p>
          <a:p>
            <a:r>
              <a:rPr lang="en-US" dirty="0">
                <a:cs typeface="Calibri Light"/>
              </a:rPr>
              <a:t>Preventing adding duplicate primary keys</a:t>
            </a: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505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6E922-3B1D-5E56-644D-6183B2F8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References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E230-857B-C14D-86BF-5D128A62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PHP: PHP Manual - Manual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jQuery API Documentation</a:t>
            </a:r>
          </a:p>
          <a:p>
            <a:r>
              <a:rPr lang="en-US" dirty="0">
                <a:ea typeface="+mn-lt"/>
                <a:cs typeface="+mn-lt"/>
              </a:rPr>
              <a:t>Elmasri, R., &amp; Navathe, S. (2016). </a:t>
            </a:r>
            <a:r>
              <a:rPr lang="en-US" i="1" dirty="0">
                <a:ea typeface="+mn-lt"/>
                <a:cs typeface="+mn-lt"/>
              </a:rPr>
              <a:t>Fundamentals of Database Systems</a:t>
            </a:r>
            <a:r>
              <a:rPr lang="en-US" dirty="0">
                <a:ea typeface="+mn-lt"/>
                <a:cs typeface="+mn-lt"/>
              </a:rPr>
              <a:t> (7th ed.). Pearson. </a:t>
            </a:r>
            <a:endParaRPr lang="en-US" dirty="0">
              <a:cs typeface="Calibri Ligh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eSearch (ky.gov)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ajtoussaint/CS443G_FinalProject (github.com)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423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F8DA-187D-4123-B317-3A004CD6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Background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Team Kentucky Energy and Environment Cabinet">
            <a:extLst>
              <a:ext uri="{FF2B5EF4-FFF2-40B4-BE49-F238E27FC236}">
                <a16:creationId xmlns:a16="http://schemas.microsoft.com/office/drawing/2014/main" id="{5C3CF48E-F855-C493-9A01-2CF3BAC4A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330" y="3172127"/>
            <a:ext cx="4508912" cy="236494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47DF1C-0139-6D2D-7D3B-EF170DA5C3E1}"/>
              </a:ext>
            </a:extLst>
          </p:cNvPr>
          <p:cNvSpPr txBox="1"/>
          <p:nvPr/>
        </p:nvSpPr>
        <p:spPr>
          <a:xfrm>
            <a:off x="6397037" y="3198518"/>
            <a:ext cx="50423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 Light"/>
              </a:rPr>
              <a:t>Track stationary sources that emit harmful </a:t>
            </a:r>
            <a:r>
              <a:rPr lang="en-US">
                <a:cs typeface="Calibri Light"/>
              </a:rPr>
              <a:t>pollutants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 Light"/>
              </a:rPr>
              <a:t>Each source may be in charge of multiple units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 Light"/>
              </a:rPr>
              <a:t>Emission limits for each unit are determined by federal regulations</a:t>
            </a:r>
          </a:p>
        </p:txBody>
      </p:sp>
    </p:spTree>
    <p:extLst>
      <p:ext uri="{BB962C8B-B14F-4D97-AF65-F5344CB8AC3E}">
        <p14:creationId xmlns:p14="http://schemas.microsoft.com/office/powerpoint/2010/main" val="198875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CB8F6634-B00F-7FE6-5AE5-D6A21F36A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5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F254C1-2D8D-A83D-7D0A-7C2C5FB4A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168" y="643467"/>
            <a:ext cx="6985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6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D9C1335C-74E6-3D77-5151-A95A3EEF5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178" y="643467"/>
            <a:ext cx="54596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1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5A378BFA-A78A-B01A-EB03-949597B0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25" y="643467"/>
            <a:ext cx="470754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5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B77B08-FBCE-F2F9-661D-1156B69D9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7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973CE-37C3-3DA1-9075-E7784715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Web Application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B64B8736-0C55-2CB6-3D30-E3E29DDC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1" y="3570384"/>
            <a:ext cx="4427125" cy="1843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PHP - Wikipedia">
            <a:extLst>
              <a:ext uri="{FF2B5EF4-FFF2-40B4-BE49-F238E27FC236}">
                <a16:creationId xmlns:a16="http://schemas.microsoft.com/office/drawing/2014/main" id="{E87F46B2-2CEA-03EB-633F-2A2CB841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56" y="2876484"/>
            <a:ext cx="2743200" cy="1481328"/>
          </a:xfrm>
          <a:prstGeom prst="rect">
            <a:avLst/>
          </a:prstGeom>
        </p:spPr>
      </p:pic>
      <p:pic>
        <p:nvPicPr>
          <p:cNvPr id="5" name="Picture 4" descr="Jquery, logo icon - Free download on Iconfinder">
            <a:extLst>
              <a:ext uri="{FF2B5EF4-FFF2-40B4-BE49-F238E27FC236}">
                <a16:creationId xmlns:a16="http://schemas.microsoft.com/office/drawing/2014/main" id="{1E147F1C-72BC-BA61-E42F-170656219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919" y="3120437"/>
            <a:ext cx="2743200" cy="2743200"/>
          </a:xfrm>
          <a:prstGeom prst="rect">
            <a:avLst/>
          </a:prstGeom>
        </p:spPr>
      </p:pic>
      <p:pic>
        <p:nvPicPr>
          <p:cNvPr id="6" name="Picture 5" descr="MySQL logo and symbol, meaning, history, PNG">
            <a:extLst>
              <a:ext uri="{FF2B5EF4-FFF2-40B4-BE49-F238E27FC236}">
                <a16:creationId xmlns:a16="http://schemas.microsoft.com/office/drawing/2014/main" id="{0879D27C-A3FF-F757-9974-53582B37A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474" y="4716365"/>
            <a:ext cx="2743199" cy="17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8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973CE-37C3-3DA1-9075-E7784715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Web Page Design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C0724-C863-9317-785D-3C0C8BF6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46" y="2811345"/>
            <a:ext cx="6096235" cy="62382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04DE2D-ECAD-2489-77C4-96AA21EE5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78" y="3565932"/>
            <a:ext cx="8905051" cy="27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838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Metropolitan</vt:lpstr>
      <vt:lpstr>Stationary Air Emission Source Database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</vt:lpstr>
      <vt:lpstr>Web Page Design</vt:lpstr>
      <vt:lpstr>Bugs, challenges, and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98</cp:revision>
  <dcterms:created xsi:type="dcterms:W3CDTF">2023-12-05T00:32:34Z</dcterms:created>
  <dcterms:modified xsi:type="dcterms:W3CDTF">2023-12-05T10:47:16Z</dcterms:modified>
</cp:coreProperties>
</file>