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4025" r:id="rId2"/>
    <p:sldMasterId id="2147484013" r:id="rId3"/>
    <p:sldMasterId id="2147484445" r:id="rId4"/>
  </p:sldMasterIdLst>
  <p:notesMasterIdLst>
    <p:notesMasterId r:id="rId14"/>
  </p:notesMasterIdLst>
  <p:sldIdLst>
    <p:sldId id="257" r:id="rId5"/>
    <p:sldId id="380" r:id="rId6"/>
    <p:sldId id="258" r:id="rId7"/>
    <p:sldId id="379" r:id="rId8"/>
    <p:sldId id="381" r:id="rId9"/>
    <p:sldId id="384" r:id="rId10"/>
    <p:sldId id="385" r:id="rId11"/>
    <p:sldId id="386" r:id="rId12"/>
    <p:sldId id="382" r:id="rId1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A9"/>
    <a:srgbClr val="F5F15D"/>
    <a:srgbClr val="DEF6B6"/>
    <a:srgbClr val="FFFF00"/>
    <a:srgbClr val="F8F200"/>
    <a:srgbClr val="FFFFFB"/>
    <a:srgbClr val="C6E6A2"/>
    <a:srgbClr val="FBFAC2"/>
    <a:srgbClr val="F9F79D"/>
    <a:srgbClr val="F9F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F5534-0D7C-4522-A3D2-B8CD84C4C0B2}" v="56" dt="2021-04-05T01:34:42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771" autoAdjust="0"/>
  </p:normalViewPr>
  <p:slideViewPr>
    <p:cSldViewPr>
      <p:cViewPr varScale="1">
        <p:scale>
          <a:sx n="152" d="100"/>
          <a:sy n="152" d="100"/>
        </p:scale>
        <p:origin x="25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SK" userId="12f85e3896727bfb" providerId="LiveId" clId="{F3AF5534-0D7C-4522-A3D2-B8CD84C4C0B2}"/>
    <pc:docChg chg="undo custSel modSld">
      <pc:chgData name="Kim SK" userId="12f85e3896727bfb" providerId="LiveId" clId="{F3AF5534-0D7C-4522-A3D2-B8CD84C4C0B2}" dt="2021-04-05T01:34:42.205" v="438" actId="1076"/>
      <pc:docMkLst>
        <pc:docMk/>
      </pc:docMkLst>
      <pc:sldChg chg="modSp mod">
        <pc:chgData name="Kim SK" userId="12f85e3896727bfb" providerId="LiveId" clId="{F3AF5534-0D7C-4522-A3D2-B8CD84C4C0B2}" dt="2021-04-05T00:42:46.609" v="189" actId="207"/>
        <pc:sldMkLst>
          <pc:docMk/>
          <pc:sldMk cId="0" sldId="257"/>
        </pc:sldMkLst>
        <pc:spChg chg="mod">
          <ac:chgData name="Kim SK" userId="12f85e3896727bfb" providerId="LiveId" clId="{F3AF5534-0D7C-4522-A3D2-B8CD84C4C0B2}" dt="2021-04-05T00:42:46.609" v="189" actId="207"/>
          <ac:spMkLst>
            <pc:docMk/>
            <pc:sldMk cId="0" sldId="257"/>
            <ac:spMk id="3074" creationId="{00000000-0000-0000-0000-000000000000}"/>
          </ac:spMkLst>
        </pc:spChg>
      </pc:sldChg>
      <pc:sldChg chg="modSp mod">
        <pc:chgData name="Kim SK" userId="12f85e3896727bfb" providerId="LiveId" clId="{F3AF5534-0D7C-4522-A3D2-B8CD84C4C0B2}" dt="2021-04-05T01:34:37.003" v="437" actId="1076"/>
        <pc:sldMkLst>
          <pc:docMk/>
          <pc:sldMk cId="0" sldId="258"/>
        </pc:sldMkLst>
        <pc:spChg chg="mod">
          <ac:chgData name="Kim SK" userId="12f85e3896727bfb" providerId="LiveId" clId="{F3AF5534-0D7C-4522-A3D2-B8CD84C4C0B2}" dt="2021-04-05T01:34:37.003" v="437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Kim SK" userId="12f85e3896727bfb" providerId="LiveId" clId="{F3AF5534-0D7C-4522-A3D2-B8CD84C4C0B2}" dt="2021-04-05T00:45:05.763" v="197" actId="207"/>
          <ac:spMkLst>
            <pc:docMk/>
            <pc:sldMk cId="0" sldId="258"/>
            <ac:spMk id="23" creationId="{99221C2A-E34C-44DD-85D5-3F85E7F333B9}"/>
          </ac:spMkLst>
        </pc:spChg>
        <pc:spChg chg="mod">
          <ac:chgData name="Kim SK" userId="12f85e3896727bfb" providerId="LiveId" clId="{F3AF5534-0D7C-4522-A3D2-B8CD84C4C0B2}" dt="2021-04-05T00:45:09.315" v="198" actId="207"/>
          <ac:spMkLst>
            <pc:docMk/>
            <pc:sldMk cId="0" sldId="258"/>
            <ac:spMk id="24" creationId="{A05CB648-7B75-484F-A2A6-4BDF300CFDF6}"/>
          </ac:spMkLst>
        </pc:spChg>
        <pc:spChg chg="mod ord">
          <ac:chgData name="Kim SK" userId="12f85e3896727bfb" providerId="LiveId" clId="{F3AF5534-0D7C-4522-A3D2-B8CD84C4C0B2}" dt="2021-04-05T01:12:21.749" v="339" actId="1076"/>
          <ac:spMkLst>
            <pc:docMk/>
            <pc:sldMk cId="0" sldId="258"/>
            <ac:spMk id="37" creationId="{CDF2092E-F9CF-4931-B1BA-38B18C88B60F}"/>
          </ac:spMkLst>
        </pc:spChg>
        <pc:spChg chg="mod ord">
          <ac:chgData name="Kim SK" userId="12f85e3896727bfb" providerId="LiveId" clId="{F3AF5534-0D7C-4522-A3D2-B8CD84C4C0B2}" dt="2021-04-05T01:07:21.867" v="310" actId="167"/>
          <ac:spMkLst>
            <pc:docMk/>
            <pc:sldMk cId="0" sldId="258"/>
            <ac:spMk id="38" creationId="{041CFB53-D9EA-41AA-A986-31F427EFC451}"/>
          </ac:spMkLst>
        </pc:spChg>
        <pc:spChg chg="mod ord">
          <ac:chgData name="Kim SK" userId="12f85e3896727bfb" providerId="LiveId" clId="{F3AF5534-0D7C-4522-A3D2-B8CD84C4C0B2}" dt="2021-04-05T01:10:37.278" v="326" actId="693"/>
          <ac:spMkLst>
            <pc:docMk/>
            <pc:sldMk cId="0" sldId="258"/>
            <ac:spMk id="48" creationId="{A05CB648-7B75-484F-A2A6-4BDF300CFDF6}"/>
          </ac:spMkLst>
        </pc:spChg>
        <pc:spChg chg="mod">
          <ac:chgData name="Kim SK" userId="12f85e3896727bfb" providerId="LiveId" clId="{F3AF5534-0D7C-4522-A3D2-B8CD84C4C0B2}" dt="2021-04-05T01:13:43.544" v="351" actId="1076"/>
          <ac:spMkLst>
            <pc:docMk/>
            <pc:sldMk cId="0" sldId="258"/>
            <ac:spMk id="49" creationId="{413FFEF3-5E59-4C32-9967-785B9EE287C6}"/>
          </ac:spMkLst>
        </pc:spChg>
        <pc:spChg chg="mod">
          <ac:chgData name="Kim SK" userId="12f85e3896727bfb" providerId="LiveId" clId="{F3AF5534-0D7C-4522-A3D2-B8CD84C4C0B2}" dt="2021-04-05T01:13:36.079" v="350" actId="1076"/>
          <ac:spMkLst>
            <pc:docMk/>
            <pc:sldMk cId="0" sldId="258"/>
            <ac:spMk id="50" creationId="{99221C2A-E34C-44DD-85D5-3F85E7F333B9}"/>
          </ac:spMkLst>
        </pc:spChg>
        <pc:spChg chg="mod">
          <ac:chgData name="Kim SK" userId="12f85e3896727bfb" providerId="LiveId" clId="{F3AF5534-0D7C-4522-A3D2-B8CD84C4C0B2}" dt="2021-04-05T01:14:33.314" v="357" actId="1076"/>
          <ac:spMkLst>
            <pc:docMk/>
            <pc:sldMk cId="0" sldId="258"/>
            <ac:spMk id="54" creationId="{76B8B8F9-86C8-434A-905D-B922FCB305CD}"/>
          </ac:spMkLst>
        </pc:spChg>
        <pc:spChg chg="mod">
          <ac:chgData name="Kim SK" userId="12f85e3896727bfb" providerId="LiveId" clId="{F3AF5534-0D7C-4522-A3D2-B8CD84C4C0B2}" dt="2021-04-05T01:14:12.697" v="353" actId="1076"/>
          <ac:spMkLst>
            <pc:docMk/>
            <pc:sldMk cId="0" sldId="258"/>
            <ac:spMk id="68" creationId="{76B8B8F9-86C8-434A-905D-B922FCB305CD}"/>
          </ac:spMkLst>
        </pc:spChg>
        <pc:spChg chg="mod">
          <ac:chgData name="Kim SK" userId="12f85e3896727bfb" providerId="LiveId" clId="{F3AF5534-0D7C-4522-A3D2-B8CD84C4C0B2}" dt="2021-04-05T00:45:17.084" v="200" actId="207"/>
          <ac:spMkLst>
            <pc:docMk/>
            <pc:sldMk cId="0" sldId="258"/>
            <ac:spMk id="69" creationId="{99221C2A-E34C-44DD-85D5-3F85E7F333B9}"/>
          </ac:spMkLst>
        </pc:spChg>
        <pc:spChg chg="mod">
          <ac:chgData name="Kim SK" userId="12f85e3896727bfb" providerId="LiveId" clId="{F3AF5534-0D7C-4522-A3D2-B8CD84C4C0B2}" dt="2021-04-05T00:45:20.316" v="201" actId="207"/>
          <ac:spMkLst>
            <pc:docMk/>
            <pc:sldMk cId="0" sldId="258"/>
            <ac:spMk id="70" creationId="{A05CB648-7B75-484F-A2A6-4BDF300CFDF6}"/>
          </ac:spMkLst>
        </pc:spChg>
        <pc:spChg chg="mod">
          <ac:chgData name="Kim SK" userId="12f85e3896727bfb" providerId="LiveId" clId="{F3AF5534-0D7C-4522-A3D2-B8CD84C4C0B2}" dt="2021-04-05T01:09:55.364" v="321" actId="207"/>
          <ac:spMkLst>
            <pc:docMk/>
            <pc:sldMk cId="0" sldId="258"/>
            <ac:spMk id="74" creationId="{76B8B8F9-86C8-434A-905D-B922FCB305CD}"/>
          </ac:spMkLst>
        </pc:spChg>
        <pc:spChg chg="mod ord">
          <ac:chgData name="Kim SK" userId="12f85e3896727bfb" providerId="LiveId" clId="{F3AF5534-0D7C-4522-A3D2-B8CD84C4C0B2}" dt="2021-04-05T01:10:27.286" v="325" actId="693"/>
          <ac:spMkLst>
            <pc:docMk/>
            <pc:sldMk cId="0" sldId="258"/>
            <ac:spMk id="76" creationId="{A05CB648-7B75-484F-A2A6-4BDF300CFDF6}"/>
          </ac:spMkLst>
        </pc:spChg>
        <pc:spChg chg="mod">
          <ac:chgData name="Kim SK" userId="12f85e3896727bfb" providerId="LiveId" clId="{F3AF5534-0D7C-4522-A3D2-B8CD84C4C0B2}" dt="2021-04-05T01:10:53.307" v="327" actId="1076"/>
          <ac:spMkLst>
            <pc:docMk/>
            <pc:sldMk cId="0" sldId="258"/>
            <ac:spMk id="77" creationId="{413FFEF3-5E59-4C32-9967-785B9EE287C6}"/>
          </ac:spMkLst>
        </pc:spChg>
        <pc:spChg chg="mod">
          <ac:chgData name="Kim SK" userId="12f85e3896727bfb" providerId="LiveId" clId="{F3AF5534-0D7C-4522-A3D2-B8CD84C4C0B2}" dt="2021-04-05T01:15:00.228" v="360" actId="1076"/>
          <ac:spMkLst>
            <pc:docMk/>
            <pc:sldMk cId="0" sldId="258"/>
            <ac:spMk id="79" creationId="{76B8B8F9-86C8-434A-905D-B922FCB305CD}"/>
          </ac:spMkLst>
        </pc:spChg>
        <pc:spChg chg="mod">
          <ac:chgData name="Kim SK" userId="12f85e3896727bfb" providerId="LiveId" clId="{F3AF5534-0D7C-4522-A3D2-B8CD84C4C0B2}" dt="2021-04-05T01:15:07.765" v="361" actId="1076"/>
          <ac:spMkLst>
            <pc:docMk/>
            <pc:sldMk cId="0" sldId="258"/>
            <ac:spMk id="82" creationId="{76B8B8F9-86C8-434A-905D-B922FCB305CD}"/>
          </ac:spMkLst>
        </pc:spChg>
        <pc:spChg chg="mod">
          <ac:chgData name="Kim SK" userId="12f85e3896727bfb" providerId="LiveId" clId="{F3AF5534-0D7C-4522-A3D2-B8CD84C4C0B2}" dt="2021-04-05T01:12:59.860" v="344" actId="1076"/>
          <ac:spMkLst>
            <pc:docMk/>
            <pc:sldMk cId="0" sldId="258"/>
            <ac:spMk id="107" creationId="{413FFEF3-5E59-4C32-9967-785B9EE287C6}"/>
          </ac:spMkLst>
        </pc:spChg>
        <pc:spChg chg="mod">
          <ac:chgData name="Kim SK" userId="12f85e3896727bfb" providerId="LiveId" clId="{F3AF5534-0D7C-4522-A3D2-B8CD84C4C0B2}" dt="2021-04-05T01:14:39.635" v="358" actId="1076"/>
          <ac:spMkLst>
            <pc:docMk/>
            <pc:sldMk cId="0" sldId="258"/>
            <ac:spMk id="108" creationId="{76B8B8F9-86C8-434A-905D-B922FCB305CD}"/>
          </ac:spMkLst>
        </pc:spChg>
        <pc:spChg chg="mod">
          <ac:chgData name="Kim SK" userId="12f85e3896727bfb" providerId="LiveId" clId="{F3AF5534-0D7C-4522-A3D2-B8CD84C4C0B2}" dt="2021-04-05T01:14:17.851" v="354" actId="1076"/>
          <ac:spMkLst>
            <pc:docMk/>
            <pc:sldMk cId="0" sldId="258"/>
            <ac:spMk id="111" creationId="{76B8B8F9-86C8-434A-905D-B922FCB305CD}"/>
          </ac:spMkLst>
        </pc:spChg>
        <pc:spChg chg="mod">
          <ac:chgData name="Kim SK" userId="12f85e3896727bfb" providerId="LiveId" clId="{F3AF5534-0D7C-4522-A3D2-B8CD84C4C0B2}" dt="2021-04-05T00:40:26.457" v="178" actId="404"/>
          <ac:spMkLst>
            <pc:docMk/>
            <pc:sldMk cId="0" sldId="258"/>
            <ac:spMk id="7170" creationId="{00000000-0000-0000-0000-000000000000}"/>
          </ac:spMkLst>
        </pc:spChg>
        <pc:spChg chg="mod">
          <ac:chgData name="Kim SK" userId="12f85e3896727bfb" providerId="LiveId" clId="{F3AF5534-0D7C-4522-A3D2-B8CD84C4C0B2}" dt="2021-04-05T01:33:45.212" v="430" actId="404"/>
          <ac:spMkLst>
            <pc:docMk/>
            <pc:sldMk cId="0" sldId="258"/>
            <ac:spMk id="7171" creationId="{00000000-0000-0000-0000-000000000000}"/>
          </ac:spMkLst>
        </pc:spChg>
        <pc:cxnChg chg="mod">
          <ac:chgData name="Kim SK" userId="12f85e3896727bfb" providerId="LiveId" clId="{F3AF5534-0D7C-4522-A3D2-B8CD84C4C0B2}" dt="2021-04-05T01:14:29.034" v="356" actId="1076"/>
          <ac:cxnSpMkLst>
            <pc:docMk/>
            <pc:sldMk cId="0" sldId="258"/>
            <ac:cxnSpMk id="55" creationId="{6E283042-3269-42A2-A705-467CB4EF91BB}"/>
          </ac:cxnSpMkLst>
        </pc:cxnChg>
        <pc:cxnChg chg="mod">
          <ac:chgData name="Kim SK" userId="12f85e3896727bfb" providerId="LiveId" clId="{F3AF5534-0D7C-4522-A3D2-B8CD84C4C0B2}" dt="2021-04-05T01:13:43.544" v="351" actId="1076"/>
          <ac:cxnSpMkLst>
            <pc:docMk/>
            <pc:sldMk cId="0" sldId="258"/>
            <ac:cxnSpMk id="62" creationId="{6E283042-3269-42A2-A705-467CB4EF91BB}"/>
          </ac:cxnSpMkLst>
        </pc:cxnChg>
        <pc:cxnChg chg="mod">
          <ac:chgData name="Kim SK" userId="12f85e3896727bfb" providerId="LiveId" clId="{F3AF5534-0D7C-4522-A3D2-B8CD84C4C0B2}" dt="2021-04-05T01:10:53.307" v="327" actId="1076"/>
          <ac:cxnSpMkLst>
            <pc:docMk/>
            <pc:sldMk cId="0" sldId="258"/>
            <ac:cxnSpMk id="80" creationId="{6E283042-3269-42A2-A705-467CB4EF91BB}"/>
          </ac:cxnSpMkLst>
        </pc:cxnChg>
        <pc:cxnChg chg="mod">
          <ac:chgData name="Kim SK" userId="12f85e3896727bfb" providerId="LiveId" clId="{F3AF5534-0D7C-4522-A3D2-B8CD84C4C0B2}" dt="2021-04-05T01:10:53.307" v="327" actId="1076"/>
          <ac:cxnSpMkLst>
            <pc:docMk/>
            <pc:sldMk cId="0" sldId="258"/>
            <ac:cxnSpMk id="81" creationId="{6E283042-3269-42A2-A705-467CB4EF91BB}"/>
          </ac:cxnSpMkLst>
        </pc:cxnChg>
        <pc:cxnChg chg="mod">
          <ac:chgData name="Kim SK" userId="12f85e3896727bfb" providerId="LiveId" clId="{F3AF5534-0D7C-4522-A3D2-B8CD84C4C0B2}" dt="2021-04-05T01:13:36.079" v="350" actId="1076"/>
          <ac:cxnSpMkLst>
            <pc:docMk/>
            <pc:sldMk cId="0" sldId="258"/>
            <ac:cxnSpMk id="109" creationId="{6E283042-3269-42A2-A705-467CB4EF91BB}"/>
          </ac:cxnSpMkLst>
        </pc:cxnChg>
        <pc:cxnChg chg="mod">
          <ac:chgData name="Kim SK" userId="12f85e3896727bfb" providerId="LiveId" clId="{F3AF5534-0D7C-4522-A3D2-B8CD84C4C0B2}" dt="2021-04-05T01:14:06.417" v="352" actId="1076"/>
          <ac:cxnSpMkLst>
            <pc:docMk/>
            <pc:sldMk cId="0" sldId="258"/>
            <ac:cxnSpMk id="110" creationId="{6E283042-3269-42A2-A705-467CB4EF91BB}"/>
          </ac:cxnSpMkLst>
        </pc:cxnChg>
      </pc:sldChg>
      <pc:sldChg chg="modSp mod">
        <pc:chgData name="Kim SK" userId="12f85e3896727bfb" providerId="LiveId" clId="{F3AF5534-0D7C-4522-A3D2-B8CD84C4C0B2}" dt="2021-04-05T01:16:43.444" v="376" actId="1076"/>
        <pc:sldMkLst>
          <pc:docMk/>
          <pc:sldMk cId="3408916607" sldId="379"/>
        </pc:sldMkLst>
        <pc:spChg chg="mod">
          <ac:chgData name="Kim SK" userId="12f85e3896727bfb" providerId="LiveId" clId="{F3AF5534-0D7C-4522-A3D2-B8CD84C4C0B2}" dt="2021-04-05T01:15:19.454" v="362" actId="1076"/>
          <ac:spMkLst>
            <pc:docMk/>
            <pc:sldMk cId="3408916607" sldId="379"/>
            <ac:spMk id="2" creationId="{76B8B8F9-86C8-434A-905D-B922FCB305CD}"/>
          </ac:spMkLst>
        </pc:spChg>
        <pc:spChg chg="mod">
          <ac:chgData name="Kim SK" userId="12f85e3896727bfb" providerId="LiveId" clId="{F3AF5534-0D7C-4522-A3D2-B8CD84C4C0B2}" dt="2021-04-05T00:44:45.942" v="192" actId="207"/>
          <ac:spMkLst>
            <pc:docMk/>
            <pc:sldMk cId="3408916607" sldId="379"/>
            <ac:spMk id="4" creationId="{99221C2A-E34C-44DD-85D5-3F85E7F333B9}"/>
          </ac:spMkLst>
        </pc:spChg>
        <pc:spChg chg="mod">
          <ac:chgData name="Kim SK" userId="12f85e3896727bfb" providerId="LiveId" clId="{F3AF5534-0D7C-4522-A3D2-B8CD84C4C0B2}" dt="2021-04-05T00:44:49.507" v="193" actId="207"/>
          <ac:spMkLst>
            <pc:docMk/>
            <pc:sldMk cId="3408916607" sldId="379"/>
            <ac:spMk id="7" creationId="{A05CB648-7B75-484F-A2A6-4BDF300CFDF6}"/>
          </ac:spMkLst>
        </pc:spChg>
        <pc:spChg chg="mod">
          <ac:chgData name="Kim SK" userId="12f85e3896727bfb" providerId="LiveId" clId="{F3AF5534-0D7C-4522-A3D2-B8CD84C4C0B2}" dt="2021-04-05T00:44:58.099" v="196" actId="207"/>
          <ac:spMkLst>
            <pc:docMk/>
            <pc:sldMk cId="3408916607" sldId="379"/>
            <ac:spMk id="8" creationId="{488CF0FF-0E02-43A0-A0E6-89D165D8EC3F}"/>
          </ac:spMkLst>
        </pc:spChg>
        <pc:spChg chg="mod">
          <ac:chgData name="Kim SK" userId="12f85e3896727bfb" providerId="LiveId" clId="{F3AF5534-0D7C-4522-A3D2-B8CD84C4C0B2}" dt="2021-04-05T00:46:16.664" v="203" actId="207"/>
          <ac:spMkLst>
            <pc:docMk/>
            <pc:sldMk cId="3408916607" sldId="379"/>
            <ac:spMk id="14" creationId="{CBCDAB01-151D-45EE-9881-08FAAC1FAE8C}"/>
          </ac:spMkLst>
        </pc:spChg>
        <pc:spChg chg="mod">
          <ac:chgData name="Kim SK" userId="12f85e3896727bfb" providerId="LiveId" clId="{F3AF5534-0D7C-4522-A3D2-B8CD84C4C0B2}" dt="2021-04-05T00:46:12.732" v="202" actId="207"/>
          <ac:spMkLst>
            <pc:docMk/>
            <pc:sldMk cId="3408916607" sldId="379"/>
            <ac:spMk id="15" creationId="{413FFEF3-5E59-4C32-9967-785B9EE287C6}"/>
          </ac:spMkLst>
        </pc:spChg>
        <pc:spChg chg="mod">
          <ac:chgData name="Kim SK" userId="12f85e3896727bfb" providerId="LiveId" clId="{F3AF5534-0D7C-4522-A3D2-B8CD84C4C0B2}" dt="2021-04-05T00:46:24.489" v="206" actId="207"/>
          <ac:spMkLst>
            <pc:docMk/>
            <pc:sldMk cId="3408916607" sldId="379"/>
            <ac:spMk id="18" creationId="{F5C823EC-24E2-467A-B577-3F6AA3E06DCA}"/>
          </ac:spMkLst>
        </pc:spChg>
        <pc:spChg chg="mod">
          <ac:chgData name="Kim SK" userId="12f85e3896727bfb" providerId="LiveId" clId="{F3AF5534-0D7C-4522-A3D2-B8CD84C4C0B2}" dt="2021-04-05T00:46:18.872" v="204" actId="207"/>
          <ac:spMkLst>
            <pc:docMk/>
            <pc:sldMk cId="3408916607" sldId="379"/>
            <ac:spMk id="19" creationId="{21D34789-41BE-4039-8428-D74E7FBB1CCC}"/>
          </ac:spMkLst>
        </pc:spChg>
        <pc:spChg chg="mod">
          <ac:chgData name="Kim SK" userId="12f85e3896727bfb" providerId="LiveId" clId="{F3AF5534-0D7C-4522-A3D2-B8CD84C4C0B2}" dt="2021-04-05T01:15:41.023" v="368" actId="1076"/>
          <ac:spMkLst>
            <pc:docMk/>
            <pc:sldMk cId="3408916607" sldId="379"/>
            <ac:spMk id="72" creationId="{457F3E55-3094-AD41-A021-BDF80710C959}"/>
          </ac:spMkLst>
        </pc:spChg>
        <pc:spChg chg="mod">
          <ac:chgData name="Kim SK" userId="12f85e3896727bfb" providerId="LiveId" clId="{F3AF5534-0D7C-4522-A3D2-B8CD84C4C0B2}" dt="2021-04-05T01:15:54.856" v="369" actId="1076"/>
          <ac:spMkLst>
            <pc:docMk/>
            <pc:sldMk cId="3408916607" sldId="379"/>
            <ac:spMk id="73" creationId="{F5C217EB-3E51-7A47-83F4-B090C3C22037}"/>
          </ac:spMkLst>
        </pc:spChg>
        <pc:spChg chg="mod">
          <ac:chgData name="Kim SK" userId="12f85e3896727bfb" providerId="LiveId" clId="{F3AF5534-0D7C-4522-A3D2-B8CD84C4C0B2}" dt="2021-04-05T01:15:28.446" v="365" actId="1076"/>
          <ac:spMkLst>
            <pc:docMk/>
            <pc:sldMk cId="3408916607" sldId="379"/>
            <ac:spMk id="74" creationId="{662A1293-EB6C-A445-AD0D-CA3F204CD743}"/>
          </ac:spMkLst>
        </pc:spChg>
        <pc:spChg chg="mod">
          <ac:chgData name="Kim SK" userId="12f85e3896727bfb" providerId="LiveId" clId="{F3AF5534-0D7C-4522-A3D2-B8CD84C4C0B2}" dt="2021-04-05T01:16:04.009" v="371" actId="1076"/>
          <ac:spMkLst>
            <pc:docMk/>
            <pc:sldMk cId="3408916607" sldId="379"/>
            <ac:spMk id="76" creationId="{CEC63E32-D49A-CF43-BDBD-1200CF39F708}"/>
          </ac:spMkLst>
        </pc:spChg>
        <pc:spChg chg="mod">
          <ac:chgData name="Kim SK" userId="12f85e3896727bfb" providerId="LiveId" clId="{F3AF5534-0D7C-4522-A3D2-B8CD84C4C0B2}" dt="2021-04-05T01:16:43.444" v="376" actId="1076"/>
          <ac:spMkLst>
            <pc:docMk/>
            <pc:sldMk cId="3408916607" sldId="379"/>
            <ac:spMk id="77" creationId="{A00C776D-DF88-9947-8285-21562880CD8C}"/>
          </ac:spMkLst>
        </pc:spChg>
        <pc:spChg chg="mod">
          <ac:chgData name="Kim SK" userId="12f85e3896727bfb" providerId="LiveId" clId="{F3AF5534-0D7C-4522-A3D2-B8CD84C4C0B2}" dt="2021-04-05T01:15:59.480" v="370" actId="1076"/>
          <ac:spMkLst>
            <pc:docMk/>
            <pc:sldMk cId="3408916607" sldId="379"/>
            <ac:spMk id="81" creationId="{431446B6-2E7B-7946-BD97-E2BD6CBC6CDC}"/>
          </ac:spMkLst>
        </pc:spChg>
        <pc:spChg chg="mod">
          <ac:chgData name="Kim SK" userId="12f85e3896727bfb" providerId="LiveId" clId="{F3AF5534-0D7C-4522-A3D2-B8CD84C4C0B2}" dt="2021-04-05T01:16:28.834" v="374" actId="1076"/>
          <ac:spMkLst>
            <pc:docMk/>
            <pc:sldMk cId="3408916607" sldId="379"/>
            <ac:spMk id="84" creationId="{CABF2CC7-54D2-8B44-9AC8-1379DD4F4093}"/>
          </ac:spMkLst>
        </pc:spChg>
        <pc:spChg chg="mod">
          <ac:chgData name="Kim SK" userId="12f85e3896727bfb" providerId="LiveId" clId="{F3AF5534-0D7C-4522-A3D2-B8CD84C4C0B2}" dt="2021-04-05T00:33:36.422" v="129" actId="207"/>
          <ac:spMkLst>
            <pc:docMk/>
            <pc:sldMk cId="3408916607" sldId="379"/>
            <ac:spMk id="88" creationId="{1D0AC81B-4405-45EA-9C51-9965B03D35C9}"/>
          </ac:spMkLst>
        </pc:spChg>
        <pc:spChg chg="mod">
          <ac:chgData name="Kim SK" userId="12f85e3896727bfb" providerId="LiveId" clId="{F3AF5534-0D7C-4522-A3D2-B8CD84C4C0B2}" dt="2021-04-05T01:16:34.851" v="375" actId="1076"/>
          <ac:spMkLst>
            <pc:docMk/>
            <pc:sldMk cId="3408916607" sldId="379"/>
            <ac:spMk id="92" creationId="{268F8DFB-4470-7C41-ADE6-1F4DB3779D1C}"/>
          </ac:spMkLst>
        </pc:spChg>
        <pc:spChg chg="mod ord">
          <ac:chgData name="Kim SK" userId="12f85e3896727bfb" providerId="LiveId" clId="{F3AF5534-0D7C-4522-A3D2-B8CD84C4C0B2}" dt="2021-04-05T01:16:09.881" v="372" actId="1076"/>
          <ac:spMkLst>
            <pc:docMk/>
            <pc:sldMk cId="3408916607" sldId="379"/>
            <ac:spMk id="132" creationId="{99221C2A-E34C-44DD-85D5-3F85E7F333B9}"/>
          </ac:spMkLst>
        </pc:spChg>
        <pc:spChg chg="mod">
          <ac:chgData name="Kim SK" userId="12f85e3896727bfb" providerId="LiveId" clId="{F3AF5534-0D7C-4522-A3D2-B8CD84C4C0B2}" dt="2021-04-05T00:33:05.499" v="128" actId="207"/>
          <ac:spMkLst>
            <pc:docMk/>
            <pc:sldMk cId="3408916607" sldId="379"/>
            <ac:spMk id="139" creationId="{00000000-0000-0000-0000-000000000000}"/>
          </ac:spMkLst>
        </pc:spChg>
        <pc:spChg chg="mod">
          <ac:chgData name="Kim SK" userId="12f85e3896727bfb" providerId="LiveId" clId="{F3AF5534-0D7C-4522-A3D2-B8CD84C4C0B2}" dt="2021-04-05T00:46:21.560" v="205" actId="207"/>
          <ac:spMkLst>
            <pc:docMk/>
            <pc:sldMk cId="3408916607" sldId="379"/>
            <ac:spMk id="225" creationId="{D7381AD5-2914-42E8-AD30-4B076DDC3751}"/>
          </ac:spMkLst>
        </pc:spChg>
        <pc:cxnChg chg="mod">
          <ac:chgData name="Kim SK" userId="12f85e3896727bfb" providerId="LiveId" clId="{F3AF5534-0D7C-4522-A3D2-B8CD84C4C0B2}" dt="2021-04-05T00:30:51.639" v="114" actId="14100"/>
          <ac:cxnSpMkLst>
            <pc:docMk/>
            <pc:sldMk cId="3408916607" sldId="379"/>
            <ac:cxnSpMk id="27" creationId="{66CE17E9-020E-4392-A697-EBFDFD7754D1}"/>
          </ac:cxnSpMkLst>
        </pc:cxnChg>
      </pc:sldChg>
      <pc:sldChg chg="modSp mod">
        <pc:chgData name="Kim SK" userId="12f85e3896727bfb" providerId="LiveId" clId="{F3AF5534-0D7C-4522-A3D2-B8CD84C4C0B2}" dt="2021-04-05T01:34:42.205" v="438" actId="1076"/>
        <pc:sldMkLst>
          <pc:docMk/>
          <pc:sldMk cId="1295903241" sldId="380"/>
        </pc:sldMkLst>
        <pc:spChg chg="mod">
          <ac:chgData name="Kim SK" userId="12f85e3896727bfb" providerId="LiveId" clId="{F3AF5534-0D7C-4522-A3D2-B8CD84C4C0B2}" dt="2021-04-05T01:34:42.205" v="438" actId="1076"/>
          <ac:spMkLst>
            <pc:docMk/>
            <pc:sldMk cId="1295903241" sldId="380"/>
            <ac:spMk id="5" creationId="{00000000-0000-0000-0000-000000000000}"/>
          </ac:spMkLst>
        </pc:spChg>
        <pc:spChg chg="mod">
          <ac:chgData name="Kim SK" userId="12f85e3896727bfb" providerId="LiveId" clId="{F3AF5534-0D7C-4522-A3D2-B8CD84C4C0B2}" dt="2021-04-05T00:40:36.663" v="181" actId="1076"/>
          <ac:spMkLst>
            <pc:docMk/>
            <pc:sldMk cId="1295903241" sldId="380"/>
            <ac:spMk id="7170" creationId="{00000000-0000-0000-0000-000000000000}"/>
          </ac:spMkLst>
        </pc:spChg>
      </pc:sldChg>
      <pc:sldChg chg="modSp mod">
        <pc:chgData name="Kim SK" userId="12f85e3896727bfb" providerId="LiveId" clId="{F3AF5534-0D7C-4522-A3D2-B8CD84C4C0B2}" dt="2021-04-05T01:17:04.261" v="378" actId="1076"/>
        <pc:sldMkLst>
          <pc:docMk/>
          <pc:sldMk cId="975723363" sldId="381"/>
        </pc:sldMkLst>
        <pc:spChg chg="mod">
          <ac:chgData name="Kim SK" userId="12f85e3896727bfb" providerId="LiveId" clId="{F3AF5534-0D7C-4522-A3D2-B8CD84C4C0B2}" dt="2021-04-05T00:46:28.145" v="207" actId="207"/>
          <ac:spMkLst>
            <pc:docMk/>
            <pc:sldMk cId="975723363" sldId="381"/>
            <ac:spMk id="15" creationId="{413FFEF3-5E59-4C32-9967-785B9EE287C6}"/>
          </ac:spMkLst>
        </pc:spChg>
        <pc:spChg chg="mod">
          <ac:chgData name="Kim SK" userId="12f85e3896727bfb" providerId="LiveId" clId="{F3AF5534-0D7C-4522-A3D2-B8CD84C4C0B2}" dt="2021-04-05T00:22:45.260" v="65" actId="20577"/>
          <ac:spMkLst>
            <pc:docMk/>
            <pc:sldMk cId="975723363" sldId="381"/>
            <ac:spMk id="89" creationId="{DDF6E723-D8DB-4061-85FE-E23B6465D34A}"/>
          </ac:spMkLst>
        </pc:spChg>
        <pc:spChg chg="mod">
          <ac:chgData name="Kim SK" userId="12f85e3896727bfb" providerId="LiveId" clId="{F3AF5534-0D7C-4522-A3D2-B8CD84C4C0B2}" dt="2021-04-05T00:46:39.058" v="211" actId="207"/>
          <ac:spMkLst>
            <pc:docMk/>
            <pc:sldMk cId="975723363" sldId="381"/>
            <ac:spMk id="98" creationId="{D7381AD5-2914-42E8-AD30-4B076DDC3751}"/>
          </ac:spMkLst>
        </pc:spChg>
        <pc:spChg chg="mod">
          <ac:chgData name="Kim SK" userId="12f85e3896727bfb" providerId="LiveId" clId="{F3AF5534-0D7C-4522-A3D2-B8CD84C4C0B2}" dt="2021-04-05T01:17:04.261" v="378" actId="1076"/>
          <ac:spMkLst>
            <pc:docMk/>
            <pc:sldMk cId="975723363" sldId="381"/>
            <ac:spMk id="100" creationId="{268F8DFB-4470-7C41-ADE6-1F4DB3779D1C}"/>
          </ac:spMkLst>
        </pc:spChg>
        <pc:spChg chg="mod ord">
          <ac:chgData name="Kim SK" userId="12f85e3896727bfb" providerId="LiveId" clId="{F3AF5534-0D7C-4522-A3D2-B8CD84C4C0B2}" dt="2021-04-05T00:55:24.392" v="241" actId="1076"/>
          <ac:spMkLst>
            <pc:docMk/>
            <pc:sldMk cId="975723363" sldId="381"/>
            <ac:spMk id="116" creationId="{99221C2A-E34C-44DD-85D5-3F85E7F333B9}"/>
          </ac:spMkLst>
        </pc:spChg>
        <pc:spChg chg="mod">
          <ac:chgData name="Kim SK" userId="12f85e3896727bfb" providerId="LiveId" clId="{F3AF5534-0D7C-4522-A3D2-B8CD84C4C0B2}" dt="2021-04-05T00:40:03.461" v="177" actId="1076"/>
          <ac:spMkLst>
            <pc:docMk/>
            <pc:sldMk cId="975723363" sldId="381"/>
            <ac:spMk id="118" creationId="{00000000-0000-0000-0000-000000000000}"/>
          </ac:spMkLst>
        </pc:spChg>
        <pc:spChg chg="mod">
          <ac:chgData name="Kim SK" userId="12f85e3896727bfb" providerId="LiveId" clId="{F3AF5534-0D7C-4522-A3D2-B8CD84C4C0B2}" dt="2021-04-05T00:35:36.503" v="143" actId="207"/>
          <ac:spMkLst>
            <pc:docMk/>
            <pc:sldMk cId="975723363" sldId="381"/>
            <ac:spMk id="119" creationId="{00000000-0000-0000-0000-000000000000}"/>
          </ac:spMkLst>
        </pc:spChg>
        <pc:spChg chg="mod">
          <ac:chgData name="Kim SK" userId="12f85e3896727bfb" providerId="LiveId" clId="{F3AF5534-0D7C-4522-A3D2-B8CD84C4C0B2}" dt="2021-04-05T00:28:51.753" v="106" actId="207"/>
          <ac:spMkLst>
            <pc:docMk/>
            <pc:sldMk cId="975723363" sldId="381"/>
            <ac:spMk id="127" creationId="{35A6F49E-6137-4C31-B0D0-BF0D564F42A6}"/>
          </ac:spMkLst>
        </pc:spChg>
        <pc:spChg chg="mod">
          <ac:chgData name="Kim SK" userId="12f85e3896727bfb" providerId="LiveId" clId="{F3AF5534-0D7C-4522-A3D2-B8CD84C4C0B2}" dt="2021-04-05T00:28:55.864" v="107" actId="207"/>
          <ac:spMkLst>
            <pc:docMk/>
            <pc:sldMk cId="975723363" sldId="381"/>
            <ac:spMk id="128" creationId="{35A6F49E-6137-4C31-B0D0-BF0D564F42A6}"/>
          </ac:spMkLst>
        </pc:spChg>
        <pc:spChg chg="mod">
          <ac:chgData name="Kim SK" userId="12f85e3896727bfb" providerId="LiveId" clId="{F3AF5534-0D7C-4522-A3D2-B8CD84C4C0B2}" dt="2021-04-05T00:28:43.272" v="104" actId="207"/>
          <ac:spMkLst>
            <pc:docMk/>
            <pc:sldMk cId="975723363" sldId="381"/>
            <ac:spMk id="129" creationId="{260F1E8C-D815-4428-AACD-D9A54177918C}"/>
          </ac:spMkLst>
        </pc:spChg>
        <pc:spChg chg="mod">
          <ac:chgData name="Kim SK" userId="12f85e3896727bfb" providerId="LiveId" clId="{F3AF5534-0D7C-4522-A3D2-B8CD84C4C0B2}" dt="2021-04-05T00:28:47.144" v="105" actId="207"/>
          <ac:spMkLst>
            <pc:docMk/>
            <pc:sldMk cId="975723363" sldId="381"/>
            <ac:spMk id="131" creationId="{B306D43B-9CDE-434D-9039-32E1DB36C466}"/>
          </ac:spMkLst>
        </pc:spChg>
        <pc:spChg chg="mod">
          <ac:chgData name="Kim SK" userId="12f85e3896727bfb" providerId="LiveId" clId="{F3AF5534-0D7C-4522-A3D2-B8CD84C4C0B2}" dt="2021-04-05T00:46:34.201" v="209" actId="207"/>
          <ac:spMkLst>
            <pc:docMk/>
            <pc:sldMk cId="975723363" sldId="381"/>
            <ac:spMk id="144" creationId="{413FFEF3-5E59-4C32-9967-785B9EE287C6}"/>
          </ac:spMkLst>
        </pc:spChg>
        <pc:spChg chg="mod ord">
          <ac:chgData name="Kim SK" userId="12f85e3896727bfb" providerId="LiveId" clId="{F3AF5534-0D7C-4522-A3D2-B8CD84C4C0B2}" dt="2021-04-05T00:55:59.152" v="244" actId="207"/>
          <ac:spMkLst>
            <pc:docMk/>
            <pc:sldMk cId="975723363" sldId="381"/>
            <ac:spMk id="156" creationId="{A05CB648-7B75-484F-A2A6-4BDF300CFDF6}"/>
          </ac:spMkLst>
        </pc:spChg>
        <pc:spChg chg="mod ord">
          <ac:chgData name="Kim SK" userId="12f85e3896727bfb" providerId="LiveId" clId="{F3AF5534-0D7C-4522-A3D2-B8CD84C4C0B2}" dt="2021-04-05T00:55:19.357" v="239" actId="207"/>
          <ac:spMkLst>
            <pc:docMk/>
            <pc:sldMk cId="975723363" sldId="381"/>
            <ac:spMk id="157" creationId="{A05CB648-7B75-484F-A2A6-4BDF300CFDF6}"/>
          </ac:spMkLst>
        </pc:spChg>
        <pc:spChg chg="mod">
          <ac:chgData name="Kim SK" userId="12f85e3896727bfb" providerId="LiveId" clId="{F3AF5534-0D7C-4522-A3D2-B8CD84C4C0B2}" dt="2021-04-05T01:16:56.262" v="377" actId="1076"/>
          <ac:spMkLst>
            <pc:docMk/>
            <pc:sldMk cId="975723363" sldId="381"/>
            <ac:spMk id="198" creationId="{268F8DFB-4470-7C41-ADE6-1F4DB3779D1C}"/>
          </ac:spMkLst>
        </pc:spChg>
        <pc:spChg chg="mod">
          <ac:chgData name="Kim SK" userId="12f85e3896727bfb" providerId="LiveId" clId="{F3AF5534-0D7C-4522-A3D2-B8CD84C4C0B2}" dt="2021-04-05T00:46:42.122" v="212" actId="207"/>
          <ac:spMkLst>
            <pc:docMk/>
            <pc:sldMk cId="975723363" sldId="381"/>
            <ac:spMk id="204" creationId="{D7381AD5-2914-42E8-AD30-4B076DDC3751}"/>
          </ac:spMkLst>
        </pc:spChg>
        <pc:spChg chg="mod">
          <ac:chgData name="Kim SK" userId="12f85e3896727bfb" providerId="LiveId" clId="{F3AF5534-0D7C-4522-A3D2-B8CD84C4C0B2}" dt="2021-04-05T00:46:30.657" v="208" actId="207"/>
          <ac:spMkLst>
            <pc:docMk/>
            <pc:sldMk cId="975723363" sldId="381"/>
            <ac:spMk id="225" creationId="{D7381AD5-2914-42E8-AD30-4B076DDC3751}"/>
          </ac:spMkLst>
        </pc:spChg>
        <pc:spChg chg="mod">
          <ac:chgData name="Kim SK" userId="12f85e3896727bfb" providerId="LiveId" clId="{F3AF5534-0D7C-4522-A3D2-B8CD84C4C0B2}" dt="2021-04-05T00:28:31.767" v="101" actId="207"/>
          <ac:spMkLst>
            <pc:docMk/>
            <pc:sldMk cId="975723363" sldId="381"/>
            <ac:spMk id="236" creationId="{35A6F49E-6137-4C31-B0D0-BF0D564F42A6}"/>
          </ac:spMkLst>
        </pc:spChg>
        <pc:spChg chg="mod">
          <ac:chgData name="Kim SK" userId="12f85e3896727bfb" providerId="LiveId" clId="{F3AF5534-0D7C-4522-A3D2-B8CD84C4C0B2}" dt="2021-04-05T00:28:35.327" v="102" actId="207"/>
          <ac:spMkLst>
            <pc:docMk/>
            <pc:sldMk cId="975723363" sldId="381"/>
            <ac:spMk id="247" creationId="{260F1E8C-D815-4428-AACD-D9A54177918C}"/>
          </ac:spMkLst>
        </pc:spChg>
        <pc:spChg chg="mod">
          <ac:chgData name="Kim SK" userId="12f85e3896727bfb" providerId="LiveId" clId="{F3AF5534-0D7C-4522-A3D2-B8CD84C4C0B2}" dt="2021-04-05T00:28:39.216" v="103" actId="207"/>
          <ac:spMkLst>
            <pc:docMk/>
            <pc:sldMk cId="975723363" sldId="381"/>
            <ac:spMk id="251" creationId="{B306D43B-9CDE-434D-9039-32E1DB36C466}"/>
          </ac:spMkLst>
        </pc:spChg>
        <pc:spChg chg="mod ord">
          <ac:chgData name="Kim SK" userId="12f85e3896727bfb" providerId="LiveId" clId="{F3AF5534-0D7C-4522-A3D2-B8CD84C4C0B2}" dt="2021-04-05T00:55:11.036" v="238" actId="207"/>
          <ac:spMkLst>
            <pc:docMk/>
            <pc:sldMk cId="975723363" sldId="381"/>
            <ac:spMk id="459" creationId="{A05CB648-7B75-484F-A2A6-4BDF300CFDF6}"/>
          </ac:spMkLst>
        </pc:spChg>
        <pc:spChg chg="mod">
          <ac:chgData name="Kim SK" userId="12f85e3896727bfb" providerId="LiveId" clId="{F3AF5534-0D7C-4522-A3D2-B8CD84C4C0B2}" dt="2021-04-05T00:46:36.353" v="210" actId="207"/>
          <ac:spMkLst>
            <pc:docMk/>
            <pc:sldMk cId="975723363" sldId="381"/>
            <ac:spMk id="460" creationId="{413FFEF3-5E59-4C32-9967-785B9EE287C6}"/>
          </ac:spMkLst>
        </pc:spChg>
        <pc:spChg chg="mod">
          <ac:chgData name="Kim SK" userId="12f85e3896727bfb" providerId="LiveId" clId="{F3AF5534-0D7C-4522-A3D2-B8CD84C4C0B2}" dt="2021-04-05T00:55:47.445" v="243" actId="207"/>
          <ac:spMkLst>
            <pc:docMk/>
            <pc:sldMk cId="975723363" sldId="381"/>
            <ac:spMk id="477" creationId="{A05CB648-7B75-484F-A2A6-4BDF300CFDF6}"/>
          </ac:spMkLst>
        </pc:spChg>
        <pc:cxnChg chg="mod">
          <ac:chgData name="Kim SK" userId="12f85e3896727bfb" providerId="LiveId" clId="{F3AF5534-0D7C-4522-A3D2-B8CD84C4C0B2}" dt="2021-04-05T00:21:43.275" v="63" actId="14100"/>
          <ac:cxnSpMkLst>
            <pc:docMk/>
            <pc:sldMk cId="975723363" sldId="381"/>
            <ac:cxnSpMk id="178" creationId="{D9B935CC-301C-4D69-A07F-44464168930F}"/>
          </ac:cxnSpMkLst>
        </pc:cxnChg>
        <pc:cxnChg chg="mod">
          <ac:chgData name="Kim SK" userId="12f85e3896727bfb" providerId="LiveId" clId="{F3AF5534-0D7C-4522-A3D2-B8CD84C4C0B2}" dt="2021-04-05T00:21:46.266" v="64" actId="14100"/>
          <ac:cxnSpMkLst>
            <pc:docMk/>
            <pc:sldMk cId="975723363" sldId="381"/>
            <ac:cxnSpMk id="461" creationId="{D9B935CC-301C-4D69-A07F-44464168930F}"/>
          </ac:cxnSpMkLst>
        </pc:cxnChg>
      </pc:sldChg>
      <pc:sldChg chg="modSp mod">
        <pc:chgData name="Kim SK" userId="12f85e3896727bfb" providerId="LiveId" clId="{F3AF5534-0D7C-4522-A3D2-B8CD84C4C0B2}" dt="2021-04-05T01:34:21.847" v="435" actId="1076"/>
        <pc:sldMkLst>
          <pc:docMk/>
          <pc:sldMk cId="3926951232" sldId="382"/>
        </pc:sldMkLst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2" creationId="{76B8B8F9-86C8-434A-905D-B922FCB305CD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4" creationId="{99221C2A-E34C-44DD-85D5-3F85E7F333B9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7" creationId="{A05CB648-7B75-484F-A2A6-4BDF300CFDF6}"/>
          </ac:spMkLst>
        </pc:spChg>
        <pc:spChg chg="mod">
          <ac:chgData name="Kim SK" userId="12f85e3896727bfb" providerId="LiveId" clId="{F3AF5534-0D7C-4522-A3D2-B8CD84C4C0B2}" dt="2021-04-05T01:04:41.004" v="292" actId="207"/>
          <ac:spMkLst>
            <pc:docMk/>
            <pc:sldMk cId="3926951232" sldId="382"/>
            <ac:spMk id="15" creationId="{413FFEF3-5E59-4C32-9967-785B9EE287C6}"/>
          </ac:spMkLst>
        </pc:spChg>
        <pc:spChg chg="mod ord">
          <ac:chgData name="Kim SK" userId="12f85e3896727bfb" providerId="LiveId" clId="{F3AF5534-0D7C-4522-A3D2-B8CD84C4C0B2}" dt="2021-04-05T01:04:51.569" v="294" actId="167"/>
          <ac:spMkLst>
            <pc:docMk/>
            <pc:sldMk cId="3926951232" sldId="382"/>
            <ac:spMk id="36" creationId="{A05CB648-7B75-484F-A2A6-4BDF300CFDF6}"/>
          </ac:spMkLst>
        </pc:spChg>
        <pc:spChg chg="mod">
          <ac:chgData name="Kim SK" userId="12f85e3896727bfb" providerId="LiveId" clId="{F3AF5534-0D7C-4522-A3D2-B8CD84C4C0B2}" dt="2021-04-05T01:03:49.217" v="287" actId="207"/>
          <ac:spMkLst>
            <pc:docMk/>
            <pc:sldMk cId="3926951232" sldId="382"/>
            <ac:spMk id="37" creationId="{413FFEF3-5E59-4C32-9967-785B9EE287C6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39" creationId="{A00C776D-DF88-9947-8285-21562880CD8C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41" creationId="{76B8B8F9-86C8-434A-905D-B922FCB305CD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72" creationId="{457F3E55-3094-AD41-A021-BDF80710C959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87" creationId="{A5B664E9-5D07-5A4E-ADDE-868D45ACFA10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101" creationId="{A00C776D-DF88-9947-8285-21562880CD8C}"/>
          </ac:spMkLst>
        </pc:spChg>
        <pc:spChg chg="mod ord">
          <ac:chgData name="Kim SK" userId="12f85e3896727bfb" providerId="LiveId" clId="{F3AF5534-0D7C-4522-A3D2-B8CD84C4C0B2}" dt="2021-04-05T01:04:55.224" v="295" actId="167"/>
          <ac:spMkLst>
            <pc:docMk/>
            <pc:sldMk cId="3926951232" sldId="382"/>
            <ac:spMk id="116" creationId="{99221C2A-E34C-44DD-85D5-3F85E7F333B9}"/>
          </ac:spMkLst>
        </pc:spChg>
        <pc:spChg chg="mod">
          <ac:chgData name="Kim SK" userId="12f85e3896727bfb" providerId="LiveId" clId="{F3AF5534-0D7C-4522-A3D2-B8CD84C4C0B2}" dt="2021-04-05T01:34:21.847" v="435" actId="1076"/>
          <ac:spMkLst>
            <pc:docMk/>
            <pc:sldMk cId="3926951232" sldId="382"/>
            <ac:spMk id="118" creationId="{00000000-0000-0000-0000-000000000000}"/>
          </ac:spMkLst>
        </pc:spChg>
        <pc:spChg chg="mod">
          <ac:chgData name="Kim SK" userId="12f85e3896727bfb" providerId="LiveId" clId="{F3AF5534-0D7C-4522-A3D2-B8CD84C4C0B2}" dt="2021-04-05T00:37:24.986" v="164" actId="1076"/>
          <ac:spMkLst>
            <pc:docMk/>
            <pc:sldMk cId="3926951232" sldId="382"/>
            <ac:spMk id="119" creationId="{00000000-0000-0000-0000-000000000000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120" creationId="{99221C2A-E34C-44DD-85D5-3F85E7F333B9}"/>
          </ac:spMkLst>
        </pc:spChg>
        <pc:spChg chg="mod ord">
          <ac:chgData name="Kim SK" userId="12f85e3896727bfb" providerId="LiveId" clId="{F3AF5534-0D7C-4522-A3D2-B8CD84C4C0B2}" dt="2021-04-05T01:04:48.450" v="293" actId="167"/>
          <ac:spMkLst>
            <pc:docMk/>
            <pc:sldMk cId="3926951232" sldId="382"/>
            <ac:spMk id="123" creationId="{A05CB648-7B75-484F-A2A6-4BDF300CFDF6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124" creationId="{A5B664E9-5D07-5A4E-ADDE-868D45ACFA10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133" creationId="{A05CB648-7B75-484F-A2A6-4BDF300CFDF6}"/>
          </ac:spMkLst>
        </pc:spChg>
        <pc:spChg chg="mod">
          <ac:chgData name="Kim SK" userId="12f85e3896727bfb" providerId="LiveId" clId="{F3AF5534-0D7C-4522-A3D2-B8CD84C4C0B2}" dt="2021-04-05T00:37:16.637" v="163" actId="1076"/>
          <ac:spMkLst>
            <pc:docMk/>
            <pc:sldMk cId="3926951232" sldId="382"/>
            <ac:spMk id="135" creationId="{76B8B8F9-86C8-434A-905D-B922FCB305CD}"/>
          </ac:spMkLst>
        </pc:spChg>
        <pc:spChg chg="mod">
          <ac:chgData name="Kim SK" userId="12f85e3896727bfb" providerId="LiveId" clId="{F3AF5534-0D7C-4522-A3D2-B8CD84C4C0B2}" dt="2021-04-05T01:03:52.400" v="288" actId="207"/>
          <ac:spMkLst>
            <pc:docMk/>
            <pc:sldMk cId="3926951232" sldId="382"/>
            <ac:spMk id="225" creationId="{D7381AD5-2914-42E8-AD30-4B076DDC3751}"/>
          </ac:spMkLst>
        </pc:spChg>
        <pc:spChg chg="mod ord">
          <ac:chgData name="Kim SK" userId="12f85e3896727bfb" providerId="LiveId" clId="{F3AF5534-0D7C-4522-A3D2-B8CD84C4C0B2}" dt="2021-04-05T01:04:38.079" v="291" actId="167"/>
          <ac:spMkLst>
            <pc:docMk/>
            <pc:sldMk cId="3926951232" sldId="382"/>
            <ac:spMk id="459" creationId="{A05CB648-7B75-484F-A2A6-4BDF300CFDF6}"/>
          </ac:spMkLst>
        </pc:spChg>
        <pc:spChg chg="mod">
          <ac:chgData name="Kim SK" userId="12f85e3896727bfb" providerId="LiveId" clId="{F3AF5534-0D7C-4522-A3D2-B8CD84C4C0B2}" dt="2021-04-05T01:03:46.085" v="286" actId="207"/>
          <ac:spMkLst>
            <pc:docMk/>
            <pc:sldMk cId="3926951232" sldId="382"/>
            <ac:spMk id="460" creationId="{413FFEF3-5E59-4C32-9967-785B9EE287C6}"/>
          </ac:spMkLst>
        </pc:spChg>
        <pc:spChg chg="mod">
          <ac:chgData name="Kim SK" userId="12f85e3896727bfb" providerId="LiveId" clId="{F3AF5534-0D7C-4522-A3D2-B8CD84C4C0B2}" dt="2021-04-05T00:59:17.456" v="265" actId="207"/>
          <ac:spMkLst>
            <pc:docMk/>
            <pc:sldMk cId="3926951232" sldId="382"/>
            <ac:spMk id="477" creationId="{A05CB648-7B75-484F-A2A6-4BDF300CFDF6}"/>
          </ac:spMkLst>
        </pc:spChg>
        <pc:cxnChg chg="mod">
          <ac:chgData name="Kim SK" userId="12f85e3896727bfb" providerId="LiveId" clId="{F3AF5534-0D7C-4522-A3D2-B8CD84C4C0B2}" dt="2021-04-05T00:37:16.637" v="163" actId="1076"/>
          <ac:cxnSpMkLst>
            <pc:docMk/>
            <pc:sldMk cId="3926951232" sldId="382"/>
            <ac:cxnSpMk id="38" creationId="{D9B935CC-301C-4D69-A07F-44464168930F}"/>
          </ac:cxnSpMkLst>
        </pc:cxnChg>
        <pc:cxnChg chg="mod">
          <ac:chgData name="Kim SK" userId="12f85e3896727bfb" providerId="LiveId" clId="{F3AF5534-0D7C-4522-A3D2-B8CD84C4C0B2}" dt="2021-04-05T00:37:16.637" v="163" actId="1076"/>
          <ac:cxnSpMkLst>
            <pc:docMk/>
            <pc:sldMk cId="3926951232" sldId="382"/>
            <ac:cxnSpMk id="42" creationId="{11C08D00-892D-4537-9C19-4E06D31D55CB}"/>
          </ac:cxnSpMkLst>
        </pc:cxnChg>
        <pc:cxnChg chg="mod">
          <ac:chgData name="Kim SK" userId="12f85e3896727bfb" providerId="LiveId" clId="{F3AF5534-0D7C-4522-A3D2-B8CD84C4C0B2}" dt="2021-04-05T00:37:16.637" v="163" actId="1076"/>
          <ac:cxnSpMkLst>
            <pc:docMk/>
            <pc:sldMk cId="3926951232" sldId="382"/>
            <ac:cxnSpMk id="47" creationId="{11C08D00-892D-4537-9C19-4E06D31D55CB}"/>
          </ac:cxnSpMkLst>
        </pc:cxnChg>
        <pc:cxnChg chg="mod">
          <ac:chgData name="Kim SK" userId="12f85e3896727bfb" providerId="LiveId" clId="{F3AF5534-0D7C-4522-A3D2-B8CD84C4C0B2}" dt="2021-04-05T00:37:16.637" v="163" actId="1076"/>
          <ac:cxnSpMkLst>
            <pc:docMk/>
            <pc:sldMk cId="3926951232" sldId="382"/>
            <ac:cxnSpMk id="51" creationId="{6E283042-3269-42A2-A705-467CB4EF91BB}"/>
          </ac:cxnSpMkLst>
        </pc:cxnChg>
        <pc:cxnChg chg="mod">
          <ac:chgData name="Kim SK" userId="12f85e3896727bfb" providerId="LiveId" clId="{F3AF5534-0D7C-4522-A3D2-B8CD84C4C0B2}" dt="2021-04-05T00:37:16.637" v="163" actId="1076"/>
          <ac:cxnSpMkLst>
            <pc:docMk/>
            <pc:sldMk cId="3926951232" sldId="382"/>
            <ac:cxnSpMk id="121" creationId="{EADD3ECC-A7A8-4B60-AD3E-60EF41C73A27}"/>
          </ac:cxnSpMkLst>
        </pc:cxnChg>
        <pc:cxnChg chg="mod">
          <ac:chgData name="Kim SK" userId="12f85e3896727bfb" providerId="LiveId" clId="{F3AF5534-0D7C-4522-A3D2-B8CD84C4C0B2}" dt="2021-04-05T00:37:16.637" v="163" actId="1076"/>
          <ac:cxnSpMkLst>
            <pc:docMk/>
            <pc:sldMk cId="3926951232" sldId="382"/>
            <ac:cxnSpMk id="137" creationId="{11C08D00-892D-4537-9C19-4E06D31D55CB}"/>
          </ac:cxnSpMkLst>
        </pc:cxnChg>
        <pc:cxnChg chg="mod">
          <ac:chgData name="Kim SK" userId="12f85e3896727bfb" providerId="LiveId" clId="{F3AF5534-0D7C-4522-A3D2-B8CD84C4C0B2}" dt="2021-04-05T00:37:16.637" v="163" actId="1076"/>
          <ac:cxnSpMkLst>
            <pc:docMk/>
            <pc:sldMk cId="3926951232" sldId="382"/>
            <ac:cxnSpMk id="150" creationId="{EADD3ECC-A7A8-4B60-AD3E-60EF41C73A27}"/>
          </ac:cxnSpMkLst>
        </pc:cxnChg>
        <pc:cxnChg chg="mod">
          <ac:chgData name="Kim SK" userId="12f85e3896727bfb" providerId="LiveId" clId="{F3AF5534-0D7C-4522-A3D2-B8CD84C4C0B2}" dt="2021-04-05T00:37:16.637" v="163" actId="1076"/>
          <ac:cxnSpMkLst>
            <pc:docMk/>
            <pc:sldMk cId="3926951232" sldId="382"/>
            <ac:cxnSpMk id="461" creationId="{D9B935CC-301C-4D69-A07F-44464168930F}"/>
          </ac:cxnSpMkLst>
        </pc:cxnChg>
      </pc:sldChg>
      <pc:sldChg chg="modSp mod">
        <pc:chgData name="Kim SK" userId="12f85e3896727bfb" providerId="LiveId" clId="{F3AF5534-0D7C-4522-A3D2-B8CD84C4C0B2}" dt="2021-04-05T01:34:12.844" v="432" actId="1076"/>
        <pc:sldMkLst>
          <pc:docMk/>
          <pc:sldMk cId="1676534841" sldId="384"/>
        </pc:sldMkLst>
        <pc:spChg chg="mod">
          <ac:chgData name="Kim SK" userId="12f85e3896727bfb" providerId="LiveId" clId="{F3AF5534-0D7C-4522-A3D2-B8CD84C4C0B2}" dt="2021-04-05T01:34:12.844" v="432" actId="1076"/>
          <ac:spMkLst>
            <pc:docMk/>
            <pc:sldMk cId="1676534841" sldId="384"/>
            <ac:spMk id="5" creationId="{00000000-0000-0000-0000-000000000000}"/>
          </ac:spMkLst>
        </pc:spChg>
        <pc:spChg chg="mod">
          <ac:chgData name="Kim SK" userId="12f85e3896727bfb" providerId="LiveId" clId="{F3AF5534-0D7C-4522-A3D2-B8CD84C4C0B2}" dt="2021-04-05T00:39:52.933" v="176" actId="1076"/>
          <ac:spMkLst>
            <pc:docMk/>
            <pc:sldMk cId="1676534841" sldId="384"/>
            <ac:spMk id="7170" creationId="{00000000-0000-0000-0000-000000000000}"/>
          </ac:spMkLst>
        </pc:spChg>
        <pc:spChg chg="mod">
          <ac:chgData name="Kim SK" userId="12f85e3896727bfb" providerId="LiveId" clId="{F3AF5534-0D7C-4522-A3D2-B8CD84C4C0B2}" dt="2021-04-05T00:36:05.352" v="145" actId="207"/>
          <ac:spMkLst>
            <pc:docMk/>
            <pc:sldMk cId="1676534841" sldId="384"/>
            <ac:spMk id="7171" creationId="{00000000-0000-0000-0000-000000000000}"/>
          </ac:spMkLst>
        </pc:spChg>
      </pc:sldChg>
      <pc:sldChg chg="modSp mod">
        <pc:chgData name="Kim SK" userId="12f85e3896727bfb" providerId="LiveId" clId="{F3AF5534-0D7C-4522-A3D2-B8CD84C4C0B2}" dt="2021-04-05T01:34:15.812" v="433" actId="1076"/>
        <pc:sldMkLst>
          <pc:docMk/>
          <pc:sldMk cId="1088118874" sldId="385"/>
        </pc:sldMkLst>
        <pc:spChg chg="mod">
          <ac:chgData name="Kim SK" userId="12f85e3896727bfb" providerId="LiveId" clId="{F3AF5534-0D7C-4522-A3D2-B8CD84C4C0B2}" dt="2021-04-05T01:34:15.812" v="433" actId="1076"/>
          <ac:spMkLst>
            <pc:docMk/>
            <pc:sldMk cId="1088118874" sldId="385"/>
            <ac:spMk id="5" creationId="{00000000-0000-0000-0000-000000000000}"/>
          </ac:spMkLst>
        </pc:spChg>
        <pc:spChg chg="mod">
          <ac:chgData name="Kim SK" userId="12f85e3896727bfb" providerId="LiveId" clId="{F3AF5534-0D7C-4522-A3D2-B8CD84C4C0B2}" dt="2021-04-05T00:39:40.467" v="173" actId="1076"/>
          <ac:spMkLst>
            <pc:docMk/>
            <pc:sldMk cId="1088118874" sldId="385"/>
            <ac:spMk id="7170" creationId="{00000000-0000-0000-0000-000000000000}"/>
          </ac:spMkLst>
        </pc:spChg>
        <pc:spChg chg="mod">
          <ac:chgData name="Kim SK" userId="12f85e3896727bfb" providerId="LiveId" clId="{F3AF5534-0D7C-4522-A3D2-B8CD84C4C0B2}" dt="2021-04-05T00:39:28.971" v="172" actId="14100"/>
          <ac:spMkLst>
            <pc:docMk/>
            <pc:sldMk cId="1088118874" sldId="385"/>
            <ac:spMk id="7171" creationId="{00000000-0000-0000-0000-000000000000}"/>
          </ac:spMkLst>
        </pc:spChg>
      </pc:sldChg>
      <pc:sldChg chg="modSp mod">
        <pc:chgData name="Kim SK" userId="12f85e3896727bfb" providerId="LiveId" clId="{F3AF5534-0D7C-4522-A3D2-B8CD84C4C0B2}" dt="2021-04-05T01:34:27.724" v="436" actId="1076"/>
        <pc:sldMkLst>
          <pc:docMk/>
          <pc:sldMk cId="3992737807" sldId="386"/>
        </pc:sldMkLst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2" creationId="{76B8B8F9-86C8-434A-905D-B922FCB305CD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4" creationId="{99221C2A-E34C-44DD-85D5-3F85E7F333B9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7" creationId="{A05CB648-7B75-484F-A2A6-4BDF300CFDF6}"/>
          </ac:spMkLst>
        </pc:spChg>
        <pc:spChg chg="mod">
          <ac:chgData name="Kim SK" userId="12f85e3896727bfb" providerId="LiveId" clId="{F3AF5534-0D7C-4522-A3D2-B8CD84C4C0B2}" dt="2021-04-05T01:20:51.846" v="401" actId="1076"/>
          <ac:spMkLst>
            <pc:docMk/>
            <pc:sldMk cId="3992737807" sldId="386"/>
            <ac:spMk id="15" creationId="{413FFEF3-5E59-4C32-9967-785B9EE287C6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72" creationId="{457F3E55-3094-AD41-A021-BDF80710C959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78" creationId="{40B9D5B9-E338-4D7D-BC55-5B7ED1F34B07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83" creationId="{DB5630D3-891F-4A68-B168-449FA61C6C4D}"/>
          </ac:spMkLst>
        </pc:spChg>
        <pc:spChg chg="mod">
          <ac:chgData name="Kim SK" userId="12f85e3896727bfb" providerId="LiveId" clId="{F3AF5534-0D7C-4522-A3D2-B8CD84C4C0B2}" dt="2021-04-05T01:19:53.681" v="396" actId="14100"/>
          <ac:spMkLst>
            <pc:docMk/>
            <pc:sldMk cId="3992737807" sldId="386"/>
            <ac:spMk id="86" creationId="{82DF8C38-F5C0-4579-B7ED-2663D10F4281}"/>
          </ac:spMkLst>
        </pc:spChg>
        <pc:spChg chg="mod">
          <ac:chgData name="Kim SK" userId="12f85e3896727bfb" providerId="LiveId" clId="{F3AF5534-0D7C-4522-A3D2-B8CD84C4C0B2}" dt="2021-04-05T01:21:03.534" v="403" actId="1076"/>
          <ac:spMkLst>
            <pc:docMk/>
            <pc:sldMk cId="3992737807" sldId="386"/>
            <ac:spMk id="88" creationId="{1D0AC81B-4405-45EA-9C51-9965B03D35C9}"/>
          </ac:spMkLst>
        </pc:spChg>
        <pc:spChg chg="mod">
          <ac:chgData name="Kim SK" userId="12f85e3896727bfb" providerId="LiveId" clId="{F3AF5534-0D7C-4522-A3D2-B8CD84C4C0B2}" dt="2021-04-05T01:21:00.814" v="402" actId="1076"/>
          <ac:spMkLst>
            <pc:docMk/>
            <pc:sldMk cId="3992737807" sldId="386"/>
            <ac:spMk id="89" creationId="{DDF6E723-D8DB-4061-85FE-E23B6465D34A}"/>
          </ac:spMkLst>
        </pc:spChg>
        <pc:spChg chg="mod">
          <ac:chgData name="Kim SK" userId="12f85e3896727bfb" providerId="LiveId" clId="{F3AF5534-0D7C-4522-A3D2-B8CD84C4C0B2}" dt="2021-04-05T01:21:09.582" v="404" actId="1076"/>
          <ac:spMkLst>
            <pc:docMk/>
            <pc:sldMk cId="3992737807" sldId="386"/>
            <ac:spMk id="90" creationId="{A7BA2EF0-B30E-46B5-9709-4ED24D116F41}"/>
          </ac:spMkLst>
        </pc:spChg>
        <pc:spChg chg="mod">
          <ac:chgData name="Kim SK" userId="12f85e3896727bfb" providerId="LiveId" clId="{F3AF5534-0D7C-4522-A3D2-B8CD84C4C0B2}" dt="2021-04-05T01:23:26.384" v="426" actId="1076"/>
          <ac:spMkLst>
            <pc:docMk/>
            <pc:sldMk cId="3992737807" sldId="386"/>
            <ac:spMk id="91" creationId="{8CE9A699-B898-4C9F-B9FE-AFDE50C895B5}"/>
          </ac:spMkLst>
        </pc:spChg>
        <pc:spChg chg="mod">
          <ac:chgData name="Kim SK" userId="12f85e3896727bfb" providerId="LiveId" clId="{F3AF5534-0D7C-4522-A3D2-B8CD84C4C0B2}" dt="2021-04-05T01:22:21.697" v="417" actId="1076"/>
          <ac:spMkLst>
            <pc:docMk/>
            <pc:sldMk cId="3992737807" sldId="386"/>
            <ac:spMk id="93" creationId="{FD642E98-3BCA-4AB8-B82C-5B7FA0B5C619}"/>
          </ac:spMkLst>
        </pc:spChg>
        <pc:spChg chg="mod">
          <ac:chgData name="Kim SK" userId="12f85e3896727bfb" providerId="LiveId" clId="{F3AF5534-0D7C-4522-A3D2-B8CD84C4C0B2}" dt="2021-04-05T01:22:21.697" v="417" actId="1076"/>
          <ac:spMkLst>
            <pc:docMk/>
            <pc:sldMk cId="3992737807" sldId="386"/>
            <ac:spMk id="94" creationId="{DF3D3433-F41B-4D89-8441-59835CCFF906}"/>
          </ac:spMkLst>
        </pc:spChg>
        <pc:spChg chg="mod">
          <ac:chgData name="Kim SK" userId="12f85e3896727bfb" providerId="LiveId" clId="{F3AF5534-0D7C-4522-A3D2-B8CD84C4C0B2}" dt="2021-04-05T01:22:21.697" v="417" actId="1076"/>
          <ac:spMkLst>
            <pc:docMk/>
            <pc:sldMk cId="3992737807" sldId="386"/>
            <ac:spMk id="95" creationId="{0AA0D4DB-E74D-44EA-9060-11399A8554CE}"/>
          </ac:spMkLst>
        </pc:spChg>
        <pc:spChg chg="mod">
          <ac:chgData name="Kim SK" userId="12f85e3896727bfb" providerId="LiveId" clId="{F3AF5534-0D7C-4522-A3D2-B8CD84C4C0B2}" dt="2021-04-05T01:18:54.087" v="389" actId="1076"/>
          <ac:spMkLst>
            <pc:docMk/>
            <pc:sldMk cId="3992737807" sldId="386"/>
            <ac:spMk id="96" creationId="{488CF0FF-0E02-43A0-A0E6-89D165D8EC3F}"/>
          </ac:spMkLst>
        </pc:spChg>
        <pc:spChg chg="mod">
          <ac:chgData name="Kim SK" userId="12f85e3896727bfb" providerId="LiveId" clId="{F3AF5534-0D7C-4522-A3D2-B8CD84C4C0B2}" dt="2021-04-05T01:17:31.407" v="380" actId="1076"/>
          <ac:spMkLst>
            <pc:docMk/>
            <pc:sldMk cId="3992737807" sldId="386"/>
            <ac:spMk id="100" creationId="{268F8DFB-4470-7C41-ADE6-1F4DB3779D1C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101" creationId="{A00C776D-DF88-9947-8285-21562880CD8C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112" creationId="{40B9D5B9-E338-4D7D-BC55-5B7ED1F34B07}"/>
          </ac:spMkLst>
        </pc:spChg>
        <pc:spChg chg="mod">
          <ac:chgData name="Kim SK" userId="12f85e3896727bfb" providerId="LiveId" clId="{F3AF5534-0D7C-4522-A3D2-B8CD84C4C0B2}" dt="2021-04-05T01:20:00.321" v="397" actId="1076"/>
          <ac:spMkLst>
            <pc:docMk/>
            <pc:sldMk cId="3992737807" sldId="386"/>
            <ac:spMk id="113" creationId="{DB5630D3-891F-4A68-B168-449FA61C6C4D}"/>
          </ac:spMkLst>
        </pc:spChg>
        <pc:spChg chg="mod ord">
          <ac:chgData name="Kim SK" userId="12f85e3896727bfb" providerId="LiveId" clId="{F3AF5534-0D7C-4522-A3D2-B8CD84C4C0B2}" dt="2021-04-05T01:23:06.613" v="423" actId="1076"/>
          <ac:spMkLst>
            <pc:docMk/>
            <pc:sldMk cId="3992737807" sldId="386"/>
            <ac:spMk id="116" creationId="{99221C2A-E34C-44DD-85D5-3F85E7F333B9}"/>
          </ac:spMkLst>
        </pc:spChg>
        <pc:spChg chg="mod">
          <ac:chgData name="Kim SK" userId="12f85e3896727bfb" providerId="LiveId" clId="{F3AF5534-0D7C-4522-A3D2-B8CD84C4C0B2}" dt="2021-04-05T01:34:27.724" v="436" actId="1076"/>
          <ac:spMkLst>
            <pc:docMk/>
            <pc:sldMk cId="3992737807" sldId="386"/>
            <ac:spMk id="118" creationId="{00000000-0000-0000-0000-000000000000}"/>
          </ac:spMkLst>
        </pc:spChg>
        <pc:spChg chg="mod">
          <ac:chgData name="Kim SK" userId="12f85e3896727bfb" providerId="LiveId" clId="{F3AF5534-0D7C-4522-A3D2-B8CD84C4C0B2}" dt="2021-04-05T00:26:44.190" v="93" actId="1076"/>
          <ac:spMkLst>
            <pc:docMk/>
            <pc:sldMk cId="3992737807" sldId="386"/>
            <ac:spMk id="119" creationId="{00000000-0000-0000-0000-000000000000}"/>
          </ac:spMkLst>
        </pc:spChg>
        <pc:spChg chg="mod">
          <ac:chgData name="Kim SK" userId="12f85e3896727bfb" providerId="LiveId" clId="{F3AF5534-0D7C-4522-A3D2-B8CD84C4C0B2}" dt="2021-04-05T00:27:34.108" v="98" actId="207"/>
          <ac:spMkLst>
            <pc:docMk/>
            <pc:sldMk cId="3992737807" sldId="386"/>
            <ac:spMk id="127" creationId="{35A6F49E-6137-4C31-B0D0-BF0D564F42A6}"/>
          </ac:spMkLst>
        </pc:spChg>
        <pc:spChg chg="mod">
          <ac:chgData name="Kim SK" userId="12f85e3896727bfb" providerId="LiveId" clId="{F3AF5534-0D7C-4522-A3D2-B8CD84C4C0B2}" dt="2021-04-05T00:26:55.936" v="94" actId="207"/>
          <ac:spMkLst>
            <pc:docMk/>
            <pc:sldMk cId="3992737807" sldId="386"/>
            <ac:spMk id="128" creationId="{35A6F49E-6137-4C31-B0D0-BF0D564F42A6}"/>
          </ac:spMkLst>
        </pc:spChg>
        <pc:spChg chg="mod">
          <ac:chgData name="Kim SK" userId="12f85e3896727bfb" providerId="LiveId" clId="{F3AF5534-0D7C-4522-A3D2-B8CD84C4C0B2}" dt="2021-04-05T00:27:24.218" v="96" actId="207"/>
          <ac:spMkLst>
            <pc:docMk/>
            <pc:sldMk cId="3992737807" sldId="386"/>
            <ac:spMk id="129" creationId="{260F1E8C-D815-4428-AACD-D9A54177918C}"/>
          </ac:spMkLst>
        </pc:spChg>
        <pc:spChg chg="mod">
          <ac:chgData name="Kim SK" userId="12f85e3896727bfb" providerId="LiveId" clId="{F3AF5534-0D7C-4522-A3D2-B8CD84C4C0B2}" dt="2021-04-05T00:27:29.835" v="97" actId="207"/>
          <ac:spMkLst>
            <pc:docMk/>
            <pc:sldMk cId="3992737807" sldId="386"/>
            <ac:spMk id="131" creationId="{B306D43B-9CDE-434D-9039-32E1DB36C466}"/>
          </ac:spMkLst>
        </pc:spChg>
        <pc:spChg chg="mod">
          <ac:chgData name="Kim SK" userId="12f85e3896727bfb" providerId="LiveId" clId="{F3AF5534-0D7C-4522-A3D2-B8CD84C4C0B2}" dt="2021-04-05T01:22:21.697" v="417" actId="1076"/>
          <ac:spMkLst>
            <pc:docMk/>
            <pc:sldMk cId="3992737807" sldId="386"/>
            <ac:spMk id="135" creationId="{FD642E98-3BCA-4AB8-B82C-5B7FA0B5C619}"/>
          </ac:spMkLst>
        </pc:spChg>
        <pc:spChg chg="mod">
          <ac:chgData name="Kim SK" userId="12f85e3896727bfb" providerId="LiveId" clId="{F3AF5534-0D7C-4522-A3D2-B8CD84C4C0B2}" dt="2021-04-05T01:18:26.212" v="387" actId="1076"/>
          <ac:spMkLst>
            <pc:docMk/>
            <pc:sldMk cId="3992737807" sldId="386"/>
            <ac:spMk id="144" creationId="{413FFEF3-5E59-4C32-9967-785B9EE287C6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152" creationId="{35A6F49E-6137-4C31-B0D0-BF0D564F42A6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154" creationId="{260F1E8C-D815-4428-AACD-D9A54177918C}"/>
          </ac:spMkLst>
        </pc:spChg>
        <pc:spChg chg="mod">
          <ac:chgData name="Kim SK" userId="12f85e3896727bfb" providerId="LiveId" clId="{F3AF5534-0D7C-4522-A3D2-B8CD84C4C0B2}" dt="2021-04-05T01:17:20.486" v="379" actId="1076"/>
          <ac:spMkLst>
            <pc:docMk/>
            <pc:sldMk cId="3992737807" sldId="386"/>
            <ac:spMk id="198" creationId="{268F8DFB-4470-7C41-ADE6-1F4DB3779D1C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199" creationId="{A00C776D-DF88-9947-8285-21562880CD8C}"/>
          </ac:spMkLst>
        </pc:spChg>
        <pc:spChg chg="mod">
          <ac:chgData name="Kim SK" userId="12f85e3896727bfb" providerId="LiveId" clId="{F3AF5534-0D7C-4522-A3D2-B8CD84C4C0B2}" dt="2021-04-05T01:20:15.643" v="398" actId="1076"/>
          <ac:spMkLst>
            <pc:docMk/>
            <pc:sldMk cId="3992737807" sldId="386"/>
            <ac:spMk id="204" creationId="{D7381AD5-2914-42E8-AD30-4B076DDC3751}"/>
          </ac:spMkLst>
        </pc:spChg>
        <pc:spChg chg="mod">
          <ac:chgData name="Kim SK" userId="12f85e3896727bfb" providerId="LiveId" clId="{F3AF5534-0D7C-4522-A3D2-B8CD84C4C0B2}" dt="2021-04-05T00:27:00.657" v="95" actId="207"/>
          <ac:spMkLst>
            <pc:docMk/>
            <pc:sldMk cId="3992737807" sldId="386"/>
            <ac:spMk id="236" creationId="{35A6F49E-6137-4C31-B0D0-BF0D564F42A6}"/>
          </ac:spMkLst>
        </pc:spChg>
        <pc:spChg chg="mod">
          <ac:chgData name="Kim SK" userId="12f85e3896727bfb" providerId="LiveId" clId="{F3AF5534-0D7C-4522-A3D2-B8CD84C4C0B2}" dt="2021-04-05T00:27:45.068" v="99" actId="207"/>
          <ac:spMkLst>
            <pc:docMk/>
            <pc:sldMk cId="3992737807" sldId="386"/>
            <ac:spMk id="247" creationId="{260F1E8C-D815-4428-AACD-D9A54177918C}"/>
          </ac:spMkLst>
        </pc:spChg>
        <pc:spChg chg="mod">
          <ac:chgData name="Kim SK" userId="12f85e3896727bfb" providerId="LiveId" clId="{F3AF5534-0D7C-4522-A3D2-B8CD84C4C0B2}" dt="2021-04-05T00:27:52.446" v="100" actId="207"/>
          <ac:spMkLst>
            <pc:docMk/>
            <pc:sldMk cId="3992737807" sldId="386"/>
            <ac:spMk id="251" creationId="{B306D43B-9CDE-434D-9039-32E1DB36C466}"/>
          </ac:spMkLst>
        </pc:spChg>
        <pc:spChg chg="mod">
          <ac:chgData name="Kim SK" userId="12f85e3896727bfb" providerId="LiveId" clId="{F3AF5534-0D7C-4522-A3D2-B8CD84C4C0B2}" dt="2021-04-05T01:22:21.697" v="417" actId="1076"/>
          <ac:spMkLst>
            <pc:docMk/>
            <pc:sldMk cId="3992737807" sldId="386"/>
            <ac:spMk id="273" creationId="{FD642E98-3BCA-4AB8-B82C-5B7FA0B5C619}"/>
          </ac:spMkLst>
        </pc:spChg>
        <pc:spChg chg="mod">
          <ac:chgData name="Kim SK" userId="12f85e3896727bfb" providerId="LiveId" clId="{F3AF5534-0D7C-4522-A3D2-B8CD84C4C0B2}" dt="2021-04-05T01:19:25.923" v="391" actId="1076"/>
          <ac:spMkLst>
            <pc:docMk/>
            <pc:sldMk cId="3992737807" sldId="386"/>
            <ac:spMk id="287" creationId="{A05CB648-7B75-484F-A2A6-4BDF300CFDF6}"/>
          </ac:spMkLst>
        </pc:spChg>
        <pc:spChg chg="mod">
          <ac:chgData name="Kim SK" userId="12f85e3896727bfb" providerId="LiveId" clId="{F3AF5534-0D7C-4522-A3D2-B8CD84C4C0B2}" dt="2021-04-05T01:19:25.923" v="391" actId="1076"/>
          <ac:spMkLst>
            <pc:docMk/>
            <pc:sldMk cId="3992737807" sldId="386"/>
            <ac:spMk id="288" creationId="{8CE9A699-B898-4C9F-B9FE-AFDE50C895B5}"/>
          </ac:spMkLst>
        </pc:spChg>
        <pc:spChg chg="mod">
          <ac:chgData name="Kim SK" userId="12f85e3896727bfb" providerId="LiveId" clId="{F3AF5534-0D7C-4522-A3D2-B8CD84C4C0B2}" dt="2021-04-05T01:19:25.923" v="391" actId="1076"/>
          <ac:spMkLst>
            <pc:docMk/>
            <pc:sldMk cId="3992737807" sldId="386"/>
            <ac:spMk id="289" creationId="{DF3D3433-F41B-4D89-8441-59835CCFF906}"/>
          </ac:spMkLst>
        </pc:spChg>
        <pc:spChg chg="mod">
          <ac:chgData name="Kim SK" userId="12f85e3896727bfb" providerId="LiveId" clId="{F3AF5534-0D7C-4522-A3D2-B8CD84C4C0B2}" dt="2021-04-05T01:19:25.923" v="391" actId="1076"/>
          <ac:spMkLst>
            <pc:docMk/>
            <pc:sldMk cId="3992737807" sldId="386"/>
            <ac:spMk id="290" creationId="{0AA0D4DB-E74D-44EA-9060-11399A8554CE}"/>
          </ac:spMkLst>
        </pc:spChg>
        <pc:spChg chg="mod">
          <ac:chgData name="Kim SK" userId="12f85e3896727bfb" providerId="LiveId" clId="{F3AF5534-0D7C-4522-A3D2-B8CD84C4C0B2}" dt="2021-04-05T01:19:25.923" v="391" actId="1076"/>
          <ac:spMkLst>
            <pc:docMk/>
            <pc:sldMk cId="3992737807" sldId="386"/>
            <ac:spMk id="294" creationId="{8CE9A699-B898-4C9F-B9FE-AFDE50C895B5}"/>
          </ac:spMkLst>
        </pc:spChg>
        <pc:spChg chg="mod">
          <ac:chgData name="Kim SK" userId="12f85e3896727bfb" providerId="LiveId" clId="{F3AF5534-0D7C-4522-A3D2-B8CD84C4C0B2}" dt="2021-04-05T01:20:29.379" v="400" actId="1076"/>
          <ac:spMkLst>
            <pc:docMk/>
            <pc:sldMk cId="3992737807" sldId="386"/>
            <ac:spMk id="297" creationId="{268F8DFB-4470-7C41-ADE6-1F4DB3779D1C}"/>
          </ac:spMkLst>
        </pc:spChg>
        <pc:spChg chg="mod">
          <ac:chgData name="Kim SK" userId="12f85e3896727bfb" providerId="LiveId" clId="{F3AF5534-0D7C-4522-A3D2-B8CD84C4C0B2}" dt="2021-04-05T01:20:22.243" v="399" actId="1076"/>
          <ac:spMkLst>
            <pc:docMk/>
            <pc:sldMk cId="3992737807" sldId="386"/>
            <ac:spMk id="299" creationId="{268F8DFB-4470-7C41-ADE6-1F4DB3779D1C}"/>
          </ac:spMkLst>
        </pc:spChg>
        <pc:spChg chg="mod">
          <ac:chgData name="Kim SK" userId="12f85e3896727bfb" providerId="LiveId" clId="{F3AF5534-0D7C-4522-A3D2-B8CD84C4C0B2}" dt="2021-04-05T01:19:49.049" v="395" actId="1076"/>
          <ac:spMkLst>
            <pc:docMk/>
            <pc:sldMk cId="3992737807" sldId="386"/>
            <ac:spMk id="352" creationId="{8CE9A699-B898-4C9F-B9FE-AFDE50C895B5}"/>
          </ac:spMkLst>
        </pc:spChg>
        <pc:spChg chg="mod">
          <ac:chgData name="Kim SK" userId="12f85e3896727bfb" providerId="LiveId" clId="{F3AF5534-0D7C-4522-A3D2-B8CD84C4C0B2}" dt="2021-04-05T01:19:41.224" v="393" actId="1076"/>
          <ac:spMkLst>
            <pc:docMk/>
            <pc:sldMk cId="3992737807" sldId="386"/>
            <ac:spMk id="353" creationId="{0AA0D4DB-E74D-44EA-9060-11399A8554CE}"/>
          </ac:spMkLst>
        </pc:spChg>
        <pc:spChg chg="mod">
          <ac:chgData name="Kim SK" userId="12f85e3896727bfb" providerId="LiveId" clId="{F3AF5534-0D7C-4522-A3D2-B8CD84C4C0B2}" dt="2021-04-05T01:23:01.279" v="422" actId="14100"/>
          <ac:spMkLst>
            <pc:docMk/>
            <pc:sldMk cId="3992737807" sldId="386"/>
            <ac:spMk id="368" creationId="{40B9D5B9-E338-4D7D-BC55-5B7ED1F34B07}"/>
          </ac:spMkLst>
        </pc:spChg>
        <pc:spChg chg="mod">
          <ac:chgData name="Kim SK" userId="12f85e3896727bfb" providerId="LiveId" clId="{F3AF5534-0D7C-4522-A3D2-B8CD84C4C0B2}" dt="2021-04-05T01:22:57.774" v="421" actId="1076"/>
          <ac:spMkLst>
            <pc:docMk/>
            <pc:sldMk cId="3992737807" sldId="386"/>
            <ac:spMk id="369" creationId="{DB5630D3-891F-4A68-B168-449FA61C6C4D}"/>
          </ac:spMkLst>
        </pc:spChg>
        <pc:spChg chg="mod ord">
          <ac:chgData name="Kim SK" userId="12f85e3896727bfb" providerId="LiveId" clId="{F3AF5534-0D7C-4522-A3D2-B8CD84C4C0B2}" dt="2021-04-05T01:22:01.458" v="415" actId="1076"/>
          <ac:spMkLst>
            <pc:docMk/>
            <pc:sldMk cId="3992737807" sldId="386"/>
            <ac:spMk id="459" creationId="{A05CB648-7B75-484F-A2A6-4BDF300CFDF6}"/>
          </ac:spMkLst>
        </pc:spChg>
        <pc:spChg chg="mod">
          <ac:chgData name="Kim SK" userId="12f85e3896727bfb" providerId="LiveId" clId="{F3AF5534-0D7C-4522-A3D2-B8CD84C4C0B2}" dt="2021-04-05T00:57:33.374" v="256" actId="207"/>
          <ac:spMkLst>
            <pc:docMk/>
            <pc:sldMk cId="3992737807" sldId="386"/>
            <ac:spMk id="460" creationId="{413FFEF3-5E59-4C32-9967-785B9EE287C6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468" creationId="{35A6F49E-6137-4C31-B0D0-BF0D564F42A6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470" creationId="{260F1E8C-D815-4428-AACD-D9A54177918C}"/>
          </ac:spMkLst>
        </pc:spChg>
        <pc:spChg chg="mod">
          <ac:chgData name="Kim SK" userId="12f85e3896727bfb" providerId="LiveId" clId="{F3AF5534-0D7C-4522-A3D2-B8CD84C4C0B2}" dt="2021-04-05T00:26:37.987" v="92" actId="1076"/>
          <ac:spMkLst>
            <pc:docMk/>
            <pc:sldMk cId="3992737807" sldId="386"/>
            <ac:spMk id="472" creationId="{B306D43B-9CDE-434D-9039-32E1DB36C466}"/>
          </ac:spMkLst>
        </pc:spChg>
        <pc:spChg chg="mod">
          <ac:chgData name="Kim SK" userId="12f85e3896727bfb" providerId="LiveId" clId="{F3AF5534-0D7C-4522-A3D2-B8CD84C4C0B2}" dt="2021-04-05T00:57:08.742" v="253" actId="207"/>
          <ac:spMkLst>
            <pc:docMk/>
            <pc:sldMk cId="3992737807" sldId="386"/>
            <ac:spMk id="477" creationId="{A05CB648-7B75-484F-A2A6-4BDF300CFDF6}"/>
          </ac:spMkLst>
        </pc:spChg>
        <pc:cxnChg chg="mod">
          <ac:chgData name="Kim SK" userId="12f85e3896727bfb" providerId="LiveId" clId="{F3AF5534-0D7C-4522-A3D2-B8CD84C4C0B2}" dt="2021-04-05T00:26:37.987" v="92" actId="1076"/>
          <ac:cxnSpMkLst>
            <pc:docMk/>
            <pc:sldMk cId="3992737807" sldId="386"/>
            <ac:cxnSpMk id="12" creationId="{5CE5A38E-4B95-44D2-A334-CD94BA82D1FC}"/>
          </ac:cxnSpMkLst>
        </pc:cxnChg>
        <pc:cxnChg chg="mod">
          <ac:chgData name="Kim SK" userId="12f85e3896727bfb" providerId="LiveId" clId="{F3AF5534-0D7C-4522-A3D2-B8CD84C4C0B2}" dt="2021-04-05T00:26:37.987" v="92" actId="1076"/>
          <ac:cxnSpMkLst>
            <pc:docMk/>
            <pc:sldMk cId="3992737807" sldId="386"/>
            <ac:cxnSpMk id="16" creationId="{568C1CE4-DAD4-45BE-8C01-6751FF66D817}"/>
          </ac:cxnSpMkLst>
        </pc:cxnChg>
        <pc:cxnChg chg="mod">
          <ac:chgData name="Kim SK" userId="12f85e3896727bfb" providerId="LiveId" clId="{F3AF5534-0D7C-4522-A3D2-B8CD84C4C0B2}" dt="2021-04-05T01:18:54.087" v="389" actId="1076"/>
          <ac:cxnSpMkLst>
            <pc:docMk/>
            <pc:sldMk cId="3992737807" sldId="386"/>
            <ac:cxnSpMk id="24" creationId="{5F74CA14-0F8C-4436-894E-AA56C64D4751}"/>
          </ac:cxnSpMkLst>
        </pc:cxnChg>
        <pc:cxnChg chg="mod">
          <ac:chgData name="Kim SK" userId="12f85e3896727bfb" providerId="LiveId" clId="{F3AF5534-0D7C-4522-A3D2-B8CD84C4C0B2}" dt="2021-04-05T01:19:53.681" v="396" actId="14100"/>
          <ac:cxnSpMkLst>
            <pc:docMk/>
            <pc:sldMk cId="3992737807" sldId="386"/>
            <ac:cxnSpMk id="26" creationId="{A4F7D1FA-F2DE-47C8-B075-20B07ADFDA0D}"/>
          </ac:cxnSpMkLst>
        </pc:cxnChg>
        <pc:cxnChg chg="mod">
          <ac:chgData name="Kim SK" userId="12f85e3896727bfb" providerId="LiveId" clId="{F3AF5534-0D7C-4522-A3D2-B8CD84C4C0B2}" dt="2021-04-05T01:21:09.582" v="404" actId="1076"/>
          <ac:cxnSpMkLst>
            <pc:docMk/>
            <pc:sldMk cId="3992737807" sldId="386"/>
            <ac:cxnSpMk id="33" creationId="{52DDC28E-2496-4E62-B4C3-88446132D317}"/>
          </ac:cxnSpMkLst>
        </pc:cxnChg>
        <pc:cxnChg chg="mod">
          <ac:chgData name="Kim SK" userId="12f85e3896727bfb" providerId="LiveId" clId="{F3AF5534-0D7C-4522-A3D2-B8CD84C4C0B2}" dt="2021-04-05T01:21:03.534" v="403" actId="1076"/>
          <ac:cxnSpMkLst>
            <pc:docMk/>
            <pc:sldMk cId="3992737807" sldId="386"/>
            <ac:cxnSpMk id="35" creationId="{D9B935CC-301C-4D69-A07F-44464168930F}"/>
          </ac:cxnSpMkLst>
        </pc:cxnChg>
        <pc:cxnChg chg="mod">
          <ac:chgData name="Kim SK" userId="12f85e3896727bfb" providerId="LiveId" clId="{F3AF5534-0D7C-4522-A3D2-B8CD84C4C0B2}" dt="2021-04-05T01:21:00.814" v="402" actId="1076"/>
          <ac:cxnSpMkLst>
            <pc:docMk/>
            <pc:sldMk cId="3992737807" sldId="386"/>
            <ac:cxnSpMk id="38" creationId="{7A563137-1045-47E2-B5C5-F5A43A628914}"/>
          </ac:cxnSpMkLst>
        </pc:cxnChg>
        <pc:cxnChg chg="mod">
          <ac:chgData name="Kim SK" userId="12f85e3896727bfb" providerId="LiveId" clId="{F3AF5534-0D7C-4522-A3D2-B8CD84C4C0B2}" dt="2021-04-05T01:22:21.697" v="417" actId="1076"/>
          <ac:cxnSpMkLst>
            <pc:docMk/>
            <pc:sldMk cId="3992737807" sldId="386"/>
            <ac:cxnSpMk id="40" creationId="{A17CAE45-2FFF-459D-9909-AC565E3D1FB9}"/>
          </ac:cxnSpMkLst>
        </pc:cxnChg>
        <pc:cxnChg chg="mod">
          <ac:chgData name="Kim SK" userId="12f85e3896727bfb" providerId="LiveId" clId="{F3AF5534-0D7C-4522-A3D2-B8CD84C4C0B2}" dt="2021-04-05T01:23:26.384" v="426" actId="1076"/>
          <ac:cxnSpMkLst>
            <pc:docMk/>
            <pc:sldMk cId="3992737807" sldId="386"/>
            <ac:cxnSpMk id="42" creationId="{E105DB7D-5FB0-4C2D-8855-CC5EC06673F5}"/>
          </ac:cxnSpMkLst>
        </pc:cxnChg>
        <pc:cxnChg chg="mod">
          <ac:chgData name="Kim SK" userId="12f85e3896727bfb" providerId="LiveId" clId="{F3AF5534-0D7C-4522-A3D2-B8CD84C4C0B2}" dt="2021-04-05T01:22:21.697" v="417" actId="1076"/>
          <ac:cxnSpMkLst>
            <pc:docMk/>
            <pc:sldMk cId="3992737807" sldId="386"/>
            <ac:cxnSpMk id="44" creationId="{CD74C994-AB0C-4E69-A12F-FF23DEAF0410}"/>
          </ac:cxnSpMkLst>
        </pc:cxnChg>
        <pc:cxnChg chg="mod">
          <ac:chgData name="Kim SK" userId="12f85e3896727bfb" providerId="LiveId" clId="{F3AF5534-0D7C-4522-A3D2-B8CD84C4C0B2}" dt="2021-04-05T01:20:51.846" v="401" actId="1076"/>
          <ac:cxnSpMkLst>
            <pc:docMk/>
            <pc:sldMk cId="3992737807" sldId="386"/>
            <ac:cxnSpMk id="47" creationId="{11C08D00-892D-4537-9C19-4E06D31D55CB}"/>
          </ac:cxnSpMkLst>
        </pc:cxnChg>
        <pc:cxnChg chg="mod">
          <ac:chgData name="Kim SK" userId="12f85e3896727bfb" providerId="LiveId" clId="{F3AF5534-0D7C-4522-A3D2-B8CD84C4C0B2}" dt="2021-04-05T01:20:51.846" v="401" actId="1076"/>
          <ac:cxnSpMkLst>
            <pc:docMk/>
            <pc:sldMk cId="3992737807" sldId="386"/>
            <ac:cxnSpMk id="51" creationId="{6E283042-3269-42A2-A705-467CB4EF91BB}"/>
          </ac:cxnSpMkLst>
        </pc:cxnChg>
        <pc:cxnChg chg="mod">
          <ac:chgData name="Kim SK" userId="12f85e3896727bfb" providerId="LiveId" clId="{F3AF5534-0D7C-4522-A3D2-B8CD84C4C0B2}" dt="2021-04-05T01:22:21.697" v="417" actId="1076"/>
          <ac:cxnSpMkLst>
            <pc:docMk/>
            <pc:sldMk cId="3992737807" sldId="386"/>
            <ac:cxnSpMk id="58" creationId="{358F95A6-DA9B-4CBD-88AF-D8D36DA26AD3}"/>
          </ac:cxnSpMkLst>
        </pc:cxnChg>
        <pc:cxnChg chg="mod">
          <ac:chgData name="Kim SK" userId="12f85e3896727bfb" providerId="LiveId" clId="{F3AF5534-0D7C-4522-A3D2-B8CD84C4C0B2}" dt="2021-04-05T01:18:58.117" v="390" actId="14100"/>
          <ac:cxnSpMkLst>
            <pc:docMk/>
            <pc:sldMk cId="3992737807" sldId="386"/>
            <ac:cxnSpMk id="114" creationId="{5CE5A38E-4B95-44D2-A334-CD94BA82D1FC}"/>
          </ac:cxnSpMkLst>
        </pc:cxnChg>
        <pc:cxnChg chg="mod">
          <ac:chgData name="Kim SK" userId="12f85e3896727bfb" providerId="LiveId" clId="{F3AF5534-0D7C-4522-A3D2-B8CD84C4C0B2}" dt="2021-04-05T01:18:54.087" v="389" actId="1076"/>
          <ac:cxnSpMkLst>
            <pc:docMk/>
            <pc:sldMk cId="3992737807" sldId="386"/>
            <ac:cxnSpMk id="115" creationId="{568C1CE4-DAD4-45BE-8C01-6751FF66D817}"/>
          </ac:cxnSpMkLst>
        </pc:cxnChg>
        <pc:cxnChg chg="mod">
          <ac:chgData name="Kim SK" userId="12f85e3896727bfb" providerId="LiveId" clId="{F3AF5534-0D7C-4522-A3D2-B8CD84C4C0B2}" dt="2021-04-05T01:18:54.087" v="389" actId="1076"/>
          <ac:cxnSpMkLst>
            <pc:docMk/>
            <pc:sldMk cId="3992737807" sldId="386"/>
            <ac:cxnSpMk id="130" creationId="{6EE5B92E-C49C-4800-AA09-35DE5FD58EA1}"/>
          </ac:cxnSpMkLst>
        </pc:cxnChg>
        <pc:cxnChg chg="mod">
          <ac:chgData name="Kim SK" userId="12f85e3896727bfb" providerId="LiveId" clId="{F3AF5534-0D7C-4522-A3D2-B8CD84C4C0B2}" dt="2021-04-05T01:18:54.087" v="389" actId="1076"/>
          <ac:cxnSpMkLst>
            <pc:docMk/>
            <pc:sldMk cId="3992737807" sldId="386"/>
            <ac:cxnSpMk id="132" creationId="{22624073-F331-498F-BD42-4563123DBCC7}"/>
          </ac:cxnSpMkLst>
        </pc:cxnChg>
        <pc:cxnChg chg="mod">
          <ac:chgData name="Kim SK" userId="12f85e3896727bfb" providerId="LiveId" clId="{F3AF5534-0D7C-4522-A3D2-B8CD84C4C0B2}" dt="2021-04-05T01:22:21.697" v="417" actId="1076"/>
          <ac:cxnSpMkLst>
            <pc:docMk/>
            <pc:sldMk cId="3992737807" sldId="386"/>
            <ac:cxnSpMk id="136" creationId="{CD74C994-AB0C-4E69-A12F-FF23DEAF0410}"/>
          </ac:cxnSpMkLst>
        </pc:cxnChg>
        <pc:cxnChg chg="mod">
          <ac:chgData name="Kim SK" userId="12f85e3896727bfb" providerId="LiveId" clId="{F3AF5534-0D7C-4522-A3D2-B8CD84C4C0B2}" dt="2021-04-05T01:18:54.087" v="389" actId="1076"/>
          <ac:cxnSpMkLst>
            <pc:docMk/>
            <pc:sldMk cId="3992737807" sldId="386"/>
            <ac:cxnSpMk id="142" creationId="{5F74CA14-0F8C-4436-894E-AA56C64D4751}"/>
          </ac:cxnSpMkLst>
        </pc:cxnChg>
        <pc:cxnChg chg="mod">
          <ac:chgData name="Kim SK" userId="12f85e3896727bfb" providerId="LiveId" clId="{F3AF5534-0D7C-4522-A3D2-B8CD84C4C0B2}" dt="2021-04-05T01:18:26.212" v="387" actId="1076"/>
          <ac:cxnSpMkLst>
            <pc:docMk/>
            <pc:sldMk cId="3992737807" sldId="386"/>
            <ac:cxnSpMk id="153" creationId="{A3AECBB1-03B0-45B2-8B7C-A5A8841C70DE}"/>
          </ac:cxnSpMkLst>
        </pc:cxnChg>
        <pc:cxnChg chg="mod">
          <ac:chgData name="Kim SK" userId="12f85e3896727bfb" providerId="LiveId" clId="{F3AF5534-0D7C-4522-A3D2-B8CD84C4C0B2}" dt="2021-04-05T01:18:26.212" v="387" actId="1076"/>
          <ac:cxnSpMkLst>
            <pc:docMk/>
            <pc:sldMk cId="3992737807" sldId="386"/>
            <ac:cxnSpMk id="155" creationId="{6EE5B92E-C49C-4800-AA09-35DE5FD58EA1}"/>
          </ac:cxnSpMkLst>
        </pc:cxnChg>
        <pc:cxnChg chg="mod">
          <ac:chgData name="Kim SK" userId="12f85e3896727bfb" providerId="LiveId" clId="{F3AF5534-0D7C-4522-A3D2-B8CD84C4C0B2}" dt="2021-04-05T01:18:54.087" v="389" actId="1076"/>
          <ac:cxnSpMkLst>
            <pc:docMk/>
            <pc:sldMk cId="3992737807" sldId="386"/>
            <ac:cxnSpMk id="164" creationId="{D9B935CC-301C-4D69-A07F-44464168930F}"/>
          </ac:cxnSpMkLst>
        </pc:cxnChg>
        <pc:cxnChg chg="mod">
          <ac:chgData name="Kim SK" userId="12f85e3896727bfb" providerId="LiveId" clId="{F3AF5534-0D7C-4522-A3D2-B8CD84C4C0B2}" dt="2021-04-05T01:22:01.458" v="415" actId="1076"/>
          <ac:cxnSpMkLst>
            <pc:docMk/>
            <pc:sldMk cId="3992737807" sldId="386"/>
            <ac:cxnSpMk id="178" creationId="{D9B935CC-301C-4D69-A07F-44464168930F}"/>
          </ac:cxnSpMkLst>
        </pc:cxnChg>
        <pc:cxnChg chg="mod">
          <ac:chgData name="Kim SK" userId="12f85e3896727bfb" providerId="LiveId" clId="{F3AF5534-0D7C-4522-A3D2-B8CD84C4C0B2}" dt="2021-04-05T00:26:37.987" v="92" actId="1076"/>
          <ac:cxnSpMkLst>
            <pc:docMk/>
            <pc:sldMk cId="3992737807" sldId="386"/>
            <ac:cxnSpMk id="242" creationId="{A3AECBB1-03B0-45B2-8B7C-A5A8841C70DE}"/>
          </ac:cxnSpMkLst>
        </pc:cxnChg>
        <pc:cxnChg chg="mod">
          <ac:chgData name="Kim SK" userId="12f85e3896727bfb" providerId="LiveId" clId="{F3AF5534-0D7C-4522-A3D2-B8CD84C4C0B2}" dt="2021-04-05T00:26:37.987" v="92" actId="1076"/>
          <ac:cxnSpMkLst>
            <pc:docMk/>
            <pc:sldMk cId="3992737807" sldId="386"/>
            <ac:cxnSpMk id="249" creationId="{6EE5B92E-C49C-4800-AA09-35DE5FD58EA1}"/>
          </ac:cxnSpMkLst>
        </pc:cxnChg>
        <pc:cxnChg chg="mod">
          <ac:chgData name="Kim SK" userId="12f85e3896727bfb" providerId="LiveId" clId="{F3AF5534-0D7C-4522-A3D2-B8CD84C4C0B2}" dt="2021-04-05T00:26:37.987" v="92" actId="1076"/>
          <ac:cxnSpMkLst>
            <pc:docMk/>
            <pc:sldMk cId="3992737807" sldId="386"/>
            <ac:cxnSpMk id="253" creationId="{22624073-F331-498F-BD42-4563123DBCC7}"/>
          </ac:cxnSpMkLst>
        </pc:cxnChg>
        <pc:cxnChg chg="mod">
          <ac:chgData name="Kim SK" userId="12f85e3896727bfb" providerId="LiveId" clId="{F3AF5534-0D7C-4522-A3D2-B8CD84C4C0B2}" dt="2021-04-05T01:22:21.697" v="417" actId="1076"/>
          <ac:cxnSpMkLst>
            <pc:docMk/>
            <pc:sldMk cId="3992737807" sldId="386"/>
            <ac:cxnSpMk id="275" creationId="{CD74C994-AB0C-4E69-A12F-FF23DEAF0410}"/>
          </ac:cxnSpMkLst>
        </pc:cxnChg>
        <pc:cxnChg chg="mod">
          <ac:chgData name="Kim SK" userId="12f85e3896727bfb" providerId="LiveId" clId="{F3AF5534-0D7C-4522-A3D2-B8CD84C4C0B2}" dt="2021-04-05T01:19:25.923" v="391" actId="1076"/>
          <ac:cxnSpMkLst>
            <pc:docMk/>
            <pc:sldMk cId="3992737807" sldId="386"/>
            <ac:cxnSpMk id="291" creationId="{A17CAE45-2FFF-459D-9909-AC565E3D1FB9}"/>
          </ac:cxnSpMkLst>
        </pc:cxnChg>
        <pc:cxnChg chg="mod">
          <ac:chgData name="Kim SK" userId="12f85e3896727bfb" providerId="LiveId" clId="{F3AF5534-0D7C-4522-A3D2-B8CD84C4C0B2}" dt="2021-04-05T01:19:25.923" v="391" actId="1076"/>
          <ac:cxnSpMkLst>
            <pc:docMk/>
            <pc:sldMk cId="3992737807" sldId="386"/>
            <ac:cxnSpMk id="292" creationId="{E105DB7D-5FB0-4C2D-8855-CC5EC06673F5}"/>
          </ac:cxnSpMkLst>
        </pc:cxnChg>
        <pc:cxnChg chg="mod">
          <ac:chgData name="Kim SK" userId="12f85e3896727bfb" providerId="LiveId" clId="{F3AF5534-0D7C-4522-A3D2-B8CD84C4C0B2}" dt="2021-04-05T01:19:25.923" v="391" actId="1076"/>
          <ac:cxnSpMkLst>
            <pc:docMk/>
            <pc:sldMk cId="3992737807" sldId="386"/>
            <ac:cxnSpMk id="293" creationId="{358F95A6-DA9B-4CBD-88AF-D8D36DA26AD3}"/>
          </ac:cxnSpMkLst>
        </pc:cxnChg>
        <pc:cxnChg chg="mod">
          <ac:chgData name="Kim SK" userId="12f85e3896727bfb" providerId="LiveId" clId="{F3AF5534-0D7C-4522-A3D2-B8CD84C4C0B2}" dt="2021-04-05T01:19:25.923" v="391" actId="1076"/>
          <ac:cxnSpMkLst>
            <pc:docMk/>
            <pc:sldMk cId="3992737807" sldId="386"/>
            <ac:cxnSpMk id="295" creationId="{E105DB7D-5FB0-4C2D-8855-CC5EC06673F5}"/>
          </ac:cxnSpMkLst>
        </pc:cxnChg>
        <pc:cxnChg chg="mod">
          <ac:chgData name="Kim SK" userId="12f85e3896727bfb" providerId="LiveId" clId="{F3AF5534-0D7C-4522-A3D2-B8CD84C4C0B2}" dt="2021-04-05T01:20:15.643" v="398" actId="1076"/>
          <ac:cxnSpMkLst>
            <pc:docMk/>
            <pc:sldMk cId="3992737807" sldId="386"/>
            <ac:cxnSpMk id="296" creationId="{C72FC82A-38D7-4351-80C0-44873148F726}"/>
          </ac:cxnSpMkLst>
        </pc:cxnChg>
        <pc:cxnChg chg="mod">
          <ac:chgData name="Kim SK" userId="12f85e3896727bfb" providerId="LiveId" clId="{F3AF5534-0D7C-4522-A3D2-B8CD84C4C0B2}" dt="2021-04-05T01:20:15.643" v="398" actId="1076"/>
          <ac:cxnSpMkLst>
            <pc:docMk/>
            <pc:sldMk cId="3992737807" sldId="386"/>
            <ac:cxnSpMk id="298" creationId="{C72FC82A-38D7-4351-80C0-44873148F726}"/>
          </ac:cxnSpMkLst>
        </pc:cxnChg>
        <pc:cxnChg chg="mod">
          <ac:chgData name="Kim SK" userId="12f85e3896727bfb" providerId="LiveId" clId="{F3AF5534-0D7C-4522-A3D2-B8CD84C4C0B2}" dt="2021-04-05T01:20:15.643" v="398" actId="1076"/>
          <ac:cxnSpMkLst>
            <pc:docMk/>
            <pc:sldMk cId="3992737807" sldId="386"/>
            <ac:cxnSpMk id="354" creationId="{A17CAE45-2FFF-459D-9909-AC565E3D1FB9}"/>
          </ac:cxnSpMkLst>
        </pc:cxnChg>
        <pc:cxnChg chg="mod">
          <ac:chgData name="Kim SK" userId="12f85e3896727bfb" providerId="LiveId" clId="{F3AF5534-0D7C-4522-A3D2-B8CD84C4C0B2}" dt="2021-04-05T01:20:15.643" v="398" actId="1076"/>
          <ac:cxnSpMkLst>
            <pc:docMk/>
            <pc:sldMk cId="3992737807" sldId="386"/>
            <ac:cxnSpMk id="355" creationId="{E105DB7D-5FB0-4C2D-8855-CC5EC06673F5}"/>
          </ac:cxnSpMkLst>
        </pc:cxnChg>
        <pc:cxnChg chg="mod">
          <ac:chgData name="Kim SK" userId="12f85e3896727bfb" providerId="LiveId" clId="{F3AF5534-0D7C-4522-A3D2-B8CD84C4C0B2}" dt="2021-04-05T01:22:57.774" v="421" actId="1076"/>
          <ac:cxnSpMkLst>
            <pc:docMk/>
            <pc:sldMk cId="3992737807" sldId="386"/>
            <ac:cxnSpMk id="370" creationId="{5CE5A38E-4B95-44D2-A334-CD94BA82D1FC}"/>
          </ac:cxnSpMkLst>
        </pc:cxnChg>
        <pc:cxnChg chg="mod">
          <ac:chgData name="Kim SK" userId="12f85e3896727bfb" providerId="LiveId" clId="{F3AF5534-0D7C-4522-A3D2-B8CD84C4C0B2}" dt="2021-04-05T01:23:01.279" v="422" actId="14100"/>
          <ac:cxnSpMkLst>
            <pc:docMk/>
            <pc:sldMk cId="3992737807" sldId="386"/>
            <ac:cxnSpMk id="371" creationId="{568C1CE4-DAD4-45BE-8C01-6751FF66D817}"/>
          </ac:cxnSpMkLst>
        </pc:cxnChg>
        <pc:cxnChg chg="mod">
          <ac:chgData name="Kim SK" userId="12f85e3896727bfb" providerId="LiveId" clId="{F3AF5534-0D7C-4522-A3D2-B8CD84C4C0B2}" dt="2021-04-05T01:22:01.458" v="415" actId="1076"/>
          <ac:cxnSpMkLst>
            <pc:docMk/>
            <pc:sldMk cId="3992737807" sldId="386"/>
            <ac:cxnSpMk id="461" creationId="{D9B935CC-301C-4D69-A07F-44464168930F}"/>
          </ac:cxnSpMkLst>
        </pc:cxnChg>
        <pc:cxnChg chg="mod">
          <ac:chgData name="Kim SK" userId="12f85e3896727bfb" providerId="LiveId" clId="{F3AF5534-0D7C-4522-A3D2-B8CD84C4C0B2}" dt="2021-04-05T01:18:54.087" v="389" actId="1076"/>
          <ac:cxnSpMkLst>
            <pc:docMk/>
            <pc:sldMk cId="3992737807" sldId="386"/>
            <ac:cxnSpMk id="464" creationId="{D9B935CC-301C-4D69-A07F-44464168930F}"/>
          </ac:cxnSpMkLst>
        </pc:cxnChg>
        <pc:cxnChg chg="mod">
          <ac:chgData name="Kim SK" userId="12f85e3896727bfb" providerId="LiveId" clId="{F3AF5534-0D7C-4522-A3D2-B8CD84C4C0B2}" dt="2021-04-05T00:26:37.987" v="92" actId="1076"/>
          <ac:cxnSpMkLst>
            <pc:docMk/>
            <pc:sldMk cId="3992737807" sldId="386"/>
            <ac:cxnSpMk id="469" creationId="{A3AECBB1-03B0-45B2-8B7C-A5A8841C70DE}"/>
          </ac:cxnSpMkLst>
        </pc:cxnChg>
        <pc:cxnChg chg="mod">
          <ac:chgData name="Kim SK" userId="12f85e3896727bfb" providerId="LiveId" clId="{F3AF5534-0D7C-4522-A3D2-B8CD84C4C0B2}" dt="2021-04-05T00:26:37.987" v="92" actId="1076"/>
          <ac:cxnSpMkLst>
            <pc:docMk/>
            <pc:sldMk cId="3992737807" sldId="386"/>
            <ac:cxnSpMk id="471" creationId="{6EE5B92E-C49C-4800-AA09-35DE5FD58EA1}"/>
          </ac:cxnSpMkLst>
        </pc:cxnChg>
        <pc:cxnChg chg="mod">
          <ac:chgData name="Kim SK" userId="12f85e3896727bfb" providerId="LiveId" clId="{F3AF5534-0D7C-4522-A3D2-B8CD84C4C0B2}" dt="2021-04-05T00:26:37.987" v="92" actId="1076"/>
          <ac:cxnSpMkLst>
            <pc:docMk/>
            <pc:sldMk cId="3992737807" sldId="386"/>
            <ac:cxnSpMk id="473" creationId="{22624073-F331-498F-BD42-4563123DBCC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5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85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5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98BC071-912A-42B3-96F7-E06E13CC5BC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2" name="Rectangle 103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72743" name="Rectangle 10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92BE5-84A2-4163-A556-3F92569BAB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2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344B-0069-4998-A07A-8F87E894271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23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0"/>
            <a:ext cx="1978025" cy="60213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11188" y="0"/>
            <a:ext cx="5786437" cy="60213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E75CF-F8E2-45C6-8F64-41D31757E4A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78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81C28-B60E-4182-928E-156957F65EC6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1E36E-0162-493D-B84F-1B003C91100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229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ECA33-3919-4426-B571-A50B2C61581B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05DCA-905A-4FB6-80A5-669EF72055B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97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555E0-EDC8-436A-A963-9C7A912FA3FE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001D-DE0C-4866-AD2A-CF074E2D819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4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70E25-D2FC-4E1E-90CA-5C28C98AB335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6EFCC-B3D8-4C82-8609-2F6D0D8FC2F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165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84B66-4C97-43C8-8DE1-2C41F3B06F59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3E879-EC98-4A47-A1E6-B221A7F0D8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59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B2408-2AFE-468F-BE52-D0A0A36F5505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0023-AA13-4D23-B346-93610C75987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9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2296E-00E5-4816-8504-BB47C593D715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F5A0-1A0E-4BFB-BC66-002C36B0CD6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95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5C6D3-DFCE-4B54-8F16-D8614BD37D50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31E28-7901-4C2F-B43C-2DE4DB99C02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1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10E58-CAA9-478D-8D05-410AB90F1E8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3257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52C29-DCDA-42D8-B606-D66820376760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8BDEC-A32B-4CF2-BE05-7384CC8EE3A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26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6F065-BB11-40B8-9F68-C6B3350E6F2D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B409D-7945-47C8-86B5-C36F16BD3FA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722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77A4D-CC16-4FBC-9103-89B55B0F4CF8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83CBF-650C-4FDB-A831-7B98E22B55C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61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69FA2-B717-4CEE-8E7A-957F0DFDE836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607AC-2F9F-49AC-9DD0-55AA113A6AA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421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D4167-E697-49DC-A800-B252DD42B531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6F198-0255-4DB3-AEDC-5679C2CE226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285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82D5D-B6CD-418B-8CEB-4E5175E6E30E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39762-87F2-4C95-B687-09480A2F11E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759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5F70-8E85-4D28-A0B0-738220CC1415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C8C78-9B04-4307-A801-E8B236F86CF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66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336B4-92B3-4E36-A3C7-047BE1874CFB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EDFB-7C76-4113-9DD9-304FB33A8E8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921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F426-ACBC-47EF-B8EF-F6AB18144FDF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E33DD-D7B2-49D9-9435-66B4ECD5273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29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E2C7E-07ED-4B8E-A32B-7CC119115753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DD1AB-B2AC-4CA3-A5A5-95D93628602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D43D0-0993-4D2D-87EE-0B5CA7A8201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8498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CDED1-9E85-473F-8F17-E491BFD922D6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0785D-B25E-4C38-87B9-092F70C3330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83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96AA8-8CEA-478E-AF9A-1A3F75570666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BE837-5FCB-4F6D-87DB-CCC993B70CA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002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9A2A-502F-4200-BBDE-EC934072EB77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E65CC-B7B7-45B8-A308-9B35488C06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666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0C8D9-C84F-4B86-B5B9-1496F68724D7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A12BB-C3E9-4396-9C3B-1D67FD5475A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560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71B4-31F1-4F80-81AA-CDD4ACA3F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EDA083-6F67-42C6-B31D-5BA5F29AC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C14BE-7137-4A91-BDAE-8746F5F0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8A539-762A-4308-842D-FD106393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A9D0-4039-4A40-9083-89D04BA8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450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BB7E9-9B5B-4B60-B807-1B770F35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E97EE-E046-4837-A4A1-D91F2AC0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C0BCF-2D7E-4B64-9D49-8B2EFB5F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20AB6-38DB-4A39-B3E0-096432C7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6FDA0-0A44-4C20-9F98-1C3DAE2C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553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367B5-A1DB-46CB-B124-3B856F47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BB48F-7D85-4069-AFE1-DF9D0CA0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E4016-5E28-4B56-AF38-EEAFF61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7252E-B158-4DCA-A5D9-7676AFCE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F9D2-9B81-4D1E-999A-C778F382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467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44E6-A3FF-47DF-8C7F-0496284A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29C46-39D0-4980-AF54-34DFB8821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F2E74-3AFF-4154-8881-73CB8665C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6C7F2-E72B-4224-9DBF-55948E39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A3949-9317-45A4-BD5A-98EB234F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23D50-A7AC-4192-A6FD-2761FC40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248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163E7-1E76-4F9C-9881-F56B6892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3FB7F-FE46-45B7-BE42-ED7E13DF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2D02D0-2206-43A9-8878-121C3BBEC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39952B-9F9F-4C3D-8F8E-7E1E7BAD2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E0378-434B-4EEB-91C6-5B77D7265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9FCA4E-B90A-4EC4-836B-2221A33D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F1004F-3849-4516-BD74-01855DF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066F91-39B3-4525-B22B-E8A9513B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4468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B65A-FA0C-43DB-AD15-94BF9837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3B2E0-F678-47A0-BA2F-6D77EED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19A5CD-AD43-4DD9-8FDB-635B57C9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35D-2AA2-46B7-85CD-9FD49A3B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18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11188" y="11255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3588" y="11255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76EF5-8DBF-435C-AEF4-FC7B0E72DC5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830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58880-E74D-4306-82EB-578D8E00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F9DC6-A59D-4941-A371-9915EE52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0BB347-6697-4D4D-992B-23E6946E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094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23AA5-28F3-43EB-A8FA-BD2719A5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B361-3907-4ABC-B828-A413E9CB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28A37-45CA-4BA1-8869-A31DE113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84E5C-B3E2-41A9-A8CE-66404345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1B584-D938-475F-ADB3-CFC0AC4F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13C08-E599-4A56-8DA7-AE37F8DB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289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BDE58-DDF4-4589-9C60-DEF79F73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BB788A-03D7-4891-B732-51B246F1A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CC9F4-C50B-416D-8D45-32DDE9F0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FFD0E-A602-48F7-9941-4DB2E63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CAC8A-6D0B-4B37-B679-40B5DA5A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BE3B9-9051-474B-A9B4-84B3C5C3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354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6A97E-0CC9-4EB4-8CC1-C59ACDB6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F9608-0FB8-4042-97DA-D5EEC77E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074F6-8770-4C3E-A0F7-C8745387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5E686-4213-48B9-B5AB-3263DC2B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0B87C-04B6-4914-B0A4-22BA33F8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7169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CF1EB-5864-442E-9DDC-592C379AE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65AFB-63F8-4DF4-AE6D-F8AF4A1A0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2B8DA-A336-4198-A860-2A64F341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F0338-C83B-49D3-8ED1-E57BA3A1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9D214-F337-4F3B-AD8A-06516D1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4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119E-F42C-4254-AD02-F370060B913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522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EC954-9E54-42B7-8D6D-ECEE8A29BD6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82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BEA03-1971-42EF-928B-D53B83FC383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74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4A9C7-463C-4BD4-8B8F-AB088F7E067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7BC81-8162-4A46-AD50-F7DBDCBE7F3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81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ECC">
            <a:alpha val="4196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3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3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AC90E6D-6ADE-46FA-827D-1FAEA335D4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25538"/>
            <a:ext cx="7772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+mj-lt"/>
          <a:ea typeface="+mj-ea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730DC7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6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2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1600" b="1">
          <a:solidFill>
            <a:schemeClr val="tx1"/>
          </a:solidFill>
          <a:latin typeface="+mn-lt"/>
          <a:ea typeface="+mn-ea"/>
          <a:cs typeface="함초롬바탕" panose="02030604000101010101" pitchFamily="18" charset="-127"/>
        </a:defRPr>
      </a:lvl5pPr>
      <a:lvl6pPr marL="2514600" indent="-228600" algn="l" rtl="0" fontAlgn="base" latinLnBrk="1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ECC">
            <a:alpha val="4196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323850" y="23813"/>
            <a:ext cx="8645525" cy="714375"/>
          </a:xfrm>
          <a:prstGeom prst="rect">
            <a:avLst/>
          </a:prstGeom>
          <a:solidFill>
            <a:srgbClr val="00B0F0">
              <a:alpha val="20000"/>
            </a:srgbClr>
          </a:solidFill>
          <a:ln w="9525">
            <a:solidFill>
              <a:srgbClr val="99FFC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D72318-F8B5-48B3-8AD6-3B120E85A37C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AEDE95-A911-4FAB-83B5-9E36D453341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628650" y="1125538"/>
            <a:ext cx="8640763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2"/>
                </a:solidFill>
                <a:latin typeface="함초롬바탕"/>
                <a:ea typeface="함초롬바탕"/>
                <a:sym typeface="Wingdings"/>
              </a:rPr>
              <a:t>문장 종류별 기능과</a:t>
            </a:r>
            <a:r>
              <a:rPr lang="en-US" altLang="ko-KR" sz="3200" dirty="0">
                <a:solidFill>
                  <a:schemeClr val="accent2"/>
                </a:solidFill>
                <a:latin typeface="함초롬바탕"/>
                <a:ea typeface="함초롬바탕"/>
                <a:sym typeface="Wingdings"/>
              </a:rPr>
              <a:t> </a:t>
            </a:r>
            <a:r>
              <a:rPr lang="ko-KR" altLang="en-US" sz="3200" dirty="0">
                <a:solidFill>
                  <a:schemeClr val="accent2"/>
                </a:solidFill>
                <a:latin typeface="함초롬바탕"/>
                <a:ea typeface="함초롬바탕"/>
                <a:sym typeface="Wingdings"/>
              </a:rPr>
              <a:t>사용형식</a:t>
            </a:r>
            <a:endParaRPr lang="en-US" altLang="ko-KR" sz="32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rgbClr val="0000FF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ECC">
            <a:alpha val="4196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ACA35D-528B-4D37-9331-11E841DD251C}" type="datetimeFigureOut">
              <a:rPr lang="ko-KR" altLang="en-US"/>
              <a:pPr>
                <a:defRPr/>
              </a:pPr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544FB3-8AA6-4F4F-B10F-9D754BF659F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ECC">
            <a:alpha val="4196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50912F-2AB3-4A7C-9982-7A1704C5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B11B3-5C67-41D4-86FA-613AC8C13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98DE0-287E-4E85-B56D-0DEF4D9A7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8B77A85B-C878-4578-A512-04A3F4213E2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2021-04-05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2B6E5-8A8D-4EC8-8EC8-E4330BDF6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D37D6-99E3-426F-8528-F8629D10D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fld id="{45AEECFC-D78B-4EF9-98D4-0B32B03F3C3C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68580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41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4438"/>
            <a:ext cx="7772400" cy="2571750"/>
          </a:xfrm>
          <a:solidFill>
            <a:srgbClr val="E2F0D9"/>
          </a:solidFill>
          <a:ln>
            <a:solidFill>
              <a:srgbClr val="00B0F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altLang="ko-KR" sz="4000" dirty="0">
                <a:solidFill>
                  <a:srgbClr val="0000FF"/>
                </a:solidFill>
                <a:latin typeface="함초롬바탕" panose="02030604000101010101" pitchFamily="18" charset="-127"/>
              </a:rPr>
              <a:t>ERD</a:t>
            </a:r>
            <a:r>
              <a:rPr lang="ko-KR" altLang="en-US" sz="4000" dirty="0">
                <a:solidFill>
                  <a:srgbClr val="0000FF"/>
                </a:solidFill>
                <a:latin typeface="함초롬바탕" panose="02030604000101010101" pitchFamily="18" charset="-127"/>
              </a:rPr>
              <a:t> 작성</a:t>
            </a:r>
            <a:r>
              <a:rPr lang="en-US" altLang="ko-KR" sz="4000" dirty="0">
                <a:solidFill>
                  <a:srgbClr val="0000FF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4000" dirty="0">
                <a:solidFill>
                  <a:srgbClr val="0000FF"/>
                </a:solidFill>
                <a:latin typeface="함초롬바탕" panose="02030604000101010101" pitchFamily="18" charset="-127"/>
              </a:rPr>
              <a:t>및 테이블로의 변환</a:t>
            </a:r>
            <a:br>
              <a:rPr lang="en-US" altLang="ko-KR" sz="4000" dirty="0">
                <a:solidFill>
                  <a:srgbClr val="0000FF"/>
                </a:solidFill>
                <a:latin typeface="함초롬바탕" panose="02030604000101010101" pitchFamily="18" charset="-127"/>
              </a:rPr>
            </a:br>
            <a:r>
              <a:rPr lang="en-US" altLang="ko-KR" sz="4000" dirty="0">
                <a:solidFill>
                  <a:srgbClr val="0000FF"/>
                </a:solidFill>
                <a:latin typeface="함초롬바탕" panose="02030604000101010101" pitchFamily="18" charset="-127"/>
              </a:rPr>
              <a:t>(associative entity</a:t>
            </a:r>
            <a:r>
              <a:rPr lang="ko-KR" altLang="en-US" sz="4000" dirty="0">
                <a:solidFill>
                  <a:srgbClr val="0000FF"/>
                </a:solidFill>
                <a:latin typeface="함초롬바탕" panose="02030604000101010101" pitchFamily="18" charset="-127"/>
              </a:rPr>
              <a:t> 활용</a:t>
            </a:r>
            <a:r>
              <a:rPr lang="en-US" altLang="ko-KR" sz="4000" dirty="0">
                <a:solidFill>
                  <a:srgbClr val="0000FF"/>
                </a:solidFill>
                <a:latin typeface="함초롬바탕" panose="02030604000101010101" pitchFamily="18" charset="-127"/>
              </a:rPr>
              <a:t>)</a:t>
            </a:r>
            <a:endParaRPr lang="ko-KR" altLang="en-US" sz="3200" dirty="0">
              <a:solidFill>
                <a:srgbClr val="0000FF"/>
              </a:solidFill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424" y="162272"/>
            <a:ext cx="7772400" cy="441052"/>
          </a:xfrm>
        </p:spPr>
        <p:txBody>
          <a:bodyPr/>
          <a:lstStyle/>
          <a:p>
            <a:pPr eaLnBrk="1" hangingPunct="1"/>
            <a:r>
              <a:rPr lang="en-US" altLang="ko-KR" sz="2800" b="0" dirty="0">
                <a:latin typeface="함초롬바탕" panose="02030604000101010101" pitchFamily="18" charset="-127"/>
              </a:rPr>
              <a:t>ERD</a:t>
            </a:r>
            <a:r>
              <a:rPr lang="ko-KR" altLang="en-US" sz="2800" b="0" dirty="0">
                <a:latin typeface="함초롬바탕" panose="02030604000101010101" pitchFamily="18" charset="-127"/>
              </a:rPr>
              <a:t> 작성원칙</a:t>
            </a:r>
            <a:r>
              <a:rPr lang="en-US" altLang="ko-KR" sz="2800" b="0" dirty="0">
                <a:latin typeface="함초롬바탕" panose="02030604000101010101" pitchFamily="18" charset="-127"/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16" y="980728"/>
            <a:ext cx="9145016" cy="57150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ko-KR" sz="2000" b="0" dirty="0">
                <a:solidFill>
                  <a:srgbClr val="0000FF"/>
                </a:solidFill>
                <a:latin typeface="+mn-ea"/>
              </a:rPr>
              <a:t>entity</a:t>
            </a:r>
            <a:r>
              <a:rPr lang="ko-KR" altLang="en-US" sz="2000" b="0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en-US" altLang="ko-KR" sz="2000" b="0" dirty="0">
                <a:solidFill>
                  <a:srgbClr val="0000FF"/>
                </a:solidFill>
                <a:latin typeface="+mn-ea"/>
              </a:rPr>
              <a:t>relationship</a:t>
            </a:r>
            <a:r>
              <a:rPr lang="ko-KR" altLang="en-US" sz="2000" b="0" dirty="0">
                <a:solidFill>
                  <a:srgbClr val="0000FF"/>
                </a:solidFill>
                <a:latin typeface="+mn-ea"/>
              </a:rPr>
              <a:t>을 정확히 파악하여 작성해야 함</a:t>
            </a:r>
            <a:endParaRPr lang="en-US" altLang="ko-KR" sz="2000" b="0" dirty="0">
              <a:solidFill>
                <a:srgbClr val="0000FF"/>
              </a:solidFill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endParaRPr lang="en-US" altLang="ko-KR" sz="110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ko-KR" altLang="en-US" sz="2000" b="0" dirty="0">
                <a:solidFill>
                  <a:srgbClr val="0000FF"/>
                </a:solidFill>
                <a:latin typeface="+mn-ea"/>
              </a:rPr>
              <a:t>중요 업무를 처리하는 경우 </a:t>
            </a:r>
            <a:r>
              <a:rPr lang="en-US" altLang="ko-KR" sz="2000" b="0" dirty="0">
                <a:solidFill>
                  <a:srgbClr val="0000FF"/>
                </a:solidFill>
                <a:latin typeface="+mn-ea"/>
              </a:rPr>
              <a:t>relationship</a:t>
            </a:r>
            <a:r>
              <a:rPr lang="ko-KR" altLang="en-US" sz="2000" b="0" dirty="0">
                <a:solidFill>
                  <a:srgbClr val="0000FF"/>
                </a:solidFill>
                <a:latin typeface="+mn-ea"/>
              </a:rPr>
              <a:t>으로 작성함</a:t>
            </a:r>
            <a:endParaRPr lang="en-US" altLang="ko-KR" sz="2000" b="0" dirty="0">
              <a:solidFill>
                <a:srgbClr val="0000FF"/>
              </a:solidFill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2000" b="0" dirty="0">
                <a:latin typeface="+mn-ea"/>
              </a:rPr>
              <a:t>    -  </a:t>
            </a:r>
            <a:r>
              <a:rPr lang="ko-KR" altLang="en-US" sz="2000" b="0" dirty="0">
                <a:latin typeface="+mn-ea"/>
              </a:rPr>
              <a:t>구입</a:t>
            </a:r>
            <a:r>
              <a:rPr lang="en-US" altLang="ko-KR" sz="2000" b="0" dirty="0">
                <a:latin typeface="+mn-ea"/>
              </a:rPr>
              <a:t>, </a:t>
            </a:r>
            <a:r>
              <a:rPr lang="ko-KR" altLang="en-US" sz="2000" b="0" dirty="0">
                <a:latin typeface="+mn-ea"/>
              </a:rPr>
              <a:t>판매</a:t>
            </a:r>
            <a:r>
              <a:rPr lang="en-US" altLang="ko-KR" sz="2000" b="0" dirty="0">
                <a:latin typeface="+mn-ea"/>
              </a:rPr>
              <a:t>, </a:t>
            </a:r>
            <a:r>
              <a:rPr lang="ko-KR" altLang="en-US" sz="2000" b="0" dirty="0">
                <a:latin typeface="+mn-ea"/>
              </a:rPr>
              <a:t>결제</a:t>
            </a:r>
            <a:r>
              <a:rPr lang="en-US" altLang="ko-KR" sz="2000" b="0" dirty="0">
                <a:latin typeface="+mn-ea"/>
              </a:rPr>
              <a:t>, </a:t>
            </a:r>
            <a:r>
              <a:rPr lang="ko-KR" altLang="en-US" sz="2000" b="0" dirty="0">
                <a:latin typeface="+mn-ea"/>
              </a:rPr>
              <a:t>대출</a:t>
            </a:r>
            <a:r>
              <a:rPr lang="en-US" altLang="ko-KR" sz="2000" b="0" dirty="0">
                <a:latin typeface="+mn-ea"/>
              </a:rPr>
              <a:t>, </a:t>
            </a:r>
            <a:r>
              <a:rPr lang="ko-KR" altLang="en-US" sz="2000" b="0" dirty="0">
                <a:latin typeface="+mn-ea"/>
              </a:rPr>
              <a:t>예매</a:t>
            </a:r>
            <a:r>
              <a:rPr lang="en-US" altLang="ko-KR" sz="2000" b="0" dirty="0">
                <a:latin typeface="+mn-ea"/>
              </a:rPr>
              <a:t>, </a:t>
            </a:r>
            <a:r>
              <a:rPr lang="ko-KR" altLang="en-US" sz="2000" b="0" dirty="0">
                <a:latin typeface="+mn-ea"/>
              </a:rPr>
              <a:t>예매 취소</a:t>
            </a:r>
            <a:r>
              <a:rPr lang="en-US" altLang="ko-KR" sz="2000" b="0" dirty="0">
                <a:latin typeface="+mn-ea"/>
              </a:rPr>
              <a:t>, </a:t>
            </a:r>
            <a:r>
              <a:rPr lang="ko-KR" altLang="en-US" sz="2000" b="0" dirty="0">
                <a:latin typeface="+mn-ea"/>
              </a:rPr>
              <a:t>발송 </a:t>
            </a:r>
            <a:endParaRPr lang="en-US" altLang="ko-KR" sz="20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2000" b="0" dirty="0">
                <a:latin typeface="+mn-ea"/>
              </a:rPr>
              <a:t>    - </a:t>
            </a:r>
            <a:r>
              <a:rPr lang="ko-KR" altLang="en-US" sz="2000" b="0" dirty="0">
                <a:latin typeface="+mn-ea"/>
              </a:rPr>
              <a:t>업무 처리 결과 저장해 야할 여러 데이터 발생함</a:t>
            </a:r>
            <a:endParaRPr lang="en-US" altLang="ko-KR" sz="2000" b="0" dirty="0">
              <a:latin typeface="+mn-ea"/>
            </a:endParaRPr>
          </a:p>
          <a:p>
            <a:pPr marL="457200" lvl="1" indent="0" eaLnBrk="1" hangingPunct="1">
              <a:buNone/>
            </a:pPr>
            <a:endParaRPr lang="en-US" altLang="ko-KR" sz="110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ko-KR" sz="2000" b="0" dirty="0">
                <a:solidFill>
                  <a:srgbClr val="0000FF"/>
                </a:solidFill>
                <a:latin typeface="+mn-ea"/>
              </a:rPr>
              <a:t>Relationship</a:t>
            </a:r>
            <a:r>
              <a:rPr lang="ko-KR" altLang="en-US" sz="2000" b="0" dirty="0">
                <a:solidFill>
                  <a:srgbClr val="0000FF"/>
                </a:solidFill>
                <a:latin typeface="+mn-ea"/>
              </a:rPr>
              <a:t>은 저장할 데이터를 발생시킬 경우에만 작성</a:t>
            </a:r>
            <a:endParaRPr lang="en-US" altLang="ko-KR" sz="2000" b="0" dirty="0">
              <a:latin typeface="+mn-ea"/>
            </a:endParaRPr>
          </a:p>
          <a:p>
            <a:pPr lvl="1" eaLnBrk="1" hangingPunct="1">
              <a:buNone/>
            </a:pPr>
            <a:r>
              <a:rPr lang="en-US" altLang="ko-KR" sz="2000" b="0" dirty="0">
                <a:latin typeface="+mn-ea"/>
              </a:rPr>
              <a:t>    - </a:t>
            </a:r>
            <a:r>
              <a:rPr lang="ko-KR" altLang="en-US" sz="2000" b="0" dirty="0">
                <a:latin typeface="+mn-ea"/>
              </a:rPr>
              <a:t>단순 검색 업무 및 보고서 작성 업무에 대해서는 </a:t>
            </a:r>
            <a:r>
              <a:rPr lang="en-US" altLang="ko-KR" sz="2000" b="0" dirty="0">
                <a:latin typeface="+mn-ea"/>
              </a:rPr>
              <a:t>relationship</a:t>
            </a:r>
            <a:r>
              <a:rPr lang="ko-KR" altLang="en-US" sz="2000" b="0" dirty="0">
                <a:latin typeface="+mn-ea"/>
              </a:rPr>
              <a:t>으로</a:t>
            </a:r>
            <a:endParaRPr lang="en-US" altLang="ko-KR" sz="2000" b="0" dirty="0">
              <a:latin typeface="+mn-ea"/>
            </a:endParaRPr>
          </a:p>
          <a:p>
            <a:pPr lvl="1" eaLnBrk="1" hangingPunct="1">
              <a:buNone/>
            </a:pPr>
            <a:r>
              <a:rPr lang="en-US" altLang="ko-KR" sz="2000" b="0" dirty="0">
                <a:latin typeface="+mn-ea"/>
              </a:rPr>
              <a:t>      </a:t>
            </a:r>
            <a:r>
              <a:rPr lang="ko-KR" altLang="en-US" sz="2000" b="0" dirty="0">
                <a:latin typeface="+mn-ea"/>
              </a:rPr>
              <a:t> 모델링하지 않음</a:t>
            </a:r>
            <a:endParaRPr lang="en-US" altLang="ko-KR" sz="2000" b="0" dirty="0">
              <a:latin typeface="+mn-ea"/>
            </a:endParaRPr>
          </a:p>
          <a:p>
            <a:pPr lvl="1" eaLnBrk="1" hangingPunct="1">
              <a:buNone/>
            </a:pPr>
            <a:r>
              <a:rPr lang="en-US" altLang="ko-KR" sz="2000" b="0" dirty="0">
                <a:latin typeface="+mn-ea"/>
              </a:rPr>
              <a:t>    - </a:t>
            </a:r>
            <a:r>
              <a:rPr lang="ko-KR" altLang="en-US" sz="2000" b="0" dirty="0">
                <a:latin typeface="+mn-ea"/>
              </a:rPr>
              <a:t>예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ko-KR" altLang="en-US" sz="2000" b="0" dirty="0">
                <a:latin typeface="+mn-ea"/>
              </a:rPr>
              <a:t>학생의 책 검색</a:t>
            </a:r>
            <a:r>
              <a:rPr lang="en-US" altLang="ko-KR" sz="2000" b="0" dirty="0">
                <a:latin typeface="+mn-ea"/>
              </a:rPr>
              <a:t>, </a:t>
            </a:r>
            <a:r>
              <a:rPr lang="ko-KR" altLang="en-US" sz="2000" b="0" dirty="0">
                <a:latin typeface="+mn-ea"/>
              </a:rPr>
              <a:t>고객의 영화 검색</a:t>
            </a:r>
            <a:r>
              <a:rPr lang="en-US" altLang="ko-KR" sz="2000" b="0" dirty="0">
                <a:latin typeface="+mn-ea"/>
              </a:rPr>
              <a:t>, </a:t>
            </a:r>
            <a:r>
              <a:rPr lang="ko-KR" altLang="en-US" sz="2000" b="0" dirty="0">
                <a:latin typeface="+mn-ea"/>
              </a:rPr>
              <a:t>예약 현황 확인</a:t>
            </a:r>
            <a:r>
              <a:rPr lang="en-US" altLang="ko-KR" sz="2000" b="0" dirty="0">
                <a:latin typeface="+mn-ea"/>
              </a:rPr>
              <a:t> </a:t>
            </a:r>
            <a:r>
              <a:rPr lang="ko-KR" altLang="en-US" sz="2000" b="0" dirty="0">
                <a:latin typeface="+mn-ea"/>
              </a:rPr>
              <a:t>등은 </a:t>
            </a:r>
            <a:endParaRPr lang="en-US" altLang="ko-KR" sz="2000" b="0" dirty="0">
              <a:latin typeface="+mn-ea"/>
            </a:endParaRPr>
          </a:p>
          <a:p>
            <a:pPr lvl="1" eaLnBrk="1" hangingPunct="1">
              <a:buNone/>
            </a:pPr>
            <a:r>
              <a:rPr lang="en-US" altLang="ko-KR" sz="2000" b="0" dirty="0">
                <a:latin typeface="+mn-ea"/>
              </a:rPr>
              <a:t>             </a:t>
            </a:r>
            <a:r>
              <a:rPr lang="ko-KR" altLang="en-US" sz="2000" b="0" dirty="0">
                <a:latin typeface="+mn-ea"/>
              </a:rPr>
              <a:t>저장 데이터 발생시키지 않으므로 </a:t>
            </a:r>
            <a:r>
              <a:rPr lang="en-US" altLang="ko-KR" sz="2000" b="0" dirty="0">
                <a:latin typeface="+mn-ea"/>
              </a:rPr>
              <a:t>relationship </a:t>
            </a:r>
            <a:r>
              <a:rPr lang="ko-KR" altLang="en-US" sz="2000" b="0" dirty="0">
                <a:latin typeface="+mn-ea"/>
              </a:rPr>
              <a:t>아님</a:t>
            </a:r>
            <a:endParaRPr lang="en-US" altLang="ko-KR" sz="2000" b="0" dirty="0">
              <a:latin typeface="+mn-ea"/>
            </a:endParaRPr>
          </a:p>
          <a:p>
            <a:pPr lvl="1" eaLnBrk="1" hangingPunct="1">
              <a:buNone/>
            </a:pPr>
            <a:endParaRPr lang="en-US" altLang="ko-KR" sz="110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ko-KR" altLang="en-US" sz="2000" b="0" dirty="0">
                <a:solidFill>
                  <a:srgbClr val="0000FF"/>
                </a:solidFill>
                <a:latin typeface="+mn-ea"/>
              </a:rPr>
              <a:t>검색 업무라도 검색 기록을 저장할 경우에는 </a:t>
            </a:r>
            <a:r>
              <a:rPr lang="en-US" altLang="ko-KR" sz="2000" b="0" dirty="0">
                <a:solidFill>
                  <a:srgbClr val="0000FF"/>
                </a:solidFill>
                <a:latin typeface="+mn-ea"/>
              </a:rPr>
              <a:t>relationship</a:t>
            </a:r>
            <a:r>
              <a:rPr lang="ko-KR" altLang="en-US" sz="2000" b="0" dirty="0">
                <a:solidFill>
                  <a:srgbClr val="0000FF"/>
                </a:solidFill>
                <a:latin typeface="+mn-ea"/>
              </a:rPr>
              <a:t>으로 모델링</a:t>
            </a:r>
            <a:endParaRPr lang="en-US" altLang="ko-KR" sz="2000" b="0" dirty="0">
              <a:solidFill>
                <a:srgbClr val="0000FF"/>
              </a:solidFill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2000" b="0" dirty="0">
                <a:latin typeface="+mn-ea"/>
              </a:rPr>
              <a:t>    - </a:t>
            </a:r>
            <a:r>
              <a:rPr lang="ko-KR" altLang="en-US" sz="2000" b="0" dirty="0">
                <a:latin typeface="+mn-ea"/>
              </a:rPr>
              <a:t>예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ko-KR" altLang="en-US" sz="2000" b="0" dirty="0">
                <a:latin typeface="+mn-ea"/>
              </a:rPr>
              <a:t>학생이 책 검색할 경우 검색 기록을 저장하여 검색 통계 작성에서 </a:t>
            </a:r>
            <a:endParaRPr lang="en-US" altLang="ko-KR" sz="20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2000" b="0" dirty="0">
                <a:latin typeface="+mn-ea"/>
              </a:rPr>
              <a:t>           </a:t>
            </a:r>
            <a:r>
              <a:rPr lang="ko-KR" altLang="en-US" sz="2000" b="0" dirty="0">
                <a:latin typeface="+mn-ea"/>
              </a:rPr>
              <a:t>사용할 경우 검색 업무도 </a:t>
            </a:r>
            <a:r>
              <a:rPr lang="en-US" altLang="ko-KR" sz="2000" b="0" dirty="0">
                <a:latin typeface="+mn-ea"/>
              </a:rPr>
              <a:t>relationship</a:t>
            </a:r>
            <a:r>
              <a:rPr lang="ko-KR" altLang="en-US" sz="2000" b="0" dirty="0">
                <a:latin typeface="+mn-ea"/>
              </a:rPr>
              <a:t>으로 모델링</a:t>
            </a:r>
            <a:endParaRPr lang="en-US" altLang="ko-KR" sz="2000" b="0" dirty="0">
              <a:latin typeface="+mn-ea"/>
            </a:endParaRPr>
          </a:p>
          <a:p>
            <a:pPr lvl="1" eaLnBrk="1" hangingPunct="1">
              <a:buNone/>
            </a:pPr>
            <a:endParaRPr lang="en-US" altLang="ko-KR" sz="200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endParaRPr lang="en-US" altLang="ko-KR" dirty="0">
              <a:latin typeface="+mn-ea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62036" y="608568"/>
            <a:ext cx="8893175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ko-KR" altLang="en-US" sz="24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90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F2092E-F9CF-4931-B1BA-38B18C88B60F}"/>
              </a:ext>
            </a:extLst>
          </p:cNvPr>
          <p:cNvSpPr/>
          <p:nvPr/>
        </p:nvSpPr>
        <p:spPr>
          <a:xfrm>
            <a:off x="5348396" y="2077266"/>
            <a:ext cx="3532116" cy="2370944"/>
          </a:xfrm>
          <a:prstGeom prst="rect">
            <a:avLst/>
          </a:prstGeom>
          <a:solidFill>
            <a:srgbClr val="E2F0D9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1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1CFB53-D9EA-41AA-A986-31F427EFC451}"/>
              </a:ext>
            </a:extLst>
          </p:cNvPr>
          <p:cNvSpPr/>
          <p:nvPr/>
        </p:nvSpPr>
        <p:spPr>
          <a:xfrm>
            <a:off x="5370309" y="4624404"/>
            <a:ext cx="3532116" cy="1753786"/>
          </a:xfrm>
          <a:prstGeom prst="rect">
            <a:avLst/>
          </a:prstGeom>
          <a:solidFill>
            <a:srgbClr val="E2F0D9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1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869414"/>
            <a:ext cx="9145016" cy="57150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ko-KR" sz="1800" b="0" dirty="0">
                <a:latin typeface="+mn-ea"/>
              </a:rPr>
              <a:t>relationship</a:t>
            </a:r>
            <a:r>
              <a:rPr lang="ko-KR" altLang="en-US" sz="1800" b="0" dirty="0">
                <a:latin typeface="+mn-ea"/>
              </a:rPr>
              <a:t>을 </a:t>
            </a:r>
            <a:r>
              <a:rPr lang="en-US" altLang="ko-KR" sz="1800" b="0" dirty="0">
                <a:latin typeface="+mn-ea"/>
              </a:rPr>
              <a:t>entity</a:t>
            </a:r>
            <a:r>
              <a:rPr lang="ko-KR" altLang="en-US" sz="1800" b="0" dirty="0">
                <a:latin typeface="+mn-ea"/>
              </a:rPr>
              <a:t>로 간주하여 모델링해야 하는 경우가 많음</a:t>
            </a:r>
            <a:endParaRPr lang="en-US" altLang="ko-KR" sz="180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associative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entity</a:t>
            </a:r>
          </a:p>
          <a:p>
            <a:pPr marL="457200" lvl="1" indent="0" eaLnBrk="1" hangingPunct="1">
              <a:buNone/>
            </a:pP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800" b="0" dirty="0">
                <a:latin typeface="+mn-ea"/>
              </a:rPr>
              <a:t>- relationship</a:t>
            </a:r>
            <a:r>
              <a:rPr lang="ko-KR" altLang="en-US" sz="1800" b="0" dirty="0">
                <a:latin typeface="+mn-ea"/>
              </a:rPr>
              <a:t>을 </a:t>
            </a:r>
            <a:r>
              <a:rPr lang="en-US" altLang="ko-KR" sz="1800" b="0" dirty="0">
                <a:latin typeface="+mn-ea"/>
              </a:rPr>
              <a:t>entity</a:t>
            </a:r>
            <a:r>
              <a:rPr lang="ko-KR" altLang="en-US" sz="1800" b="0" dirty="0">
                <a:latin typeface="+mn-ea"/>
              </a:rPr>
              <a:t>로 간주하여 작성된</a:t>
            </a:r>
            <a:r>
              <a:rPr lang="en-US" altLang="ko-KR" sz="1800" b="0" dirty="0">
                <a:latin typeface="+mn-ea"/>
              </a:rPr>
              <a:t> </a:t>
            </a:r>
            <a:r>
              <a:rPr lang="ko-KR" altLang="en-US" sz="1800" b="0" dirty="0">
                <a:latin typeface="+mn-ea"/>
              </a:rPr>
              <a:t>가상 </a:t>
            </a:r>
            <a:r>
              <a:rPr lang="en-US" altLang="ko-KR" sz="1800" b="0" dirty="0">
                <a:latin typeface="+mn-ea"/>
              </a:rPr>
              <a:t>entity</a:t>
            </a:r>
            <a:r>
              <a:rPr lang="ko-KR" altLang="en-US" sz="1800" b="0" dirty="0">
                <a:latin typeface="+mn-ea"/>
              </a:rPr>
              <a:t>  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(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virtual entity</a:t>
            </a:r>
            <a:r>
              <a:rPr lang="ko-KR" altLang="en-US" sz="1800" b="0" dirty="0">
                <a:latin typeface="+mn-ea"/>
              </a:rPr>
              <a:t>가 더 적합한 용어 </a:t>
            </a:r>
            <a:r>
              <a:rPr lang="en-US" altLang="ko-KR" sz="1800" b="0" dirty="0">
                <a:latin typeface="+mn-ea"/>
              </a:rPr>
              <a:t>?)</a:t>
            </a:r>
          </a:p>
          <a:p>
            <a:pPr lvl="1" eaLnBrk="1" hangingPunct="1">
              <a:buNone/>
            </a:pPr>
            <a:endParaRPr lang="en-US" altLang="ko-KR" sz="1800" b="0" dirty="0">
              <a:latin typeface="+mn-ea"/>
            </a:endParaRP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대출도서 반납 및 연체 업무</a:t>
            </a:r>
            <a:r>
              <a:rPr lang="en-US" altLang="ko-KR" sz="1800" b="0" dirty="0">
                <a:latin typeface="+mn-ea"/>
              </a:rPr>
              <a:t>: </a:t>
            </a:r>
          </a:p>
          <a:p>
            <a:pPr lvl="1" eaLnBrk="1" hangingPunct="1">
              <a:buNone/>
            </a:pPr>
            <a:r>
              <a:rPr lang="ko-KR" altLang="en-US" sz="1800" b="0" dirty="0">
                <a:latin typeface="+mn-ea"/>
              </a:rPr>
              <a:t>       대출 </a:t>
            </a:r>
            <a:r>
              <a:rPr lang="en-US" altLang="ko-KR" sz="1800" b="0" dirty="0">
                <a:latin typeface="+mn-ea"/>
              </a:rPr>
              <a:t>relationship</a:t>
            </a:r>
            <a:r>
              <a:rPr lang="ko-KR" altLang="en-US" sz="1800" b="0" dirty="0">
                <a:latin typeface="+mn-ea"/>
              </a:rPr>
              <a:t>을 하나의 </a:t>
            </a:r>
            <a:r>
              <a:rPr lang="en-US" altLang="ko-KR" sz="1800" b="0" dirty="0">
                <a:latin typeface="+mn-ea"/>
              </a:rPr>
              <a:t>entity</a:t>
            </a:r>
            <a:r>
              <a:rPr lang="ko-KR" altLang="en-US" sz="1800" b="0" dirty="0">
                <a:latin typeface="+mn-ea"/>
              </a:rPr>
              <a:t>로</a:t>
            </a:r>
            <a:r>
              <a:rPr lang="en-US" altLang="ko-KR" sz="1800" b="0" dirty="0">
                <a:latin typeface="+mn-ea"/>
              </a:rPr>
              <a:t> </a:t>
            </a: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    </a:t>
            </a:r>
            <a:r>
              <a:rPr lang="ko-KR" altLang="en-US" sz="1800" b="0" dirty="0">
                <a:latin typeface="+mn-ea"/>
              </a:rPr>
              <a:t>가정하여</a:t>
            </a:r>
            <a:r>
              <a:rPr lang="en-US" altLang="ko-KR" sz="1800" b="0" dirty="0">
                <a:latin typeface="+mn-ea"/>
              </a:rPr>
              <a:t> </a:t>
            </a:r>
            <a:r>
              <a:rPr lang="ko-KR" altLang="en-US" sz="1800" b="0" dirty="0">
                <a:latin typeface="+mn-ea"/>
              </a:rPr>
              <a:t>이루어지는 </a:t>
            </a:r>
            <a:r>
              <a:rPr lang="en-US" altLang="ko-KR" sz="1800" b="0" dirty="0">
                <a:latin typeface="+mn-ea"/>
              </a:rPr>
              <a:t>relationship</a:t>
            </a: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    (</a:t>
            </a:r>
            <a:r>
              <a:rPr lang="ko-KR" altLang="en-US" sz="1800" b="0" dirty="0">
                <a:latin typeface="+mn-ea"/>
              </a:rPr>
              <a:t>학생이 대출한</a:t>
            </a:r>
            <a:r>
              <a:rPr lang="en-US" altLang="ko-KR" sz="1800" b="0" dirty="0">
                <a:latin typeface="+mn-ea"/>
              </a:rPr>
              <a:t> </a:t>
            </a:r>
            <a:r>
              <a:rPr lang="ko-KR" altLang="en-US" sz="1800" b="0" dirty="0">
                <a:latin typeface="+mn-ea"/>
              </a:rPr>
              <a:t>책에 대해 반납 및 연체 처리</a:t>
            </a:r>
            <a:r>
              <a:rPr lang="en-US" altLang="ko-KR" sz="1800" b="0" dirty="0">
                <a:latin typeface="+mn-ea"/>
              </a:rPr>
              <a:t>)</a:t>
            </a:r>
          </a:p>
          <a:p>
            <a:pPr lvl="1" eaLnBrk="1" hangingPunct="1">
              <a:buNone/>
            </a:pPr>
            <a:endParaRPr lang="en-US" altLang="ko-KR" sz="2000" b="0" dirty="0">
              <a:latin typeface="+mn-ea"/>
            </a:endParaRP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-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예매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취소 업무</a:t>
            </a:r>
            <a:r>
              <a:rPr lang="en-US" altLang="ko-KR" sz="1800" b="0" dirty="0">
                <a:latin typeface="+mn-ea"/>
              </a:rPr>
              <a:t>:</a:t>
            </a: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   </a:t>
            </a:r>
            <a:r>
              <a:rPr lang="ko-KR" altLang="en-US" sz="1800" b="0" dirty="0">
                <a:latin typeface="+mn-ea"/>
              </a:rPr>
              <a:t>예매 </a:t>
            </a:r>
            <a:r>
              <a:rPr lang="en-US" altLang="ko-KR" sz="1800" b="0" dirty="0">
                <a:latin typeface="+mn-ea"/>
              </a:rPr>
              <a:t>relationship</a:t>
            </a:r>
            <a:r>
              <a:rPr lang="ko-KR" altLang="en-US" sz="1800" b="0" dirty="0">
                <a:latin typeface="+mn-ea"/>
              </a:rPr>
              <a:t>을 하나의 </a:t>
            </a:r>
            <a:r>
              <a:rPr lang="en-US" altLang="ko-KR" sz="1800" b="0" dirty="0">
                <a:latin typeface="+mn-ea"/>
              </a:rPr>
              <a:t>entity</a:t>
            </a:r>
            <a:r>
              <a:rPr lang="ko-KR" altLang="en-US" sz="1800" b="0" dirty="0">
                <a:latin typeface="+mn-ea"/>
              </a:rPr>
              <a:t>로</a:t>
            </a:r>
            <a:r>
              <a:rPr lang="en-US" altLang="ko-KR" sz="1800" b="0" dirty="0">
                <a:latin typeface="+mn-ea"/>
              </a:rPr>
              <a:t> </a:t>
            </a: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   </a:t>
            </a:r>
            <a:r>
              <a:rPr lang="ko-KR" altLang="en-US" sz="1800" b="0" dirty="0">
                <a:latin typeface="+mn-ea"/>
              </a:rPr>
              <a:t>가정하여</a:t>
            </a:r>
            <a:r>
              <a:rPr lang="en-US" altLang="ko-KR" sz="1800" b="0" dirty="0">
                <a:latin typeface="+mn-ea"/>
              </a:rPr>
              <a:t> </a:t>
            </a:r>
            <a:r>
              <a:rPr lang="ko-KR" altLang="en-US" sz="1800" b="0" dirty="0">
                <a:latin typeface="+mn-ea"/>
              </a:rPr>
              <a:t>이루어지는 </a:t>
            </a:r>
            <a:r>
              <a:rPr lang="en-US" altLang="ko-KR" sz="1800" b="0" dirty="0">
                <a:latin typeface="+mn-ea"/>
              </a:rPr>
              <a:t>relationship</a:t>
            </a: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   (</a:t>
            </a:r>
            <a:r>
              <a:rPr lang="ko-KR" altLang="en-US" sz="1800" b="0" dirty="0">
                <a:latin typeface="+mn-ea"/>
              </a:rPr>
              <a:t>고객이 예매한 영화에 대해 취소 가능</a:t>
            </a:r>
            <a:r>
              <a:rPr lang="en-US" altLang="ko-KR" sz="1800" b="0" dirty="0">
                <a:latin typeface="+mn-ea"/>
              </a:rPr>
              <a:t>)</a:t>
            </a:r>
          </a:p>
          <a:p>
            <a:pPr lvl="1" eaLnBrk="1" hangingPunct="1">
              <a:buNone/>
            </a:pPr>
            <a:endParaRPr lang="en-US" altLang="ko-KR" sz="200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endParaRPr lang="en-US" altLang="ko-KR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5581334" y="4914314"/>
            <a:ext cx="3120833" cy="585052"/>
          </a:xfrm>
          <a:prstGeom prst="rect">
            <a:avLst/>
          </a:prstGeom>
          <a:solidFill>
            <a:srgbClr val="FBFDA9">
              <a:alpha val="5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5575951" y="2305876"/>
            <a:ext cx="3120832" cy="577589"/>
          </a:xfrm>
          <a:prstGeom prst="rect">
            <a:avLst/>
          </a:prstGeom>
          <a:solidFill>
            <a:srgbClr val="FBFDA9">
              <a:alpha val="5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863" y="18884"/>
            <a:ext cx="7772400" cy="617002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associative</a:t>
            </a:r>
            <a:r>
              <a:rPr lang="ko-KR" altLang="en-US" sz="3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rgbClr val="0000FF"/>
                </a:solidFill>
                <a:latin typeface="+mn-ea"/>
              </a:rPr>
              <a:t>entity</a:t>
            </a:r>
            <a:r>
              <a:rPr lang="en-US" altLang="ko-KR" sz="3200" b="0" dirty="0">
                <a:latin typeface="함초롬바탕" panose="02030604000101010101" pitchFamily="18" charset="-127"/>
              </a:rPr>
              <a:t> </a:t>
            </a: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50825" y="579504"/>
            <a:ext cx="8893175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ko-KR" altLang="en-US" sz="2400" b="0" dirty="0"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5720656" y="2460891"/>
            <a:ext cx="639104" cy="336306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2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7951621" y="2447911"/>
            <a:ext cx="600553" cy="349466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2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</a:t>
            </a: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6756643" y="2428816"/>
            <a:ext cx="806970" cy="387657"/>
          </a:xfrm>
          <a:prstGeom prst="diamond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C08D00-892D-4537-9C19-4E06D31D55C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6359760" y="2622645"/>
            <a:ext cx="396883" cy="639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7563613" y="2622644"/>
            <a:ext cx="388008" cy="1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6415432" y="2410238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7F3E55-3094-AD41-A021-BDF80710C959}"/>
              </a:ext>
            </a:extLst>
          </p:cNvPr>
          <p:cNvSpPr txBox="1"/>
          <p:nvPr/>
        </p:nvSpPr>
        <p:spPr>
          <a:xfrm>
            <a:off x="7610410" y="2391887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6274565" y="3227701"/>
            <a:ext cx="806970" cy="387657"/>
          </a:xfrm>
          <a:prstGeom prst="diamond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6850338" y="3917454"/>
            <a:ext cx="630346" cy="305334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2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6655648" y="3650102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</p:cNvCxnSpPr>
          <p:nvPr/>
        </p:nvCxnSpPr>
        <p:spPr>
          <a:xfrm>
            <a:off x="6684185" y="3614566"/>
            <a:ext cx="487461" cy="30209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6678050" y="2883465"/>
            <a:ext cx="458317" cy="34423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6655649" y="2919003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5804298" y="5045462"/>
            <a:ext cx="639104" cy="336306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25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고객</a:t>
            </a:r>
            <a:endParaRPr kumimoji="0" lang="ko-KR" altLang="en-US" sz="112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7904081" y="5038086"/>
            <a:ext cx="600553" cy="349466"/>
          </a:xfrm>
          <a:prstGeom prst="rect">
            <a:avLst/>
          </a:prstGeom>
          <a:solidFill>
            <a:srgbClr val="FFF2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2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영화</a:t>
            </a: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6762026" y="5018991"/>
            <a:ext cx="806970" cy="387657"/>
          </a:xfrm>
          <a:prstGeom prst="diamond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1C08D00-892D-4537-9C19-4E06D31D55CB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6443402" y="5212820"/>
            <a:ext cx="318624" cy="79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 flipV="1">
            <a:off x="7568996" y="5212819"/>
            <a:ext cx="335085" cy="1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6549610" y="5008491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7F3E55-3094-AD41-A021-BDF80710C959}"/>
              </a:ext>
            </a:extLst>
          </p:cNvPr>
          <p:cNvSpPr txBox="1"/>
          <p:nvPr/>
        </p:nvSpPr>
        <p:spPr>
          <a:xfrm>
            <a:off x="7596072" y="4975374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6756643" y="5789276"/>
            <a:ext cx="806970" cy="387657"/>
          </a:xfrm>
          <a:prstGeom prst="diamond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6201417" y="5571088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stCxn id="77" idx="1"/>
            <a:endCxn id="69" idx="2"/>
          </p:cNvCxnSpPr>
          <p:nvPr/>
        </p:nvCxnSpPr>
        <p:spPr>
          <a:xfrm flipH="1" flipV="1">
            <a:off x="6123850" y="5381768"/>
            <a:ext cx="632793" cy="60133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160128" y="5494479"/>
            <a:ext cx="0" cy="29479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7155605" y="5546363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7206925" y="3217201"/>
            <a:ext cx="806970" cy="387657"/>
          </a:xfrm>
          <a:prstGeom prst="diamond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7432930" y="3626720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stCxn id="107" idx="2"/>
            <a:endCxn id="50" idx="0"/>
          </p:cNvCxnSpPr>
          <p:nvPr/>
        </p:nvCxnSpPr>
        <p:spPr>
          <a:xfrm flipH="1">
            <a:off x="7165511" y="3604858"/>
            <a:ext cx="444899" cy="31259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</p:cNvCxnSpPr>
          <p:nvPr/>
        </p:nvCxnSpPr>
        <p:spPr>
          <a:xfrm>
            <a:off x="7128930" y="2875969"/>
            <a:ext cx="474043" cy="33373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7375819" y="2929162"/>
            <a:ext cx="31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198132" y="619862"/>
            <a:ext cx="8533745" cy="4579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1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1100365" y="1579252"/>
            <a:ext cx="572610" cy="53931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7101557" y="1775079"/>
            <a:ext cx="572610" cy="53931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CF0FF-0E02-43A0-A0E6-89D165D8EC3F}"/>
              </a:ext>
            </a:extLst>
          </p:cNvPr>
          <p:cNvSpPr/>
          <p:nvPr/>
        </p:nvSpPr>
        <p:spPr>
          <a:xfrm>
            <a:off x="3906066" y="4023795"/>
            <a:ext cx="572610" cy="53931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25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관리자</a:t>
            </a:r>
            <a:endParaRPr lang="en-US" altLang="ko-KR" sz="11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CBCDAB01-151D-45EE-9881-08FAAC1FAE8C}"/>
              </a:ext>
            </a:extLst>
          </p:cNvPr>
          <p:cNvSpPr/>
          <p:nvPr/>
        </p:nvSpPr>
        <p:spPr>
          <a:xfrm>
            <a:off x="3774719" y="1832488"/>
            <a:ext cx="1467979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도서</a:t>
            </a:r>
            <a:endParaRPr lang="en-US" altLang="ko-KR" sz="10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3815712" y="1267523"/>
            <a:ext cx="1416544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대출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F5C823EC-24E2-467A-B577-3F6AA3E06DCA}"/>
              </a:ext>
            </a:extLst>
          </p:cNvPr>
          <p:cNvSpPr/>
          <p:nvPr/>
        </p:nvSpPr>
        <p:spPr>
          <a:xfrm>
            <a:off x="1242659" y="4077474"/>
            <a:ext cx="796493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회원</a:t>
            </a:r>
            <a:endParaRPr lang="en-US" altLang="ko-KR" sz="9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21D34789-41BE-4039-8428-D74E7FBB1CCC}"/>
              </a:ext>
            </a:extLst>
          </p:cNvPr>
          <p:cNvSpPr/>
          <p:nvPr/>
        </p:nvSpPr>
        <p:spPr>
          <a:xfrm>
            <a:off x="5738014" y="3564374"/>
            <a:ext cx="1533062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현황</a:t>
            </a:r>
            <a:endParaRPr lang="en-US" altLang="ko-KR" sz="10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관리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6CE17E9-020E-4392-A697-EBFDFD7754D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1386670" y="2118570"/>
            <a:ext cx="254236" cy="195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2FC82A-38D7-4351-80C0-44873148F726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2039151" y="4293454"/>
            <a:ext cx="1866915" cy="1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C08D00-892D-4537-9C19-4E06D31D55C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1672975" y="1497233"/>
            <a:ext cx="2142737" cy="35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592671-AC43-4AC2-A756-BA2BD18DB616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672975" y="1848912"/>
            <a:ext cx="2101744" cy="21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5232255" y="1497233"/>
            <a:ext cx="1869302" cy="54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3D22583-28D8-4B9D-B184-F6D07EE4CF7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5242698" y="2044738"/>
            <a:ext cx="1858859" cy="1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5DACEB2-C1F4-4069-934B-92DDEBABD8AD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V="1">
            <a:off x="6504545" y="2314397"/>
            <a:ext cx="883317" cy="124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568E982-6D29-4D24-87D4-4AA352F0FAF2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4478676" y="3794085"/>
            <a:ext cx="1259337" cy="49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0B9D5B9-E338-4D7D-BC55-5B7ED1F34B07}"/>
              </a:ext>
            </a:extLst>
          </p:cNvPr>
          <p:cNvSpPr/>
          <p:nvPr/>
        </p:nvSpPr>
        <p:spPr>
          <a:xfrm>
            <a:off x="833086" y="1117257"/>
            <a:ext cx="529950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B5630D3-891F-4A68-B168-449FA61C6C4D}"/>
              </a:ext>
            </a:extLst>
          </p:cNvPr>
          <p:cNvSpPr/>
          <p:nvPr/>
        </p:nvSpPr>
        <p:spPr>
          <a:xfrm>
            <a:off x="1421702" y="1112268"/>
            <a:ext cx="560129" cy="292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학번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9020B3-A08A-4815-9F5C-CB164AD96133}"/>
              </a:ext>
            </a:extLst>
          </p:cNvPr>
          <p:cNvSpPr/>
          <p:nvPr/>
        </p:nvSpPr>
        <p:spPr>
          <a:xfrm>
            <a:off x="3469544" y="4827209"/>
            <a:ext cx="684209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관리자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DF8C38-F5C0-4579-B7ED-2663D10F4281}"/>
              </a:ext>
            </a:extLst>
          </p:cNvPr>
          <p:cNvSpPr/>
          <p:nvPr/>
        </p:nvSpPr>
        <p:spPr>
          <a:xfrm>
            <a:off x="4263213" y="4833033"/>
            <a:ext cx="64138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경력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D0AC81B-4405-45EA-9C51-9965B03D35C9}"/>
              </a:ext>
            </a:extLst>
          </p:cNvPr>
          <p:cNvSpPr/>
          <p:nvPr/>
        </p:nvSpPr>
        <p:spPr>
          <a:xfrm>
            <a:off x="4182023" y="744540"/>
            <a:ext cx="675038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srgbClr val="0000FF"/>
                </a:solidFill>
                <a:latin typeface="맑은 고딕" panose="020F0502020204030204"/>
                <a:ea typeface="맑은 고딕" panose="020B0503020000020004" pitchFamily="50" charset="-127"/>
              </a:rPr>
              <a:t>반납일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DF6E723-D8DB-4061-85FE-E23B6465D34A}"/>
              </a:ext>
            </a:extLst>
          </p:cNvPr>
          <p:cNvSpPr/>
          <p:nvPr/>
        </p:nvSpPr>
        <p:spPr>
          <a:xfrm>
            <a:off x="4866367" y="744540"/>
            <a:ext cx="64332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대출일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7BA2EF0-B30E-46B5-9709-4ED24D116F41}"/>
              </a:ext>
            </a:extLst>
          </p:cNvPr>
          <p:cNvSpPr/>
          <p:nvPr/>
        </p:nvSpPr>
        <p:spPr>
          <a:xfrm>
            <a:off x="3491880" y="744540"/>
            <a:ext cx="62011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연장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횟수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CE9A699-B898-4C9F-B9FE-AFDE50C895B5}"/>
              </a:ext>
            </a:extLst>
          </p:cNvPr>
          <p:cNvSpPr/>
          <p:nvPr/>
        </p:nvSpPr>
        <p:spPr>
          <a:xfrm>
            <a:off x="7376349" y="1152009"/>
            <a:ext cx="57248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D642E98-3BCA-4AB8-B82C-5B7FA0B5C619}"/>
              </a:ext>
            </a:extLst>
          </p:cNvPr>
          <p:cNvSpPr/>
          <p:nvPr/>
        </p:nvSpPr>
        <p:spPr>
          <a:xfrm>
            <a:off x="7988975" y="1139607"/>
            <a:ext cx="58041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출판사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F3D3433-F41B-4D89-8441-59835CCFF906}"/>
              </a:ext>
            </a:extLst>
          </p:cNvPr>
          <p:cNvSpPr/>
          <p:nvPr/>
        </p:nvSpPr>
        <p:spPr>
          <a:xfrm>
            <a:off x="6157555" y="1146501"/>
            <a:ext cx="549458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작가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AA0D4DB-E74D-44EA-9060-11399A8554CE}"/>
              </a:ext>
            </a:extLst>
          </p:cNvPr>
          <p:cNvSpPr/>
          <p:nvPr/>
        </p:nvSpPr>
        <p:spPr>
          <a:xfrm>
            <a:off x="6758852" y="1148503"/>
            <a:ext cx="573847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책 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949A7E9-415E-474B-AE3A-262802088B12}"/>
              </a:ext>
            </a:extLst>
          </p:cNvPr>
          <p:cNvSpPr/>
          <p:nvPr/>
        </p:nvSpPr>
        <p:spPr>
          <a:xfrm>
            <a:off x="410946" y="3993514"/>
            <a:ext cx="695330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독촉 날짜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C4F14B3-2304-41F6-9354-DFD5DE65305B}"/>
              </a:ext>
            </a:extLst>
          </p:cNvPr>
          <p:cNvSpPr/>
          <p:nvPr/>
        </p:nvSpPr>
        <p:spPr>
          <a:xfrm>
            <a:off x="422205" y="4352816"/>
            <a:ext cx="705061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날짜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733872A-77C9-48B3-BAA1-0F3A0D7493CA}"/>
              </a:ext>
            </a:extLst>
          </p:cNvPr>
          <p:cNvSpPr/>
          <p:nvPr/>
        </p:nvSpPr>
        <p:spPr>
          <a:xfrm>
            <a:off x="6915197" y="4350963"/>
            <a:ext cx="746575" cy="3207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도서 등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록 날짜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2D92095-881E-44D7-93CE-DA3C213BE61E}"/>
              </a:ext>
            </a:extLst>
          </p:cNvPr>
          <p:cNvSpPr/>
          <p:nvPr/>
        </p:nvSpPr>
        <p:spPr>
          <a:xfrm>
            <a:off x="7736212" y="4344197"/>
            <a:ext cx="666583" cy="320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재고 권수</a:t>
            </a: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1455D138-1FAC-4076-A979-936DF10F6ACF}"/>
              </a:ext>
            </a:extLst>
          </p:cNvPr>
          <p:cNvSpPr/>
          <p:nvPr/>
        </p:nvSpPr>
        <p:spPr>
          <a:xfrm>
            <a:off x="6139408" y="4352763"/>
            <a:ext cx="701349" cy="3189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대출된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권수</a:t>
            </a: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857BD147-30A4-4814-BEA9-B29D67716A44}"/>
              </a:ext>
            </a:extLst>
          </p:cNvPr>
          <p:cNvSpPr/>
          <p:nvPr/>
        </p:nvSpPr>
        <p:spPr>
          <a:xfrm>
            <a:off x="5271925" y="4367654"/>
            <a:ext cx="797995" cy="3007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반납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예정일</a:t>
            </a: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C95DF24-579F-4C7F-A689-A8F4AC48B7CD}"/>
              </a:ext>
            </a:extLst>
          </p:cNvPr>
          <p:cNvSpPr/>
          <p:nvPr/>
        </p:nvSpPr>
        <p:spPr>
          <a:xfrm>
            <a:off x="4426743" y="2420344"/>
            <a:ext cx="563682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07F71AF8-DF93-42E0-BE66-F582E7585750}"/>
              </a:ext>
            </a:extLst>
          </p:cNvPr>
          <p:cNvSpPr/>
          <p:nvPr/>
        </p:nvSpPr>
        <p:spPr>
          <a:xfrm>
            <a:off x="5035280" y="2397453"/>
            <a:ext cx="59450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작가</a:t>
            </a:r>
          </a:p>
        </p:txBody>
      </p:sp>
      <p:sp>
        <p:nvSpPr>
          <p:cNvPr id="225" name="다이아몬드 224">
            <a:extLst>
              <a:ext uri="{FF2B5EF4-FFF2-40B4-BE49-F238E27FC236}">
                <a16:creationId xmlns:a16="http://schemas.microsoft.com/office/drawing/2014/main" id="{D7381AD5-2914-42E8-AD30-4B076DDC3751}"/>
              </a:ext>
            </a:extLst>
          </p:cNvPr>
          <p:cNvSpPr/>
          <p:nvPr/>
        </p:nvSpPr>
        <p:spPr>
          <a:xfrm>
            <a:off x="2242693" y="3199538"/>
            <a:ext cx="796493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가입</a:t>
            </a: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6215603-450F-450F-9D75-AE7ABB6BCD01}"/>
              </a:ext>
            </a:extLst>
          </p:cNvPr>
          <p:cNvCxnSpPr>
            <a:cxnSpLocks/>
            <a:stCxn id="4" idx="2"/>
            <a:endCxn id="225" idx="0"/>
          </p:cNvCxnSpPr>
          <p:nvPr/>
        </p:nvCxnSpPr>
        <p:spPr>
          <a:xfrm>
            <a:off x="1386670" y="2118570"/>
            <a:ext cx="1254270" cy="108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EADD3ECC-A7A8-4B60-AD3E-60EF41C73A27}"/>
              </a:ext>
            </a:extLst>
          </p:cNvPr>
          <p:cNvCxnSpPr>
            <a:cxnSpLocks/>
            <a:stCxn id="225" idx="2"/>
            <a:endCxn id="8" idx="1"/>
          </p:cNvCxnSpPr>
          <p:nvPr/>
        </p:nvCxnSpPr>
        <p:spPr>
          <a:xfrm>
            <a:off x="2640940" y="3658959"/>
            <a:ext cx="1265126" cy="63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3255172" y="2740894"/>
            <a:ext cx="580213" cy="3375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가입 날짜</a:t>
            </a: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A3AECBB1-03B0-45B2-8B7C-A5A8841C70DE}"/>
              </a:ext>
            </a:extLst>
          </p:cNvPr>
          <p:cNvCxnSpPr>
            <a:stCxn id="236" idx="2"/>
            <a:endCxn id="225" idx="3"/>
          </p:cNvCxnSpPr>
          <p:nvPr/>
        </p:nvCxnSpPr>
        <p:spPr>
          <a:xfrm flipH="1">
            <a:off x="3039186" y="2909688"/>
            <a:ext cx="215986" cy="51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260F1E8C-D815-4428-AACD-D9A54177918C}"/>
              </a:ext>
            </a:extLst>
          </p:cNvPr>
          <p:cNvSpPr/>
          <p:nvPr/>
        </p:nvSpPr>
        <p:spPr>
          <a:xfrm>
            <a:off x="3264612" y="3127003"/>
            <a:ext cx="59140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6EE5B92E-C49C-4800-AA09-35DE5FD58EA1}"/>
              </a:ext>
            </a:extLst>
          </p:cNvPr>
          <p:cNvCxnSpPr>
            <a:stCxn id="247" idx="2"/>
            <a:endCxn id="225" idx="3"/>
          </p:cNvCxnSpPr>
          <p:nvPr/>
        </p:nvCxnSpPr>
        <p:spPr>
          <a:xfrm flipH="1">
            <a:off x="3039186" y="3270668"/>
            <a:ext cx="225426" cy="15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>
            <a:extLst>
              <a:ext uri="{FF2B5EF4-FFF2-40B4-BE49-F238E27FC236}">
                <a16:creationId xmlns:a16="http://schemas.microsoft.com/office/drawing/2014/main" id="{B306D43B-9CDE-434D-9039-32E1DB36C466}"/>
              </a:ext>
            </a:extLst>
          </p:cNvPr>
          <p:cNvSpPr/>
          <p:nvPr/>
        </p:nvSpPr>
        <p:spPr>
          <a:xfrm>
            <a:off x="3294738" y="3459167"/>
            <a:ext cx="570521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pw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2624073-F331-498F-BD42-4563123DBCC7}"/>
              </a:ext>
            </a:extLst>
          </p:cNvPr>
          <p:cNvCxnSpPr>
            <a:stCxn id="251" idx="2"/>
            <a:endCxn id="225" idx="3"/>
          </p:cNvCxnSpPr>
          <p:nvPr/>
        </p:nvCxnSpPr>
        <p:spPr>
          <a:xfrm flipH="1" flipV="1">
            <a:off x="3039186" y="3429249"/>
            <a:ext cx="255552" cy="17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1CDBDE93-2BA2-401E-8311-F79F945879FA}"/>
              </a:ext>
            </a:extLst>
          </p:cNvPr>
          <p:cNvSpPr/>
          <p:nvPr/>
        </p:nvSpPr>
        <p:spPr>
          <a:xfrm>
            <a:off x="3708476" y="2414990"/>
            <a:ext cx="67000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출판사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D58CEF-0FC3-4A62-9EEF-51BA6BA5FB32}"/>
              </a:ext>
            </a:extLst>
          </p:cNvPr>
          <p:cNvCxnSpPr>
            <a:endCxn id="45" idx="0"/>
          </p:cNvCxnSpPr>
          <p:nvPr/>
        </p:nvCxnSpPr>
        <p:spPr>
          <a:xfrm flipH="1">
            <a:off x="4043478" y="2297106"/>
            <a:ext cx="477428" cy="11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98DE6C-F5F0-4BB5-9097-C8791DCE8C46}"/>
              </a:ext>
            </a:extLst>
          </p:cNvPr>
          <p:cNvCxnSpPr>
            <a:stCxn id="14" idx="2"/>
            <a:endCxn id="217" idx="0"/>
          </p:cNvCxnSpPr>
          <p:nvPr/>
        </p:nvCxnSpPr>
        <p:spPr>
          <a:xfrm>
            <a:off x="4508709" y="2291909"/>
            <a:ext cx="199875" cy="12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7B58F-B62A-4308-87F1-B3FD88091CE7}"/>
              </a:ext>
            </a:extLst>
          </p:cNvPr>
          <p:cNvCxnSpPr>
            <a:stCxn id="14" idx="2"/>
            <a:endCxn id="222" idx="0"/>
          </p:cNvCxnSpPr>
          <p:nvPr/>
        </p:nvCxnSpPr>
        <p:spPr>
          <a:xfrm>
            <a:off x="4508709" y="2291909"/>
            <a:ext cx="823823" cy="10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E5A38E-4B95-44D2-A334-CD94BA82D1FC}"/>
              </a:ext>
            </a:extLst>
          </p:cNvPr>
          <p:cNvCxnSpPr>
            <a:stCxn id="83" idx="4"/>
            <a:endCxn id="4" idx="0"/>
          </p:cNvCxnSpPr>
          <p:nvPr/>
        </p:nvCxnSpPr>
        <p:spPr>
          <a:xfrm flipH="1">
            <a:off x="1386670" y="1404586"/>
            <a:ext cx="315097" cy="1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68C1CE4-DAD4-45BE-8C01-6751FF66D817}"/>
              </a:ext>
            </a:extLst>
          </p:cNvPr>
          <p:cNvCxnSpPr>
            <a:stCxn id="78" idx="4"/>
            <a:endCxn id="4" idx="0"/>
          </p:cNvCxnSpPr>
          <p:nvPr/>
        </p:nvCxnSpPr>
        <p:spPr>
          <a:xfrm>
            <a:off x="1098061" y="1404586"/>
            <a:ext cx="288609" cy="17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B4B7B2B-86B1-4CA6-B150-53E83F049A57}"/>
              </a:ext>
            </a:extLst>
          </p:cNvPr>
          <p:cNvCxnSpPr>
            <a:stCxn id="97" idx="6"/>
            <a:endCxn id="18" idx="1"/>
          </p:cNvCxnSpPr>
          <p:nvPr/>
        </p:nvCxnSpPr>
        <p:spPr>
          <a:xfrm>
            <a:off x="1106276" y="4137530"/>
            <a:ext cx="136383" cy="169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E91891C-F686-4E09-8F9A-008518E1F2E8}"/>
              </a:ext>
            </a:extLst>
          </p:cNvPr>
          <p:cNvCxnSpPr>
            <a:stCxn id="185" idx="6"/>
            <a:endCxn id="18" idx="1"/>
          </p:cNvCxnSpPr>
          <p:nvPr/>
        </p:nvCxnSpPr>
        <p:spPr>
          <a:xfrm flipV="1">
            <a:off x="1127266" y="4307185"/>
            <a:ext cx="115393" cy="18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74CA14-0F8C-4436-894E-AA56C64D4751}"/>
              </a:ext>
            </a:extLst>
          </p:cNvPr>
          <p:cNvCxnSpPr>
            <a:stCxn id="85" idx="0"/>
            <a:endCxn id="8" idx="2"/>
          </p:cNvCxnSpPr>
          <p:nvPr/>
        </p:nvCxnSpPr>
        <p:spPr>
          <a:xfrm flipV="1">
            <a:off x="3811649" y="4563113"/>
            <a:ext cx="380722" cy="2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F7D1FA-F2DE-47C8-B075-20B07ADFDA0D}"/>
              </a:ext>
            </a:extLst>
          </p:cNvPr>
          <p:cNvCxnSpPr>
            <a:stCxn id="8" idx="2"/>
            <a:endCxn id="86" idx="0"/>
          </p:cNvCxnSpPr>
          <p:nvPr/>
        </p:nvCxnSpPr>
        <p:spPr>
          <a:xfrm>
            <a:off x="4192371" y="4563113"/>
            <a:ext cx="391534" cy="26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E0DB5761-301D-482D-B9AE-5CB88AC8CE0B}"/>
              </a:ext>
            </a:extLst>
          </p:cNvPr>
          <p:cNvSpPr/>
          <p:nvPr/>
        </p:nvSpPr>
        <p:spPr>
          <a:xfrm>
            <a:off x="404872" y="3629848"/>
            <a:ext cx="705262" cy="301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대출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권수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B61E5B-910A-4CC3-8EB4-F1C08E1815D8}"/>
              </a:ext>
            </a:extLst>
          </p:cNvPr>
          <p:cNvCxnSpPr>
            <a:stCxn id="64" idx="6"/>
            <a:endCxn id="18" idx="1"/>
          </p:cNvCxnSpPr>
          <p:nvPr/>
        </p:nvCxnSpPr>
        <p:spPr>
          <a:xfrm>
            <a:off x="1110134" y="3780680"/>
            <a:ext cx="132525" cy="52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DDC28E-2496-4E62-B4C3-88446132D317}"/>
              </a:ext>
            </a:extLst>
          </p:cNvPr>
          <p:cNvCxnSpPr>
            <a:stCxn id="90" idx="4"/>
            <a:endCxn id="15" idx="0"/>
          </p:cNvCxnSpPr>
          <p:nvPr/>
        </p:nvCxnSpPr>
        <p:spPr>
          <a:xfrm>
            <a:off x="3801938" y="1031869"/>
            <a:ext cx="722046" cy="23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stCxn id="88" idx="4"/>
            <a:endCxn id="15" idx="0"/>
          </p:cNvCxnSpPr>
          <p:nvPr/>
        </p:nvCxnSpPr>
        <p:spPr>
          <a:xfrm>
            <a:off x="4519542" y="1031869"/>
            <a:ext cx="4442" cy="23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A563137-1045-47E2-B5C5-F5A43A628914}"/>
              </a:ext>
            </a:extLst>
          </p:cNvPr>
          <p:cNvCxnSpPr>
            <a:stCxn id="89" idx="4"/>
            <a:endCxn id="15" idx="0"/>
          </p:cNvCxnSpPr>
          <p:nvPr/>
        </p:nvCxnSpPr>
        <p:spPr>
          <a:xfrm flipH="1">
            <a:off x="4523984" y="1031869"/>
            <a:ext cx="664045" cy="23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7CAE45-2FFF-459D-9909-AC565E3D1FB9}"/>
              </a:ext>
            </a:extLst>
          </p:cNvPr>
          <p:cNvCxnSpPr>
            <a:stCxn id="7" idx="0"/>
            <a:endCxn id="95" idx="4"/>
          </p:cNvCxnSpPr>
          <p:nvPr/>
        </p:nvCxnSpPr>
        <p:spPr>
          <a:xfrm flipH="1" flipV="1">
            <a:off x="7045776" y="1435832"/>
            <a:ext cx="342086" cy="33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105DB7D-5FB0-4C2D-8855-CC5EC06673F5}"/>
              </a:ext>
            </a:extLst>
          </p:cNvPr>
          <p:cNvCxnSpPr>
            <a:stCxn id="7" idx="0"/>
            <a:endCxn id="91" idx="4"/>
          </p:cNvCxnSpPr>
          <p:nvPr/>
        </p:nvCxnSpPr>
        <p:spPr>
          <a:xfrm flipV="1">
            <a:off x="7387862" y="1439338"/>
            <a:ext cx="274729" cy="33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74C994-AB0C-4E69-A12F-FF23DEAF0410}"/>
              </a:ext>
            </a:extLst>
          </p:cNvPr>
          <p:cNvCxnSpPr>
            <a:stCxn id="7" idx="0"/>
            <a:endCxn id="93" idx="4"/>
          </p:cNvCxnSpPr>
          <p:nvPr/>
        </p:nvCxnSpPr>
        <p:spPr>
          <a:xfrm flipV="1">
            <a:off x="7387862" y="1426936"/>
            <a:ext cx="891320" cy="34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58F95A6-DA9B-4CBD-88AF-D8D36DA26AD3}"/>
              </a:ext>
            </a:extLst>
          </p:cNvPr>
          <p:cNvCxnSpPr>
            <a:stCxn id="94" idx="4"/>
            <a:endCxn id="7" idx="0"/>
          </p:cNvCxnSpPr>
          <p:nvPr/>
        </p:nvCxnSpPr>
        <p:spPr>
          <a:xfrm>
            <a:off x="6432284" y="1433830"/>
            <a:ext cx="955578" cy="34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94DEF42-0DF1-497B-A219-F1DAB5CD0D76}"/>
              </a:ext>
            </a:extLst>
          </p:cNvPr>
          <p:cNvCxnSpPr>
            <a:stCxn id="19" idx="2"/>
            <a:endCxn id="211" idx="0"/>
          </p:cNvCxnSpPr>
          <p:nvPr/>
        </p:nvCxnSpPr>
        <p:spPr>
          <a:xfrm flipH="1">
            <a:off x="5670923" y="4023795"/>
            <a:ext cx="833622" cy="34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76BAA6F-FB51-4763-BDB6-5DACB5677719}"/>
              </a:ext>
            </a:extLst>
          </p:cNvPr>
          <p:cNvCxnSpPr>
            <a:stCxn id="19" idx="2"/>
            <a:endCxn id="200" idx="0"/>
          </p:cNvCxnSpPr>
          <p:nvPr/>
        </p:nvCxnSpPr>
        <p:spPr>
          <a:xfrm flipH="1">
            <a:off x="6490083" y="4023795"/>
            <a:ext cx="14462" cy="32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665F0A8-BC55-4DDA-85EB-BFA7922AE926}"/>
              </a:ext>
            </a:extLst>
          </p:cNvPr>
          <p:cNvCxnSpPr>
            <a:stCxn id="19" idx="2"/>
            <a:endCxn id="199" idx="0"/>
          </p:cNvCxnSpPr>
          <p:nvPr/>
        </p:nvCxnSpPr>
        <p:spPr>
          <a:xfrm>
            <a:off x="6504545" y="4023795"/>
            <a:ext cx="1564959" cy="320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76DD722-E651-49D5-AE89-4460B55D5627}"/>
              </a:ext>
            </a:extLst>
          </p:cNvPr>
          <p:cNvCxnSpPr>
            <a:stCxn id="19" idx="2"/>
            <a:endCxn id="196" idx="0"/>
          </p:cNvCxnSpPr>
          <p:nvPr/>
        </p:nvCxnSpPr>
        <p:spPr>
          <a:xfrm>
            <a:off x="6504545" y="4023795"/>
            <a:ext cx="783940" cy="327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559A6507-A46C-4FCC-91B3-6CEC2753BAF0}"/>
              </a:ext>
            </a:extLst>
          </p:cNvPr>
          <p:cNvSpPr/>
          <p:nvPr/>
        </p:nvSpPr>
        <p:spPr>
          <a:xfrm>
            <a:off x="448840" y="4691423"/>
            <a:ext cx="66138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25348E-CCF6-404A-BB45-628B56DC5B83}"/>
              </a:ext>
            </a:extLst>
          </p:cNvPr>
          <p:cNvCxnSpPr>
            <a:cxnSpLocks/>
            <a:stCxn id="18" idx="1"/>
            <a:endCxn id="68" idx="6"/>
          </p:cNvCxnSpPr>
          <p:nvPr/>
        </p:nvCxnSpPr>
        <p:spPr>
          <a:xfrm flipH="1">
            <a:off x="1110225" y="4307185"/>
            <a:ext cx="132434" cy="52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2804665" y="1373933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7F3E55-3094-AD41-A021-BDF80710C959}"/>
              </a:ext>
            </a:extLst>
          </p:cNvPr>
          <p:cNvSpPr txBox="1"/>
          <p:nvPr/>
        </p:nvSpPr>
        <p:spPr>
          <a:xfrm>
            <a:off x="5609359" y="1408762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C217EB-3E51-7A47-83F4-B090C3C22037}"/>
              </a:ext>
            </a:extLst>
          </p:cNvPr>
          <p:cNvSpPr txBox="1"/>
          <p:nvPr/>
        </p:nvSpPr>
        <p:spPr>
          <a:xfrm>
            <a:off x="5609359" y="1825499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2A1293-EB6C-A445-AD0D-CA3F204CD743}"/>
              </a:ext>
            </a:extLst>
          </p:cNvPr>
          <p:cNvSpPr txBox="1"/>
          <p:nvPr/>
        </p:nvSpPr>
        <p:spPr>
          <a:xfrm>
            <a:off x="3054803" y="1739062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C63E32-D49A-CF43-BDBD-1200CF39F708}"/>
              </a:ext>
            </a:extLst>
          </p:cNvPr>
          <p:cNvSpPr txBox="1"/>
          <p:nvPr/>
        </p:nvSpPr>
        <p:spPr>
          <a:xfrm>
            <a:off x="1967101" y="2717449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0C776D-DF88-9947-8285-21562880CD8C}"/>
              </a:ext>
            </a:extLst>
          </p:cNvPr>
          <p:cNvSpPr txBox="1"/>
          <p:nvPr/>
        </p:nvSpPr>
        <p:spPr>
          <a:xfrm>
            <a:off x="3355930" y="3792341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1446B6-2E7B-7946-BD97-E2BD6CBC6CDC}"/>
              </a:ext>
            </a:extLst>
          </p:cNvPr>
          <p:cNvSpPr txBox="1"/>
          <p:nvPr/>
        </p:nvSpPr>
        <p:spPr>
          <a:xfrm>
            <a:off x="1200113" y="2717449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BF2CC7-54D2-8B44-9AC8-1379DD4F4093}"/>
              </a:ext>
            </a:extLst>
          </p:cNvPr>
          <p:cNvSpPr txBox="1"/>
          <p:nvPr/>
        </p:nvSpPr>
        <p:spPr>
          <a:xfrm>
            <a:off x="7006853" y="2652450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B664E9-5D07-5A4E-ADDE-868D45ACFA10}"/>
              </a:ext>
            </a:extLst>
          </p:cNvPr>
          <p:cNvSpPr txBox="1"/>
          <p:nvPr/>
        </p:nvSpPr>
        <p:spPr>
          <a:xfrm>
            <a:off x="2607050" y="4037338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4989248" y="3765875"/>
            <a:ext cx="325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</a:t>
            </a:r>
            <a:endParaRPr kumimoji="1"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5" name="Rectangle 2"/>
          <p:cNvSpPr txBox="1">
            <a:spLocks noChangeArrowheads="1"/>
          </p:cNvSpPr>
          <p:nvPr/>
        </p:nvSpPr>
        <p:spPr bwMode="auto">
          <a:xfrm>
            <a:off x="841131" y="44973"/>
            <a:ext cx="7772400" cy="4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잘못 작성된 </a:t>
            </a:r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ERD</a:t>
            </a:r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사례</a:t>
            </a:r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문제 있음</a:t>
            </a:r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)</a:t>
            </a:r>
          </a:p>
        </p:txBody>
      </p:sp>
      <p:sp>
        <p:nvSpPr>
          <p:cNvPr id="136" name="Rectangle 21"/>
          <p:cNvSpPr>
            <a:spLocks noChangeArrowheads="1"/>
          </p:cNvSpPr>
          <p:nvPr/>
        </p:nvSpPr>
        <p:spPr bwMode="auto">
          <a:xfrm>
            <a:off x="250825" y="477269"/>
            <a:ext cx="8893175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ko-KR" altLang="en-US" sz="2400" b="0" dirty="0">
              <a:solidFill>
                <a:srgbClr val="3F3E00"/>
              </a:solidFill>
              <a:latin typeface="함초롬바탕"/>
              <a:ea typeface="함초롬바탕"/>
            </a:endParaRPr>
          </a:p>
        </p:txBody>
      </p:sp>
      <p:sp>
        <p:nvSpPr>
          <p:cNvPr id="139" name="Rectangle 3"/>
          <p:cNvSpPr txBox="1">
            <a:spLocks noChangeArrowheads="1"/>
          </p:cNvSpPr>
          <p:nvPr/>
        </p:nvSpPr>
        <p:spPr bwMode="auto">
          <a:xfrm>
            <a:off x="214719" y="5300331"/>
            <a:ext cx="9145016" cy="140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문제점</a:t>
            </a:r>
            <a:endParaRPr lang="en-US" altLang="ko-KR" sz="1400" b="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학생</a:t>
            </a: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</a:t>
            </a: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책 엔티티의 애트리뷰트 불충분</a:t>
            </a:r>
            <a:endParaRPr lang="en-US" altLang="ko-KR" sz="1400" b="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반납이 대출 관계성에 통합되어 모델링</a:t>
            </a: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실제로는 </a:t>
            </a:r>
            <a:r>
              <a:rPr lang="en-US" altLang="ko-KR" sz="14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associative entity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대한 반납</a:t>
            </a: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</a:t>
            </a:r>
            <a:r>
              <a:rPr lang="ko-KR" altLang="en-US" sz="1400" b="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도서검색</a:t>
            </a:r>
            <a:r>
              <a:rPr lang="en-US" altLang="ko-KR" sz="1400" b="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b="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회원 관리</a:t>
            </a:r>
            <a:r>
              <a:rPr lang="en-US" altLang="ko-KR" sz="1400" b="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b="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현황관리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등의 관계성은 검색 업무이므로 불필요한 관계성</a:t>
            </a:r>
            <a:endParaRPr lang="en-US" altLang="ko-KR" sz="1400" b="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</a:t>
            </a:r>
            <a:r>
              <a:rPr lang="ko-KR" altLang="en-US" sz="1400" b="0" kern="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가입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 학생과 관리자 사이의 관계성으로 모델링</a:t>
            </a:r>
            <a:endParaRPr lang="en-US" altLang="ko-KR" sz="160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91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90803" y="632212"/>
            <a:ext cx="8856984" cy="4383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1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465292" y="3496057"/>
            <a:ext cx="5055543" cy="1344231"/>
          </a:xfrm>
          <a:prstGeom prst="rect">
            <a:avLst/>
          </a:prstGeom>
          <a:solidFill>
            <a:srgbClr val="FBFAC2">
              <a:alpha val="49804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273014" y="816902"/>
            <a:ext cx="1732517" cy="4124266"/>
          </a:xfrm>
          <a:prstGeom prst="rect">
            <a:avLst/>
          </a:prstGeom>
          <a:solidFill>
            <a:srgbClr val="FBFAC2">
              <a:alpha val="49804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349163" y="737454"/>
            <a:ext cx="8399301" cy="1411168"/>
          </a:xfrm>
          <a:prstGeom prst="rect">
            <a:avLst/>
          </a:prstGeom>
          <a:solidFill>
            <a:srgbClr val="FBFAC2">
              <a:alpha val="5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1045889" y="1433796"/>
            <a:ext cx="62510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5157355" y="1460241"/>
            <a:ext cx="63153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도서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CF0FF-0E02-43A0-A0E6-89D165D8EC3F}"/>
              </a:ext>
            </a:extLst>
          </p:cNvPr>
          <p:cNvSpPr/>
          <p:nvPr/>
        </p:nvSpPr>
        <p:spPr>
          <a:xfrm>
            <a:off x="1042742" y="3715671"/>
            <a:ext cx="650657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0" dirty="0">
                <a:solidFill>
                  <a:schemeClr val="tx1"/>
                </a:solidFill>
              </a:rPr>
              <a:t>도서관</a:t>
            </a:r>
            <a:endParaRPr lang="en-US" altLang="ko-KR" sz="1130" dirty="0">
              <a:solidFill>
                <a:schemeClr val="tx1"/>
              </a:solidFill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3157508" y="1487372"/>
            <a:ext cx="830314" cy="471713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대출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2FC82A-38D7-4351-80C0-44873148F726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>
          <a:xfrm>
            <a:off x="3343133" y="3991516"/>
            <a:ext cx="959550" cy="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C08D00-892D-4537-9C19-4E06D31D55C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05531" y="1717082"/>
            <a:ext cx="1151977" cy="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987822" y="1723228"/>
            <a:ext cx="1169534" cy="6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0B9D5B9-E338-4D7D-BC55-5B7ED1F34B07}"/>
              </a:ext>
            </a:extLst>
          </p:cNvPr>
          <p:cNvSpPr/>
          <p:nvPr/>
        </p:nvSpPr>
        <p:spPr>
          <a:xfrm>
            <a:off x="402215" y="966109"/>
            <a:ext cx="353992" cy="2930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B5630D3-891F-4A68-B168-449FA61C6C4D}"/>
              </a:ext>
            </a:extLst>
          </p:cNvPr>
          <p:cNvSpPr/>
          <p:nvPr/>
        </p:nvSpPr>
        <p:spPr>
          <a:xfrm>
            <a:off x="783600" y="972495"/>
            <a:ext cx="372455" cy="29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DF8C38-F5C0-4579-B7ED-2663D10F4281}"/>
              </a:ext>
            </a:extLst>
          </p:cNvPr>
          <p:cNvSpPr/>
          <p:nvPr/>
        </p:nvSpPr>
        <p:spPr>
          <a:xfrm>
            <a:off x="4985330" y="4447194"/>
            <a:ext cx="406126" cy="304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경력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D0AC81B-4405-45EA-9C51-9965B03D35C9}"/>
              </a:ext>
            </a:extLst>
          </p:cNvPr>
          <p:cNvSpPr/>
          <p:nvPr/>
        </p:nvSpPr>
        <p:spPr>
          <a:xfrm>
            <a:off x="3295685" y="941463"/>
            <a:ext cx="621382" cy="2760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반납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예정일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DF6E723-D8DB-4061-85FE-E23B6465D34A}"/>
              </a:ext>
            </a:extLst>
          </p:cNvPr>
          <p:cNvSpPr/>
          <p:nvPr/>
        </p:nvSpPr>
        <p:spPr>
          <a:xfrm>
            <a:off x="2699022" y="948138"/>
            <a:ext cx="556650" cy="269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대출일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7BA2EF0-B30E-46B5-9709-4ED24D116F41}"/>
              </a:ext>
            </a:extLst>
          </p:cNvPr>
          <p:cNvSpPr/>
          <p:nvPr/>
        </p:nvSpPr>
        <p:spPr>
          <a:xfrm>
            <a:off x="3962511" y="944696"/>
            <a:ext cx="54547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연장횟수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CE9A699-B898-4C9F-B9FE-AFDE50C895B5}"/>
              </a:ext>
            </a:extLst>
          </p:cNvPr>
          <p:cNvSpPr/>
          <p:nvPr/>
        </p:nvSpPr>
        <p:spPr>
          <a:xfrm>
            <a:off x="6417257" y="935853"/>
            <a:ext cx="47517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D642E98-3BCA-4AB8-B82C-5B7FA0B5C619}"/>
              </a:ext>
            </a:extLst>
          </p:cNvPr>
          <p:cNvSpPr/>
          <p:nvPr/>
        </p:nvSpPr>
        <p:spPr>
          <a:xfrm>
            <a:off x="7503914" y="942982"/>
            <a:ext cx="528867" cy="296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대출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회수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F3D3433-F41B-4D89-8441-59835CCFF906}"/>
              </a:ext>
            </a:extLst>
          </p:cNvPr>
          <p:cNvSpPr/>
          <p:nvPr/>
        </p:nvSpPr>
        <p:spPr>
          <a:xfrm>
            <a:off x="5316059" y="935863"/>
            <a:ext cx="50550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ISBN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AA0D4DB-E74D-44EA-9060-11399A8554CE}"/>
              </a:ext>
            </a:extLst>
          </p:cNvPr>
          <p:cNvSpPr/>
          <p:nvPr/>
        </p:nvSpPr>
        <p:spPr>
          <a:xfrm>
            <a:off x="5866376" y="948139"/>
            <a:ext cx="50661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저자</a:t>
            </a:r>
            <a:r>
              <a:rPr lang="en-US" altLang="ko-KR" sz="750" dirty="0">
                <a:solidFill>
                  <a:schemeClr val="tx1"/>
                </a:solidFill>
              </a:rPr>
              <a:t>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5" name="다이아몬드 224">
            <a:extLst>
              <a:ext uri="{FF2B5EF4-FFF2-40B4-BE49-F238E27FC236}">
                <a16:creationId xmlns:a16="http://schemas.microsoft.com/office/drawing/2014/main" id="{D7381AD5-2914-42E8-AD30-4B076DDC3751}"/>
              </a:ext>
            </a:extLst>
          </p:cNvPr>
          <p:cNvSpPr/>
          <p:nvPr/>
        </p:nvSpPr>
        <p:spPr>
          <a:xfrm>
            <a:off x="969823" y="2614106"/>
            <a:ext cx="796493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가입</a:t>
            </a: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EADD3ECC-A7A8-4B60-AD3E-60EF41C73A27}"/>
              </a:ext>
            </a:extLst>
          </p:cNvPr>
          <p:cNvCxnSpPr>
            <a:cxnSpLocks/>
            <a:stCxn id="225" idx="2"/>
            <a:endCxn id="8" idx="0"/>
          </p:cNvCxnSpPr>
          <p:nvPr/>
        </p:nvCxnSpPr>
        <p:spPr>
          <a:xfrm>
            <a:off x="1368070" y="3073527"/>
            <a:ext cx="1" cy="64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371338" y="2265822"/>
            <a:ext cx="48627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가입 날짜</a:t>
            </a: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A3AECBB1-03B0-45B2-8B7C-A5A8841C70DE}"/>
              </a:ext>
            </a:extLst>
          </p:cNvPr>
          <p:cNvCxnSpPr>
            <a:endCxn id="225" idx="1"/>
          </p:cNvCxnSpPr>
          <p:nvPr/>
        </p:nvCxnSpPr>
        <p:spPr>
          <a:xfrm>
            <a:off x="873337" y="2435226"/>
            <a:ext cx="96486" cy="40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260F1E8C-D815-4428-AACD-D9A54177918C}"/>
              </a:ext>
            </a:extLst>
          </p:cNvPr>
          <p:cNvSpPr/>
          <p:nvPr/>
        </p:nvSpPr>
        <p:spPr>
          <a:xfrm>
            <a:off x="358363" y="2622774"/>
            <a:ext cx="499249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아이디</a:t>
            </a: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6EE5B92E-C49C-4800-AA09-35DE5FD58EA1}"/>
              </a:ext>
            </a:extLst>
          </p:cNvPr>
          <p:cNvCxnSpPr>
            <a:endCxn id="225" idx="1"/>
          </p:cNvCxnSpPr>
          <p:nvPr/>
        </p:nvCxnSpPr>
        <p:spPr>
          <a:xfrm>
            <a:off x="857612" y="2776515"/>
            <a:ext cx="112211" cy="6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>
            <a:extLst>
              <a:ext uri="{FF2B5EF4-FFF2-40B4-BE49-F238E27FC236}">
                <a16:creationId xmlns:a16="http://schemas.microsoft.com/office/drawing/2014/main" id="{B306D43B-9CDE-434D-9039-32E1DB36C466}"/>
              </a:ext>
            </a:extLst>
          </p:cNvPr>
          <p:cNvSpPr/>
          <p:nvPr/>
        </p:nvSpPr>
        <p:spPr>
          <a:xfrm>
            <a:off x="371338" y="2967999"/>
            <a:ext cx="48627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50" dirty="0">
                <a:solidFill>
                  <a:srgbClr val="0000FF"/>
                </a:solidFill>
              </a:rPr>
              <a:t>pw</a:t>
            </a:r>
            <a:endParaRPr lang="ko-KR" altLang="en-US" sz="750" dirty="0">
              <a:solidFill>
                <a:srgbClr val="0000FF"/>
              </a:solidFill>
            </a:endParaRP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2624073-F331-498F-BD42-4563123DBCC7}"/>
              </a:ext>
            </a:extLst>
          </p:cNvPr>
          <p:cNvCxnSpPr>
            <a:stCxn id="251" idx="6"/>
            <a:endCxn id="225" idx="1"/>
          </p:cNvCxnSpPr>
          <p:nvPr/>
        </p:nvCxnSpPr>
        <p:spPr>
          <a:xfrm flipV="1">
            <a:off x="857612" y="2843817"/>
            <a:ext cx="112211" cy="26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E5A38E-4B95-44D2-A334-CD94BA82D1FC}"/>
              </a:ext>
            </a:extLst>
          </p:cNvPr>
          <p:cNvCxnSpPr>
            <a:stCxn id="83" idx="4"/>
            <a:endCxn id="4" idx="0"/>
          </p:cNvCxnSpPr>
          <p:nvPr/>
        </p:nvCxnSpPr>
        <p:spPr>
          <a:xfrm>
            <a:off x="969828" y="1267218"/>
            <a:ext cx="388612" cy="16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68C1CE4-DAD4-45BE-8C01-6751FF66D817}"/>
              </a:ext>
            </a:extLst>
          </p:cNvPr>
          <p:cNvCxnSpPr>
            <a:stCxn id="78" idx="4"/>
            <a:endCxn id="4" idx="0"/>
          </p:cNvCxnSpPr>
          <p:nvPr/>
        </p:nvCxnSpPr>
        <p:spPr>
          <a:xfrm>
            <a:off x="579211" y="1259190"/>
            <a:ext cx="779229" cy="17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74CA14-0F8C-4436-894E-AA56C64D4751}"/>
              </a:ext>
            </a:extLst>
          </p:cNvPr>
          <p:cNvCxnSpPr>
            <a:stCxn id="127" idx="0"/>
            <a:endCxn id="98" idx="2"/>
          </p:cNvCxnSpPr>
          <p:nvPr/>
        </p:nvCxnSpPr>
        <p:spPr>
          <a:xfrm flipH="1" flipV="1">
            <a:off x="2944887" y="4221226"/>
            <a:ext cx="244315" cy="237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F7D1FA-F2DE-47C8-B075-20B07ADFDA0D}"/>
              </a:ext>
            </a:extLst>
          </p:cNvPr>
          <p:cNvCxnSpPr>
            <a:stCxn id="96" idx="2"/>
            <a:endCxn id="86" idx="0"/>
          </p:cNvCxnSpPr>
          <p:nvPr/>
        </p:nvCxnSpPr>
        <p:spPr>
          <a:xfrm>
            <a:off x="4616094" y="4269929"/>
            <a:ext cx="572299" cy="17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DDC28E-2496-4E62-B4C3-88446132D317}"/>
              </a:ext>
            </a:extLst>
          </p:cNvPr>
          <p:cNvCxnSpPr>
            <a:stCxn id="90" idx="4"/>
            <a:endCxn id="15" idx="0"/>
          </p:cNvCxnSpPr>
          <p:nvPr/>
        </p:nvCxnSpPr>
        <p:spPr>
          <a:xfrm flipH="1">
            <a:off x="3572665" y="1232025"/>
            <a:ext cx="726900" cy="25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stCxn id="88" idx="4"/>
            <a:endCxn id="15" idx="0"/>
          </p:cNvCxnSpPr>
          <p:nvPr/>
        </p:nvCxnSpPr>
        <p:spPr>
          <a:xfrm flipH="1">
            <a:off x="3572665" y="1217464"/>
            <a:ext cx="33711" cy="26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A563137-1045-47E2-B5C5-F5A43A628914}"/>
              </a:ext>
            </a:extLst>
          </p:cNvPr>
          <p:cNvCxnSpPr>
            <a:stCxn id="89" idx="4"/>
            <a:endCxn id="15" idx="0"/>
          </p:cNvCxnSpPr>
          <p:nvPr/>
        </p:nvCxnSpPr>
        <p:spPr>
          <a:xfrm>
            <a:off x="2977347" y="1217465"/>
            <a:ext cx="595318" cy="26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7CAE45-2FFF-459D-9909-AC565E3D1FB9}"/>
              </a:ext>
            </a:extLst>
          </p:cNvPr>
          <p:cNvCxnSpPr>
            <a:stCxn id="7" idx="0"/>
            <a:endCxn id="95" idx="4"/>
          </p:cNvCxnSpPr>
          <p:nvPr/>
        </p:nvCxnSpPr>
        <p:spPr>
          <a:xfrm flipV="1">
            <a:off x="5443661" y="1235468"/>
            <a:ext cx="676022" cy="224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105DB7D-5FB0-4C2D-8855-CC5EC06673F5}"/>
              </a:ext>
            </a:extLst>
          </p:cNvPr>
          <p:cNvCxnSpPr>
            <a:stCxn id="7" idx="0"/>
            <a:endCxn id="91" idx="4"/>
          </p:cNvCxnSpPr>
          <p:nvPr/>
        </p:nvCxnSpPr>
        <p:spPr>
          <a:xfrm flipV="1">
            <a:off x="5443662" y="1223181"/>
            <a:ext cx="1211183" cy="23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74C994-AB0C-4E69-A12F-FF23DEAF0410}"/>
              </a:ext>
            </a:extLst>
          </p:cNvPr>
          <p:cNvCxnSpPr>
            <a:stCxn id="7" idx="0"/>
            <a:endCxn id="93" idx="4"/>
          </p:cNvCxnSpPr>
          <p:nvPr/>
        </p:nvCxnSpPr>
        <p:spPr>
          <a:xfrm flipV="1">
            <a:off x="5473121" y="1239484"/>
            <a:ext cx="2295227" cy="22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58F95A6-DA9B-4CBD-88AF-D8D36DA26AD3}"/>
              </a:ext>
            </a:extLst>
          </p:cNvPr>
          <p:cNvCxnSpPr>
            <a:stCxn id="94" idx="4"/>
            <a:endCxn id="7" idx="0"/>
          </p:cNvCxnSpPr>
          <p:nvPr/>
        </p:nvCxnSpPr>
        <p:spPr>
          <a:xfrm flipH="1">
            <a:off x="5443662" y="1223192"/>
            <a:ext cx="125150" cy="23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2341925" y="1498626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7F3E55-3094-AD41-A021-BDF80710C959}"/>
              </a:ext>
            </a:extLst>
          </p:cNvPr>
          <p:cNvSpPr txBox="1"/>
          <p:nvPr/>
        </p:nvSpPr>
        <p:spPr>
          <a:xfrm>
            <a:off x="4477559" y="1511693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0C776D-DF88-9947-8285-21562880CD8C}"/>
              </a:ext>
            </a:extLst>
          </p:cNvPr>
          <p:cNvSpPr txBox="1"/>
          <p:nvPr/>
        </p:nvSpPr>
        <p:spPr>
          <a:xfrm>
            <a:off x="1304665" y="3106987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</a:t>
            </a:r>
            <a:endParaRPr kumimoji="1"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B664E9-5D07-5A4E-ADDE-868D45ACFA10}"/>
              </a:ext>
            </a:extLst>
          </p:cNvPr>
          <p:cNvSpPr txBox="1"/>
          <p:nvPr/>
        </p:nvSpPr>
        <p:spPr>
          <a:xfrm>
            <a:off x="1304665" y="2241648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3722067" y="3761805"/>
            <a:ext cx="32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n</a:t>
            </a:r>
            <a:endParaRPr kumimoji="1" lang="ko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8CF0FF-0E02-43A0-A0E6-89D165D8EC3F}"/>
              </a:ext>
            </a:extLst>
          </p:cNvPr>
          <p:cNvSpPr/>
          <p:nvPr/>
        </p:nvSpPr>
        <p:spPr>
          <a:xfrm>
            <a:off x="4302683" y="3730611"/>
            <a:ext cx="626822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관리자</a:t>
            </a:r>
            <a:endParaRPr lang="en-US" altLang="ko-KR" sz="1125" dirty="0">
              <a:solidFill>
                <a:schemeClr val="tx1"/>
              </a:solidFill>
            </a:endParaRP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D7381AD5-2914-42E8-AD30-4B076DDC3751}"/>
              </a:ext>
            </a:extLst>
          </p:cNvPr>
          <p:cNvSpPr/>
          <p:nvPr/>
        </p:nvSpPr>
        <p:spPr>
          <a:xfrm>
            <a:off x="2546640" y="3761805"/>
            <a:ext cx="796493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입사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6215603-450F-450F-9D75-AE7ABB6BCD01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>
            <a:off x="1693399" y="3985330"/>
            <a:ext cx="853241" cy="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00C776D-DF88-9947-8285-21562880CD8C}"/>
              </a:ext>
            </a:extLst>
          </p:cNvPr>
          <p:cNvSpPr txBox="1"/>
          <p:nvPr/>
        </p:nvSpPr>
        <p:spPr>
          <a:xfrm>
            <a:off x="2159460" y="3785963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</a:t>
            </a:r>
            <a:endParaRPr kumimoji="1" lang="ko-KR" altLang="en-US" sz="11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0B9D5B9-E338-4D7D-BC55-5B7ED1F34B07}"/>
              </a:ext>
            </a:extLst>
          </p:cNvPr>
          <p:cNvSpPr/>
          <p:nvPr/>
        </p:nvSpPr>
        <p:spPr>
          <a:xfrm>
            <a:off x="4077805" y="4455862"/>
            <a:ext cx="400902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B5630D3-891F-4A68-B168-449FA61C6C4D}"/>
              </a:ext>
            </a:extLst>
          </p:cNvPr>
          <p:cNvSpPr/>
          <p:nvPr/>
        </p:nvSpPr>
        <p:spPr>
          <a:xfrm>
            <a:off x="4519295" y="4455862"/>
            <a:ext cx="421320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주민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번호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CE5A38E-4B95-44D2-A334-CD94BA82D1FC}"/>
              </a:ext>
            </a:extLst>
          </p:cNvPr>
          <p:cNvCxnSpPr/>
          <p:nvPr/>
        </p:nvCxnSpPr>
        <p:spPr>
          <a:xfrm>
            <a:off x="4622610" y="4268060"/>
            <a:ext cx="143228" cy="2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68C1CE4-DAD4-45BE-8C01-6751FF66D817}"/>
              </a:ext>
            </a:extLst>
          </p:cNvPr>
          <p:cNvCxnSpPr>
            <a:stCxn id="112" idx="0"/>
            <a:endCxn id="96" idx="2"/>
          </p:cNvCxnSpPr>
          <p:nvPr/>
        </p:nvCxnSpPr>
        <p:spPr>
          <a:xfrm flipV="1">
            <a:off x="4278256" y="4269929"/>
            <a:ext cx="337838" cy="185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2986405" y="4458289"/>
            <a:ext cx="405594" cy="284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사원</a:t>
            </a:r>
            <a:endParaRPr lang="en-US" altLang="ko-KR" sz="750" dirty="0">
              <a:solidFill>
                <a:srgbClr val="0000FF"/>
              </a:solidFill>
            </a:endParaRPr>
          </a:p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번호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60F1E8C-D815-4428-AACD-D9A54177918C}"/>
              </a:ext>
            </a:extLst>
          </p:cNvPr>
          <p:cNvSpPr/>
          <p:nvPr/>
        </p:nvSpPr>
        <p:spPr>
          <a:xfrm>
            <a:off x="2122788" y="4464528"/>
            <a:ext cx="414216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아이디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E5B92E-C49C-4800-AA09-35DE5FD58EA1}"/>
              </a:ext>
            </a:extLst>
          </p:cNvPr>
          <p:cNvCxnSpPr>
            <a:stCxn id="129" idx="0"/>
            <a:endCxn id="98" idx="2"/>
          </p:cNvCxnSpPr>
          <p:nvPr/>
        </p:nvCxnSpPr>
        <p:spPr>
          <a:xfrm flipV="1">
            <a:off x="2329896" y="4221226"/>
            <a:ext cx="614991" cy="24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B306D43B-9CDE-434D-9039-32E1DB36C466}"/>
              </a:ext>
            </a:extLst>
          </p:cNvPr>
          <p:cNvSpPr/>
          <p:nvPr/>
        </p:nvSpPr>
        <p:spPr>
          <a:xfrm>
            <a:off x="2562441" y="4455862"/>
            <a:ext cx="393958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50" dirty="0">
                <a:solidFill>
                  <a:srgbClr val="0000FF"/>
                </a:solidFill>
              </a:rPr>
              <a:t>pw</a:t>
            </a:r>
            <a:endParaRPr lang="ko-KR" altLang="en-US" sz="750" dirty="0">
              <a:solidFill>
                <a:srgbClr val="0000FF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2624073-F331-498F-BD42-4563123DBCC7}"/>
              </a:ext>
            </a:extLst>
          </p:cNvPr>
          <p:cNvCxnSpPr>
            <a:stCxn id="98" idx="2"/>
            <a:endCxn id="131" idx="0"/>
          </p:cNvCxnSpPr>
          <p:nvPr/>
        </p:nvCxnSpPr>
        <p:spPr>
          <a:xfrm flipH="1">
            <a:off x="2759420" y="4221226"/>
            <a:ext cx="185467" cy="23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ADD3ECC-A7A8-4B60-AD3E-60EF41C73A27}"/>
              </a:ext>
            </a:extLst>
          </p:cNvPr>
          <p:cNvCxnSpPr>
            <a:cxnSpLocks/>
            <a:stCxn id="4" idx="2"/>
            <a:endCxn id="225" idx="0"/>
          </p:cNvCxnSpPr>
          <p:nvPr/>
        </p:nvCxnSpPr>
        <p:spPr>
          <a:xfrm>
            <a:off x="1358440" y="1973114"/>
            <a:ext cx="9630" cy="640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다이아몬드 203">
            <a:extLst>
              <a:ext uri="{FF2B5EF4-FFF2-40B4-BE49-F238E27FC236}">
                <a16:creationId xmlns:a16="http://schemas.microsoft.com/office/drawing/2014/main" id="{D7381AD5-2914-42E8-AD30-4B076DDC3751}"/>
              </a:ext>
            </a:extLst>
          </p:cNvPr>
          <p:cNvSpPr/>
          <p:nvPr/>
        </p:nvSpPr>
        <p:spPr>
          <a:xfrm>
            <a:off x="5751051" y="3783932"/>
            <a:ext cx="796493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2DF8C38-F5C0-4579-B7ED-2663D10F4281}"/>
              </a:ext>
            </a:extLst>
          </p:cNvPr>
          <p:cNvSpPr/>
          <p:nvPr/>
        </p:nvSpPr>
        <p:spPr>
          <a:xfrm>
            <a:off x="1380337" y="4444751"/>
            <a:ext cx="427720" cy="287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전화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번호</a:t>
            </a: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4F7D1FA-F2DE-47C8-B075-20B07ADFDA0D}"/>
              </a:ext>
            </a:extLst>
          </p:cNvPr>
          <p:cNvCxnSpPr>
            <a:stCxn id="8" idx="2"/>
            <a:endCxn id="220" idx="0"/>
          </p:cNvCxnSpPr>
          <p:nvPr/>
        </p:nvCxnSpPr>
        <p:spPr>
          <a:xfrm>
            <a:off x="1368071" y="4254989"/>
            <a:ext cx="226126" cy="18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타원 222">
            <a:extLst>
              <a:ext uri="{FF2B5EF4-FFF2-40B4-BE49-F238E27FC236}">
                <a16:creationId xmlns:a16="http://schemas.microsoft.com/office/drawing/2014/main" id="{40B9D5B9-E338-4D7D-BC55-5B7ED1F34B07}"/>
              </a:ext>
            </a:extLst>
          </p:cNvPr>
          <p:cNvSpPr/>
          <p:nvPr/>
        </p:nvSpPr>
        <p:spPr>
          <a:xfrm>
            <a:off x="492886" y="4448549"/>
            <a:ext cx="398567" cy="2836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B5630D3-891F-4A68-B168-449FA61C6C4D}"/>
              </a:ext>
            </a:extLst>
          </p:cNvPr>
          <p:cNvSpPr/>
          <p:nvPr/>
        </p:nvSpPr>
        <p:spPr>
          <a:xfrm>
            <a:off x="936620" y="4455862"/>
            <a:ext cx="403352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위치</a:t>
            </a:r>
          </a:p>
        </p:txBody>
      </p: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5CE5A38E-4B95-44D2-A334-CD94BA82D1FC}"/>
              </a:ext>
            </a:extLst>
          </p:cNvPr>
          <p:cNvCxnSpPr>
            <a:stCxn id="8" idx="2"/>
            <a:endCxn id="256" idx="0"/>
          </p:cNvCxnSpPr>
          <p:nvPr/>
        </p:nvCxnSpPr>
        <p:spPr>
          <a:xfrm flipH="1">
            <a:off x="1138296" y="4254989"/>
            <a:ext cx="229775" cy="20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568C1CE4-DAD4-45BE-8C01-6751FF66D817}"/>
              </a:ext>
            </a:extLst>
          </p:cNvPr>
          <p:cNvCxnSpPr>
            <a:stCxn id="223" idx="0"/>
            <a:endCxn id="8" idx="2"/>
          </p:cNvCxnSpPr>
          <p:nvPr/>
        </p:nvCxnSpPr>
        <p:spPr>
          <a:xfrm flipV="1">
            <a:off x="692170" y="4254989"/>
            <a:ext cx="675901" cy="19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타원 272">
            <a:extLst>
              <a:ext uri="{FF2B5EF4-FFF2-40B4-BE49-F238E27FC236}">
                <a16:creationId xmlns:a16="http://schemas.microsoft.com/office/drawing/2014/main" id="{FD642E98-3BCA-4AB8-B82C-5B7FA0B5C619}"/>
              </a:ext>
            </a:extLst>
          </p:cNvPr>
          <p:cNvSpPr/>
          <p:nvPr/>
        </p:nvSpPr>
        <p:spPr>
          <a:xfrm>
            <a:off x="6931438" y="948138"/>
            <a:ext cx="528867" cy="291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등록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번호</a:t>
            </a:r>
          </a:p>
        </p:txBody>
      </p: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CD74C994-AB0C-4E69-A12F-FF23DEAF0410}"/>
              </a:ext>
            </a:extLst>
          </p:cNvPr>
          <p:cNvCxnSpPr>
            <a:stCxn id="7" idx="0"/>
            <a:endCxn id="273" idx="4"/>
          </p:cNvCxnSpPr>
          <p:nvPr/>
        </p:nvCxnSpPr>
        <p:spPr>
          <a:xfrm flipV="1">
            <a:off x="5473121" y="1239483"/>
            <a:ext cx="1722751" cy="22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7503126" y="3743983"/>
            <a:ext cx="694903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미보유</a:t>
            </a:r>
            <a:endParaRPr lang="en-US" altLang="ko-KR" sz="1125" dirty="0">
              <a:solidFill>
                <a:schemeClr val="tx1"/>
              </a:solidFill>
            </a:endParaRPr>
          </a:p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도서</a:t>
            </a: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8CE9A699-B898-4C9F-B9FE-AFDE50C895B5}"/>
              </a:ext>
            </a:extLst>
          </p:cNvPr>
          <p:cNvSpPr/>
          <p:nvPr/>
        </p:nvSpPr>
        <p:spPr>
          <a:xfrm>
            <a:off x="7890640" y="4569953"/>
            <a:ext cx="47517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F3D3433-F41B-4D89-8441-59835CCFF906}"/>
              </a:ext>
            </a:extLst>
          </p:cNvPr>
          <p:cNvSpPr/>
          <p:nvPr/>
        </p:nvSpPr>
        <p:spPr>
          <a:xfrm>
            <a:off x="6772582" y="4553172"/>
            <a:ext cx="50550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ISBN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AA0D4DB-E74D-44EA-9060-11399A8554CE}"/>
              </a:ext>
            </a:extLst>
          </p:cNvPr>
          <p:cNvSpPr/>
          <p:nvPr/>
        </p:nvSpPr>
        <p:spPr>
          <a:xfrm>
            <a:off x="7330679" y="4552960"/>
            <a:ext cx="50661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저자</a:t>
            </a:r>
            <a:r>
              <a:rPr lang="en-US" altLang="ko-KR" sz="750" dirty="0">
                <a:solidFill>
                  <a:schemeClr val="tx1"/>
                </a:solidFill>
              </a:rPr>
              <a:t>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A17CAE45-2FFF-459D-9909-AC565E3D1FB9}"/>
              </a:ext>
            </a:extLst>
          </p:cNvPr>
          <p:cNvCxnSpPr>
            <a:stCxn id="290" idx="0"/>
            <a:endCxn id="287" idx="2"/>
          </p:cNvCxnSpPr>
          <p:nvPr/>
        </p:nvCxnSpPr>
        <p:spPr>
          <a:xfrm flipV="1">
            <a:off x="7583986" y="4283301"/>
            <a:ext cx="205446" cy="269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E105DB7D-5FB0-4C2D-8855-CC5EC06673F5}"/>
              </a:ext>
            </a:extLst>
          </p:cNvPr>
          <p:cNvCxnSpPr>
            <a:stCxn id="287" idx="2"/>
            <a:endCxn id="288" idx="0"/>
          </p:cNvCxnSpPr>
          <p:nvPr/>
        </p:nvCxnSpPr>
        <p:spPr>
          <a:xfrm>
            <a:off x="7789432" y="4283301"/>
            <a:ext cx="338796" cy="28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358F95A6-DA9B-4CBD-88AF-D8D36DA26AD3}"/>
              </a:ext>
            </a:extLst>
          </p:cNvPr>
          <p:cNvCxnSpPr>
            <a:stCxn id="289" idx="0"/>
            <a:endCxn id="287" idx="2"/>
          </p:cNvCxnSpPr>
          <p:nvPr/>
        </p:nvCxnSpPr>
        <p:spPr>
          <a:xfrm flipV="1">
            <a:off x="7032258" y="4283301"/>
            <a:ext cx="757174" cy="25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타원 293">
            <a:extLst>
              <a:ext uri="{FF2B5EF4-FFF2-40B4-BE49-F238E27FC236}">
                <a16:creationId xmlns:a16="http://schemas.microsoft.com/office/drawing/2014/main" id="{8CE9A699-B898-4C9F-B9FE-AFDE50C895B5}"/>
              </a:ext>
            </a:extLst>
          </p:cNvPr>
          <p:cNvSpPr/>
          <p:nvPr/>
        </p:nvSpPr>
        <p:spPr>
          <a:xfrm>
            <a:off x="8419163" y="4556711"/>
            <a:ext cx="47517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가격</a:t>
            </a:r>
          </a:p>
        </p:txBody>
      </p: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E105DB7D-5FB0-4C2D-8855-CC5EC06673F5}"/>
              </a:ext>
            </a:extLst>
          </p:cNvPr>
          <p:cNvCxnSpPr>
            <a:stCxn id="287" idx="2"/>
            <a:endCxn id="294" idx="0"/>
          </p:cNvCxnSpPr>
          <p:nvPr/>
        </p:nvCxnSpPr>
        <p:spPr>
          <a:xfrm>
            <a:off x="7789432" y="4283301"/>
            <a:ext cx="899736" cy="26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C72FC82A-38D7-4351-80C0-44873148F726}"/>
              </a:ext>
            </a:extLst>
          </p:cNvPr>
          <p:cNvCxnSpPr>
            <a:cxnSpLocks/>
            <a:stCxn id="204" idx="3"/>
            <a:endCxn id="287" idx="1"/>
          </p:cNvCxnSpPr>
          <p:nvPr/>
        </p:nvCxnSpPr>
        <p:spPr>
          <a:xfrm flipV="1">
            <a:off x="6547544" y="4013642"/>
            <a:ext cx="9555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6867491" y="3783932"/>
            <a:ext cx="32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n</a:t>
            </a:r>
            <a:endParaRPr kumimoji="1" lang="ko-KR" altLang="en-US" sz="1200" dirty="0"/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C72FC82A-38D7-4351-80C0-44873148F726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5518508" y="4013642"/>
            <a:ext cx="2325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5509843" y="3799321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8CE9A699-B898-4C9F-B9FE-AFDE50C895B5}"/>
              </a:ext>
            </a:extLst>
          </p:cNvPr>
          <p:cNvSpPr/>
          <p:nvPr/>
        </p:nvSpPr>
        <p:spPr>
          <a:xfrm>
            <a:off x="6207450" y="4530005"/>
            <a:ext cx="47517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입고일</a:t>
            </a:r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0AA0D4DB-E74D-44EA-9060-11399A8554CE}"/>
              </a:ext>
            </a:extLst>
          </p:cNvPr>
          <p:cNvSpPr/>
          <p:nvPr/>
        </p:nvSpPr>
        <p:spPr>
          <a:xfrm>
            <a:off x="5647489" y="4513012"/>
            <a:ext cx="50661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주문일</a:t>
            </a:r>
            <a:r>
              <a:rPr lang="en-US" altLang="ko-KR" sz="750" dirty="0">
                <a:solidFill>
                  <a:schemeClr val="tx1"/>
                </a:solidFill>
              </a:rPr>
              <a:t>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A17CAE45-2FFF-459D-9909-AC565E3D1FB9}"/>
              </a:ext>
            </a:extLst>
          </p:cNvPr>
          <p:cNvCxnSpPr>
            <a:stCxn id="353" idx="0"/>
            <a:endCxn id="204" idx="2"/>
          </p:cNvCxnSpPr>
          <p:nvPr/>
        </p:nvCxnSpPr>
        <p:spPr>
          <a:xfrm flipV="1">
            <a:off x="5900795" y="4243353"/>
            <a:ext cx="248502" cy="269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E105DB7D-5FB0-4C2D-8855-CC5EC06673F5}"/>
              </a:ext>
            </a:extLst>
          </p:cNvPr>
          <p:cNvCxnSpPr>
            <a:stCxn id="204" idx="2"/>
            <a:endCxn id="352" idx="0"/>
          </p:cNvCxnSpPr>
          <p:nvPr/>
        </p:nvCxnSpPr>
        <p:spPr>
          <a:xfrm>
            <a:off x="6149297" y="4243353"/>
            <a:ext cx="295740" cy="28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타원 367">
            <a:extLst>
              <a:ext uri="{FF2B5EF4-FFF2-40B4-BE49-F238E27FC236}">
                <a16:creationId xmlns:a16="http://schemas.microsoft.com/office/drawing/2014/main" id="{40B9D5B9-E338-4D7D-BC55-5B7ED1F34B07}"/>
              </a:ext>
            </a:extLst>
          </p:cNvPr>
          <p:cNvSpPr/>
          <p:nvPr/>
        </p:nvSpPr>
        <p:spPr>
          <a:xfrm>
            <a:off x="1178501" y="967351"/>
            <a:ext cx="348657" cy="300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DB5630D3-891F-4A68-B168-449FA61C6C4D}"/>
              </a:ext>
            </a:extLst>
          </p:cNvPr>
          <p:cNvSpPr/>
          <p:nvPr/>
        </p:nvSpPr>
        <p:spPr>
          <a:xfrm>
            <a:off x="1554925" y="979342"/>
            <a:ext cx="34293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학년</a:t>
            </a:r>
          </a:p>
        </p:txBody>
      </p: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5CE5A38E-4B95-44D2-A334-CD94BA82D1FC}"/>
              </a:ext>
            </a:extLst>
          </p:cNvPr>
          <p:cNvCxnSpPr>
            <a:stCxn id="369" idx="4"/>
            <a:endCxn id="4" idx="0"/>
          </p:cNvCxnSpPr>
          <p:nvPr/>
        </p:nvCxnSpPr>
        <p:spPr>
          <a:xfrm flipH="1">
            <a:off x="1358440" y="1266671"/>
            <a:ext cx="367952" cy="1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568C1CE4-DAD4-45BE-8C01-6751FF66D817}"/>
              </a:ext>
            </a:extLst>
          </p:cNvPr>
          <p:cNvCxnSpPr>
            <a:stCxn id="368" idx="4"/>
            <a:endCxn id="4" idx="0"/>
          </p:cNvCxnSpPr>
          <p:nvPr/>
        </p:nvCxnSpPr>
        <p:spPr>
          <a:xfrm>
            <a:off x="1352830" y="1268044"/>
            <a:ext cx="5610" cy="16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다이아몬드 459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4680965" y="2596613"/>
            <a:ext cx="830314" cy="471713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cxnSpLocks/>
            <a:endCxn id="460" idx="0"/>
          </p:cNvCxnSpPr>
          <p:nvPr/>
        </p:nvCxnSpPr>
        <p:spPr>
          <a:xfrm>
            <a:off x="4572000" y="2148622"/>
            <a:ext cx="524122" cy="44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stCxn id="460" idx="2"/>
          </p:cNvCxnSpPr>
          <p:nvPr/>
        </p:nvCxnSpPr>
        <p:spPr>
          <a:xfrm flipH="1">
            <a:off x="4634258" y="3068326"/>
            <a:ext cx="461864" cy="42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타원 467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5866111" y="2363221"/>
            <a:ext cx="499250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연체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일수</a:t>
            </a:r>
          </a:p>
        </p:txBody>
      </p: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A3AECBB1-03B0-45B2-8B7C-A5A8841C70DE}"/>
              </a:ext>
            </a:extLst>
          </p:cNvPr>
          <p:cNvCxnSpPr>
            <a:stCxn id="468" idx="2"/>
            <a:endCxn id="460" idx="3"/>
          </p:cNvCxnSpPr>
          <p:nvPr/>
        </p:nvCxnSpPr>
        <p:spPr>
          <a:xfrm flipH="1">
            <a:off x="5511279" y="2506886"/>
            <a:ext cx="354832" cy="32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타원 469">
            <a:extLst>
              <a:ext uri="{FF2B5EF4-FFF2-40B4-BE49-F238E27FC236}">
                <a16:creationId xmlns:a16="http://schemas.microsoft.com/office/drawing/2014/main" id="{260F1E8C-D815-4428-AACD-D9A54177918C}"/>
              </a:ext>
            </a:extLst>
          </p:cNvPr>
          <p:cNvSpPr/>
          <p:nvPr/>
        </p:nvSpPr>
        <p:spPr>
          <a:xfrm>
            <a:off x="5866112" y="2688805"/>
            <a:ext cx="499249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통고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날짜</a:t>
            </a:r>
          </a:p>
        </p:txBody>
      </p: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6EE5B92E-C49C-4800-AA09-35DE5FD58EA1}"/>
              </a:ext>
            </a:extLst>
          </p:cNvPr>
          <p:cNvCxnSpPr>
            <a:stCxn id="470" idx="2"/>
            <a:endCxn id="460" idx="3"/>
          </p:cNvCxnSpPr>
          <p:nvPr/>
        </p:nvCxnSpPr>
        <p:spPr>
          <a:xfrm flipH="1">
            <a:off x="5511279" y="2832470"/>
            <a:ext cx="354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타원 471">
            <a:extLst>
              <a:ext uri="{FF2B5EF4-FFF2-40B4-BE49-F238E27FC236}">
                <a16:creationId xmlns:a16="http://schemas.microsoft.com/office/drawing/2014/main" id="{B306D43B-9CDE-434D-9039-32E1DB36C466}"/>
              </a:ext>
            </a:extLst>
          </p:cNvPr>
          <p:cNvSpPr/>
          <p:nvPr/>
        </p:nvSpPr>
        <p:spPr>
          <a:xfrm>
            <a:off x="5866111" y="3007134"/>
            <a:ext cx="499250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페널티</a:t>
            </a:r>
          </a:p>
        </p:txBody>
      </p: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22624073-F331-498F-BD42-4563123DBCC7}"/>
              </a:ext>
            </a:extLst>
          </p:cNvPr>
          <p:cNvCxnSpPr>
            <a:stCxn id="472" idx="2"/>
            <a:endCxn id="460" idx="3"/>
          </p:cNvCxnSpPr>
          <p:nvPr/>
        </p:nvCxnSpPr>
        <p:spPr>
          <a:xfrm flipH="1" flipV="1">
            <a:off x="5511279" y="2832470"/>
            <a:ext cx="354832" cy="31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7765630" y="2503229"/>
            <a:ext cx="934891" cy="371012"/>
          </a:xfrm>
          <a:prstGeom prst="rect">
            <a:avLst/>
          </a:prstGeom>
          <a:solidFill>
            <a:srgbClr val="FBFAC2">
              <a:alpha val="5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associative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entity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4896754" y="3119649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</a:t>
            </a:r>
            <a:endParaRPr kumimoji="1" lang="ko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0C776D-DF88-9947-8285-21562880CD8C}"/>
              </a:ext>
            </a:extLst>
          </p:cNvPr>
          <p:cNvSpPr txBox="1"/>
          <p:nvPr/>
        </p:nvSpPr>
        <p:spPr>
          <a:xfrm>
            <a:off x="4857421" y="2220907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117" name="Rectangle 2"/>
          <p:cNvSpPr txBox="1">
            <a:spLocks noChangeArrowheads="1"/>
          </p:cNvSpPr>
          <p:nvPr/>
        </p:nvSpPr>
        <p:spPr bwMode="auto">
          <a:xfrm>
            <a:off x="899592" y="30098"/>
            <a:ext cx="7772400" cy="4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올바르게 수정된 </a:t>
            </a:r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ERD</a:t>
            </a:r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사례</a:t>
            </a:r>
            <a:endParaRPr lang="en-US" altLang="ko-KR" sz="2800" b="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8" name="Rectangle 21"/>
          <p:cNvSpPr>
            <a:spLocks noChangeArrowheads="1"/>
          </p:cNvSpPr>
          <p:nvPr/>
        </p:nvSpPr>
        <p:spPr bwMode="auto">
          <a:xfrm>
            <a:off x="283367" y="498801"/>
            <a:ext cx="8893175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ko-KR" altLang="en-US" sz="2400" b="0" dirty="0">
              <a:solidFill>
                <a:srgbClr val="3F3E00"/>
              </a:solidFill>
              <a:latin typeface="함초롬바탕"/>
              <a:ea typeface="함초롬바탕"/>
            </a:endParaRP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 bwMode="auto">
          <a:xfrm>
            <a:off x="298378" y="5050381"/>
            <a:ext cx="8450086" cy="164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개선점</a:t>
            </a:r>
            <a:endParaRPr lang="en-US" altLang="ko-KR" sz="1400" b="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buNone/>
            </a:pP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학생</a:t>
            </a: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</a:t>
            </a: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 등 엔티티의 </a:t>
            </a:r>
            <a:r>
              <a:rPr lang="ko-KR" altLang="en-US" sz="14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애트리뷰트 보강</a:t>
            </a:r>
            <a:endParaRPr lang="en-US" altLang="ko-KR" sz="1400" b="0" kern="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buNone/>
            </a:pP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도서검색</a:t>
            </a: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회원 관리</a:t>
            </a: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현황관리 등의 관계성이 </a:t>
            </a:r>
            <a:r>
              <a:rPr lang="ko-KR" altLang="en-US" sz="14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불필요한 관계성 제거</a:t>
            </a:r>
            <a:endParaRPr lang="en-US" altLang="ko-KR" sz="1400" b="0" kern="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buNone/>
            </a:pP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가입</a:t>
            </a: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입사 등 도서관 엔티티와의 관련성을 </a:t>
            </a:r>
            <a:r>
              <a:rPr lang="en-US" altLang="ko-KR" sz="14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associative entity</a:t>
            </a:r>
            <a:r>
              <a:rPr lang="ko-KR" altLang="en-US" sz="14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구성</a:t>
            </a:r>
            <a:endParaRPr lang="en-US" altLang="ko-KR" sz="1400" b="0" kern="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buNone/>
            </a:pP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associative entity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인 대출된 도서에 대해 관리자가 </a:t>
            </a:r>
            <a:r>
              <a:rPr lang="ko-KR" altLang="en-US" sz="14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반납 및 연체 관계성을 처리하도록 구성</a:t>
            </a:r>
            <a:endParaRPr lang="en-US" altLang="ko-KR" sz="1400" b="0" kern="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buNone/>
            </a:pPr>
            <a:r>
              <a:rPr lang="en-US" altLang="ko-KR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</a:t>
            </a:r>
            <a:r>
              <a:rPr lang="ko-KR" altLang="en-US" sz="14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관리자가 미보유도서 주문하도록 미보유도서 엔티티와 </a:t>
            </a:r>
            <a:r>
              <a:rPr lang="ko-KR" altLang="en-US" sz="14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주문 관계성 추가</a:t>
            </a:r>
            <a:endParaRPr lang="en-US" altLang="ko-KR" sz="1600" kern="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D642E98-3BCA-4AB8-B82C-5B7FA0B5C619}"/>
              </a:ext>
            </a:extLst>
          </p:cNvPr>
          <p:cNvSpPr/>
          <p:nvPr/>
        </p:nvSpPr>
        <p:spPr>
          <a:xfrm>
            <a:off x="8076389" y="942981"/>
            <a:ext cx="528867" cy="296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대출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여부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D74C994-AB0C-4E69-A12F-FF23DEAF0410}"/>
              </a:ext>
            </a:extLst>
          </p:cNvPr>
          <p:cNvCxnSpPr>
            <a:stCxn id="7" idx="0"/>
            <a:endCxn id="135" idx="4"/>
          </p:cNvCxnSpPr>
          <p:nvPr/>
        </p:nvCxnSpPr>
        <p:spPr>
          <a:xfrm flipV="1">
            <a:off x="5473121" y="1239483"/>
            <a:ext cx="2867702" cy="22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다이아몬드 143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3747719" y="2588237"/>
            <a:ext cx="830314" cy="471713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반납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2986547" y="2460055"/>
            <a:ext cx="51222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반납일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3AECBB1-03B0-45B2-8B7C-A5A8841C70DE}"/>
              </a:ext>
            </a:extLst>
          </p:cNvPr>
          <p:cNvCxnSpPr>
            <a:stCxn id="152" idx="6"/>
            <a:endCxn id="144" idx="1"/>
          </p:cNvCxnSpPr>
          <p:nvPr/>
        </p:nvCxnSpPr>
        <p:spPr>
          <a:xfrm>
            <a:off x="3498771" y="2603720"/>
            <a:ext cx="248948" cy="220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260F1E8C-D815-4428-AACD-D9A54177918C}"/>
              </a:ext>
            </a:extLst>
          </p:cNvPr>
          <p:cNvSpPr/>
          <p:nvPr/>
        </p:nvSpPr>
        <p:spPr>
          <a:xfrm>
            <a:off x="3015247" y="2904941"/>
            <a:ext cx="499249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연체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여부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EE5B92E-C49C-4800-AA09-35DE5FD58EA1}"/>
              </a:ext>
            </a:extLst>
          </p:cNvPr>
          <p:cNvCxnSpPr>
            <a:stCxn id="144" idx="1"/>
            <a:endCxn id="154" idx="6"/>
          </p:cNvCxnSpPr>
          <p:nvPr/>
        </p:nvCxnSpPr>
        <p:spPr>
          <a:xfrm flipH="1">
            <a:off x="3514496" y="2824094"/>
            <a:ext cx="233223" cy="22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stCxn id="144" idx="2"/>
          </p:cNvCxnSpPr>
          <p:nvPr/>
        </p:nvCxnSpPr>
        <p:spPr>
          <a:xfrm>
            <a:off x="4162876" y="3059950"/>
            <a:ext cx="459734" cy="42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cxnSpLocks/>
            <a:stCxn id="459" idx="2"/>
            <a:endCxn id="144" idx="0"/>
          </p:cNvCxnSpPr>
          <p:nvPr/>
        </p:nvCxnSpPr>
        <p:spPr>
          <a:xfrm flipH="1">
            <a:off x="4162876" y="2148622"/>
            <a:ext cx="385938" cy="439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4121557" y="3114083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</a:t>
            </a:r>
            <a:endParaRPr kumimoji="1" lang="ko-KR" altLang="en-US" sz="11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00C776D-DF88-9947-8285-21562880CD8C}"/>
              </a:ext>
            </a:extLst>
          </p:cNvPr>
          <p:cNvSpPr txBox="1"/>
          <p:nvPr/>
        </p:nvSpPr>
        <p:spPr>
          <a:xfrm>
            <a:off x="4076012" y="2240021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3427217" y="4452124"/>
            <a:ext cx="434072" cy="284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입사 날짜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F74CA14-0F8C-4436-894E-AA56C64D4751}"/>
              </a:ext>
            </a:extLst>
          </p:cNvPr>
          <p:cNvCxnSpPr>
            <a:stCxn id="128" idx="0"/>
          </p:cNvCxnSpPr>
          <p:nvPr/>
        </p:nvCxnSpPr>
        <p:spPr>
          <a:xfrm flipH="1" flipV="1">
            <a:off x="2947207" y="4223816"/>
            <a:ext cx="697046" cy="22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2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1" y="157579"/>
            <a:ext cx="7772400" cy="441052"/>
          </a:xfrm>
        </p:spPr>
        <p:txBody>
          <a:bodyPr/>
          <a:lstStyle/>
          <a:p>
            <a:pPr eaLnBrk="1" hangingPunct="1"/>
            <a:r>
              <a:rPr lang="en-US" altLang="ko-KR" sz="2800" b="0" dirty="0">
                <a:latin typeface="함초롬바탕" panose="02030604000101010101" pitchFamily="18" charset="-127"/>
              </a:rPr>
              <a:t>ERD</a:t>
            </a:r>
            <a:r>
              <a:rPr lang="ko-KR" altLang="en-US" sz="2800" b="0" dirty="0">
                <a:latin typeface="함초롬바탕" panose="02030604000101010101" pitchFamily="18" charset="-127"/>
              </a:rPr>
              <a:t>에서 테이블로 변환</a:t>
            </a:r>
            <a:endParaRPr lang="en-US" altLang="ko-KR" sz="2800" b="0" dirty="0">
              <a:latin typeface="함초롬바탕" panose="02030604000101010101" pitchFamily="18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03" y="952264"/>
            <a:ext cx="9145016" cy="57150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엔티티에서 테이블로 변환</a:t>
            </a:r>
            <a:endParaRPr lang="en-US" altLang="ko-KR" sz="1800" b="0" dirty="0">
              <a:solidFill>
                <a:srgbClr val="0000FF"/>
              </a:solidFill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도서관</a:t>
            </a:r>
            <a:r>
              <a:rPr lang="ko-KR" altLang="en-US" sz="1800" b="0" dirty="0">
                <a:latin typeface="+mn-ea"/>
              </a:rPr>
              <a:t> 엔티티는 테이블로 변환하지 않아도 됨</a:t>
            </a:r>
            <a:r>
              <a:rPr lang="en-US" altLang="ko-KR" sz="1800" b="0" dirty="0">
                <a:latin typeface="+mn-ea"/>
              </a:rPr>
              <a:t>: </a:t>
            </a:r>
            <a:r>
              <a:rPr lang="ko-KR" altLang="en-US" sz="1800" b="0" dirty="0">
                <a:latin typeface="+mn-ea"/>
              </a:rPr>
              <a:t>투플이 하나뿐이므로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학생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관리자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도서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미보유도서</a:t>
            </a:r>
            <a:r>
              <a:rPr lang="ko-KR" altLang="en-US" sz="1800" b="0" dirty="0">
                <a:latin typeface="+mn-ea"/>
              </a:rPr>
              <a:t> 엔티티를 테이블로 변환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학생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ko-KR" altLang="en-US" sz="1800" b="0" u="sng" dirty="0">
                <a:latin typeface="+mn-ea"/>
              </a:rPr>
              <a:t>학번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이름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학과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학년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관리자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ko-KR" altLang="en-US" sz="1800" b="0" u="sng" dirty="0">
                <a:latin typeface="+mn-ea"/>
              </a:rPr>
              <a:t>주민번호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이름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경력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도서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en-US" altLang="ko-KR" sz="1800" b="0" u="sng" dirty="0">
                <a:latin typeface="+mn-ea"/>
              </a:rPr>
              <a:t>ISBN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저자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제목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출판사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등록번호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대출회수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대출여부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미보유도서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en-US" altLang="ko-KR" sz="1800" b="0" u="sng" dirty="0">
                <a:latin typeface="+mn-ea"/>
              </a:rPr>
              <a:t>ISBN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저자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제목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출판사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가격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)</a:t>
            </a:r>
          </a:p>
          <a:p>
            <a:pPr marL="457200" lvl="1" indent="0" eaLnBrk="1" hangingPunct="1">
              <a:buNone/>
            </a:pPr>
            <a:endParaRPr lang="en-US" altLang="ko-KR" sz="105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다대다 관계성에서 테이블로 변환</a:t>
            </a:r>
            <a:endParaRPr lang="en-US" altLang="ko-KR" sz="1800" b="0" dirty="0">
              <a:solidFill>
                <a:srgbClr val="0000FF"/>
              </a:solidFill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latin typeface="+mn-ea"/>
              </a:rPr>
              <a:t>다대다 관계는 항상 테이블로 변환해야 함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latin typeface="+mn-ea"/>
              </a:rPr>
              <a:t>다대다 관계인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대출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 구매</a:t>
            </a:r>
            <a:r>
              <a:rPr lang="ko-KR" altLang="en-US" sz="1800" b="0" dirty="0">
                <a:latin typeface="+mn-ea"/>
              </a:rPr>
              <a:t>는 별도의 테이블 작성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latin typeface="+mn-ea"/>
              </a:rPr>
              <a:t>연관된 엔티티의 기본키를 애트리뷰트로 포함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대출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ko-KR" altLang="en-US" sz="1800" b="0" u="sng" dirty="0">
                <a:latin typeface="+mn-ea"/>
              </a:rPr>
              <a:t>학번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en-US" altLang="ko-KR" sz="1800" b="0" u="sng" dirty="0">
                <a:latin typeface="+mn-ea"/>
              </a:rPr>
              <a:t>ISBN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u="sng" dirty="0">
                <a:latin typeface="+mn-ea"/>
              </a:rPr>
              <a:t>대출일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반납예정일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연장회수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반납일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)</a:t>
            </a:r>
            <a:endParaRPr lang="en-US" altLang="ko-KR" sz="1050" b="0" dirty="0">
              <a:solidFill>
                <a:srgbClr val="CC00FF"/>
              </a:solidFill>
              <a:latin typeface="+mn-ea"/>
            </a:endParaRP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구매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ko-KR" altLang="en-US" sz="1800" b="0" u="sng" dirty="0">
                <a:latin typeface="+mn-ea"/>
              </a:rPr>
              <a:t>주민번호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en-US" altLang="ko-KR" sz="1800" b="0" u="sng" dirty="0">
                <a:latin typeface="+mn-ea"/>
              </a:rPr>
              <a:t>ISBN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u="sng" dirty="0">
                <a:latin typeface="+mn-ea"/>
              </a:rPr>
              <a:t>주문일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입고일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u"/>
            </a:pPr>
            <a:endParaRPr lang="en-US" altLang="ko-KR" sz="2000" dirty="0">
              <a:latin typeface="+mn-ea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50825" y="645639"/>
            <a:ext cx="8893175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53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1" y="128698"/>
            <a:ext cx="7772400" cy="441052"/>
          </a:xfrm>
        </p:spPr>
        <p:txBody>
          <a:bodyPr/>
          <a:lstStyle/>
          <a:p>
            <a:pPr eaLnBrk="1" hangingPunct="1"/>
            <a:r>
              <a:rPr lang="en-US" altLang="ko-KR" sz="2800" b="0" dirty="0">
                <a:latin typeface="함초롬바탕" panose="02030604000101010101" pitchFamily="18" charset="-127"/>
              </a:rPr>
              <a:t>ERD</a:t>
            </a:r>
            <a:r>
              <a:rPr lang="ko-KR" altLang="en-US" sz="2800" b="0" dirty="0">
                <a:latin typeface="함초롬바탕" panose="02030604000101010101" pitchFamily="18" charset="-127"/>
              </a:rPr>
              <a:t>에서 테이블로 변환</a:t>
            </a:r>
            <a:endParaRPr lang="en-US" altLang="ko-KR" sz="2800" b="0" dirty="0">
              <a:latin typeface="함초롬바탕" panose="02030604000101010101" pitchFamily="18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1" y="629692"/>
            <a:ext cx="9252519" cy="6111676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en-US" altLang="ko-KR" sz="110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일대다 관계성에서 테이블로 변환</a:t>
            </a:r>
            <a:endParaRPr lang="en-US" altLang="ko-KR" sz="1800" b="0" dirty="0">
              <a:solidFill>
                <a:srgbClr val="0000FF"/>
              </a:solidFill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latin typeface="+mn-ea"/>
              </a:rPr>
              <a:t>일대다 관계는 별도의 테이블로 작성하거나 다측의 테이블에 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</a:t>
            </a:r>
            <a:r>
              <a:rPr lang="ko-KR" altLang="en-US" sz="1800" b="0" dirty="0">
                <a:latin typeface="+mn-ea"/>
              </a:rPr>
              <a:t>일측 기본키와 관계성 애트리뷰트 포함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endParaRPr lang="en-US" altLang="ko-KR" sz="110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일대다 관계성에서 별도의 테이블로 작성하기</a:t>
            </a:r>
            <a:endParaRPr lang="en-US" altLang="ko-KR" sz="1800" b="0" dirty="0">
              <a:solidFill>
                <a:srgbClr val="0000FF"/>
              </a:solidFill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latin typeface="+mn-ea"/>
              </a:rPr>
              <a:t>일대다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연체</a:t>
            </a:r>
            <a:r>
              <a:rPr lang="ko-KR" altLang="en-US" sz="1800" b="0" dirty="0">
                <a:latin typeface="+mn-ea"/>
              </a:rPr>
              <a:t> 관계성의 경우 대출 중 극히 일부만 연체하므로 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</a:t>
            </a:r>
            <a:r>
              <a:rPr lang="ko-KR" altLang="en-US" sz="1800" b="0" dirty="0">
                <a:latin typeface="+mn-ea"/>
              </a:rPr>
              <a:t>별도의 테이블로 작성하는 것이 유리함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연체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ko-KR" altLang="en-US" sz="1800" b="0" u="sng" dirty="0">
                <a:latin typeface="+mn-ea"/>
              </a:rPr>
              <a:t>학번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en-US" altLang="ko-KR" sz="1800" b="0" u="sng" dirty="0">
                <a:latin typeface="+mn-ea"/>
              </a:rPr>
              <a:t>ISBN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u="sng" dirty="0">
                <a:latin typeface="+mn-ea"/>
              </a:rPr>
              <a:t>대출일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사번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연체일수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통고날자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페널티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)</a:t>
            </a:r>
          </a:p>
          <a:p>
            <a:pPr marL="457200" lvl="1" indent="0" eaLnBrk="1" hangingPunct="1">
              <a:buNone/>
            </a:pPr>
            <a:endParaRPr lang="en-US" altLang="ko-KR" sz="1100" b="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일대다 관계성에서 다측의 테이블에 일측 기본키와 관계성 애트리뷰트 포함</a:t>
            </a:r>
            <a:endParaRPr lang="en-US" altLang="ko-KR" sz="1800" b="0" dirty="0">
              <a:solidFill>
                <a:srgbClr val="0000FF"/>
              </a:solidFill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ko-KR" altLang="en-US" sz="1800" b="0" dirty="0">
                <a:latin typeface="+mn-ea"/>
              </a:rPr>
              <a:t>    </a:t>
            </a:r>
            <a:r>
              <a:rPr lang="en-US" altLang="ko-KR" sz="1800" b="0" dirty="0">
                <a:latin typeface="+mn-ea"/>
              </a:rPr>
              <a:t>-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반납</a:t>
            </a:r>
            <a:r>
              <a:rPr lang="ko-KR" altLang="en-US" sz="1800" b="0" dirty="0">
                <a:latin typeface="+mn-ea"/>
              </a:rPr>
              <a:t> 관계성의 경우 모든 대출에 대해 반납이 이루어지므로 다측인 대출에 포함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ko-KR" altLang="en-US" sz="1800" b="0" dirty="0">
                <a:latin typeface="+mn-ea"/>
              </a:rPr>
              <a:t>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대출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ko-KR" altLang="en-US" sz="1800" b="0" u="sng" dirty="0">
                <a:latin typeface="+mn-ea"/>
              </a:rPr>
              <a:t>학번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en-US" altLang="ko-KR" sz="1800" b="0" u="sng" dirty="0">
                <a:latin typeface="+mn-ea"/>
              </a:rPr>
              <a:t>ISBN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u="sng" dirty="0">
                <a:latin typeface="+mn-ea"/>
              </a:rPr>
              <a:t>대출일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반납예정일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연장회수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반납자사번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반납일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연체여부</a:t>
            </a:r>
            <a:r>
              <a:rPr lang="en-US" altLang="ko-KR" sz="1800" b="0" dirty="0">
                <a:latin typeface="+mn-ea"/>
              </a:rPr>
              <a:t>)</a:t>
            </a:r>
            <a:endParaRPr lang="en-US" altLang="ko-KR" sz="1050" b="0" dirty="0">
              <a:latin typeface="+mn-ea"/>
            </a:endParaRP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가입</a:t>
            </a:r>
            <a:r>
              <a:rPr lang="ko-KR" altLang="en-US" sz="1800" b="0" dirty="0">
                <a:latin typeface="+mn-ea"/>
              </a:rPr>
              <a:t> 관계성도 모든 학생에 대해 이루어지므로 다측인 학생에 포함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학생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ko-KR" altLang="en-US" sz="1800" b="0" u="sng" dirty="0">
                <a:latin typeface="+mn-ea"/>
              </a:rPr>
              <a:t>학번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이름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학과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학년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solidFill>
                  <a:srgbClr val="FF0000"/>
                </a:solidFill>
                <a:latin typeface="+mn-ea"/>
              </a:rPr>
              <a:t>도서관이름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아이디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pw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)</a:t>
            </a:r>
            <a:r>
              <a:rPr lang="en-US" altLang="ko-KR" sz="1800" b="0" dirty="0">
                <a:latin typeface="+mn-ea"/>
              </a:rPr>
              <a:t>  // </a:t>
            </a:r>
            <a:r>
              <a:rPr lang="ko-KR" altLang="en-US" sz="1800" b="0" dirty="0">
                <a:latin typeface="+mn-ea"/>
              </a:rPr>
              <a:t>도서관이름 생략 가능</a:t>
            </a:r>
            <a:endParaRPr lang="en-US" altLang="ko-KR" sz="1800" b="0" dirty="0">
              <a:latin typeface="+mn-ea"/>
            </a:endParaRPr>
          </a:p>
          <a:p>
            <a:pPr lvl="1" eaLnBrk="1" hangingPunct="1">
              <a:buNone/>
            </a:pPr>
            <a:r>
              <a:rPr lang="en-US" altLang="ko-KR" sz="1800" b="0" dirty="0">
                <a:latin typeface="+mn-ea"/>
              </a:rPr>
              <a:t>    -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입사</a:t>
            </a:r>
            <a:r>
              <a:rPr lang="ko-KR" altLang="en-US" sz="1800" b="0" dirty="0">
                <a:latin typeface="+mn-ea"/>
              </a:rPr>
              <a:t> 관계성도 모든 관리자에 대해 이루어지므로 다측인 관리자에 포함</a:t>
            </a:r>
            <a:endParaRPr lang="en-US" altLang="ko-KR" sz="1800" b="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ko-KR" sz="1800" b="0" dirty="0">
                <a:latin typeface="+mn-ea"/>
              </a:rPr>
              <a:t>          </a:t>
            </a:r>
            <a:r>
              <a:rPr lang="ko-KR" altLang="en-US" sz="1800" b="0" dirty="0">
                <a:solidFill>
                  <a:srgbClr val="CC00FF"/>
                </a:solidFill>
                <a:latin typeface="+mn-ea"/>
              </a:rPr>
              <a:t>관리자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(</a:t>
            </a:r>
            <a:r>
              <a:rPr lang="ko-KR" altLang="en-US" sz="1800" b="0" dirty="0">
                <a:latin typeface="+mn-ea"/>
              </a:rPr>
              <a:t>주민번호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이름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latin typeface="+mn-ea"/>
              </a:rPr>
              <a:t>경력</a:t>
            </a:r>
            <a:r>
              <a:rPr lang="en-US" altLang="ko-KR" sz="1800" b="0" dirty="0">
                <a:latin typeface="+mn-ea"/>
              </a:rPr>
              <a:t>, </a:t>
            </a:r>
            <a:r>
              <a:rPr lang="ko-KR" altLang="en-US" sz="1800" b="0" dirty="0">
                <a:solidFill>
                  <a:srgbClr val="FF0000"/>
                </a:solidFill>
                <a:latin typeface="+mn-ea"/>
              </a:rPr>
              <a:t>도서관이름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아이디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pw, </a:t>
            </a:r>
            <a:r>
              <a:rPr lang="ko-KR" altLang="en-US" sz="1800" b="0" u="sng" dirty="0">
                <a:solidFill>
                  <a:srgbClr val="0000FF"/>
                </a:solidFill>
                <a:latin typeface="+mn-ea"/>
              </a:rPr>
              <a:t>사번</a:t>
            </a:r>
            <a:r>
              <a:rPr lang="en-US" altLang="ko-KR" sz="1800" b="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800" b="0" dirty="0">
                <a:solidFill>
                  <a:srgbClr val="0000FF"/>
                </a:solidFill>
                <a:latin typeface="+mn-ea"/>
              </a:rPr>
              <a:t>입사일</a:t>
            </a:r>
            <a:r>
              <a:rPr lang="en-US" altLang="ko-KR" sz="1800" b="0" dirty="0">
                <a:solidFill>
                  <a:srgbClr val="CC00FF"/>
                </a:solidFill>
                <a:latin typeface="+mn-ea"/>
              </a:rPr>
              <a:t>) </a:t>
            </a:r>
            <a:r>
              <a:rPr lang="en-US" altLang="ko-KR" sz="1800" b="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51569" y="593973"/>
            <a:ext cx="8893175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F3E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11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48800" y="1609216"/>
            <a:ext cx="8856984" cy="43967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1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298553" y="1717255"/>
            <a:ext cx="8399301" cy="1411168"/>
          </a:xfrm>
          <a:prstGeom prst="rect">
            <a:avLst/>
          </a:prstGeom>
          <a:solidFill>
            <a:srgbClr val="FBFAC2">
              <a:alpha val="5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1235452" y="2440042"/>
            <a:ext cx="62510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5106745" y="2440042"/>
            <a:ext cx="631531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도서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3092183" y="2484588"/>
            <a:ext cx="830314" cy="471713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대출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C08D00-892D-4537-9C19-4E06D31D55C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1860553" y="2709701"/>
            <a:ext cx="1231630" cy="1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3922497" y="2709701"/>
            <a:ext cx="1184248" cy="1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0B9D5B9-E338-4D7D-BC55-5B7ED1F34B07}"/>
              </a:ext>
            </a:extLst>
          </p:cNvPr>
          <p:cNvSpPr/>
          <p:nvPr/>
        </p:nvSpPr>
        <p:spPr>
          <a:xfrm>
            <a:off x="598693" y="1858423"/>
            <a:ext cx="353992" cy="2930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B5630D3-891F-4A68-B168-449FA61C6C4D}"/>
              </a:ext>
            </a:extLst>
          </p:cNvPr>
          <p:cNvSpPr/>
          <p:nvPr/>
        </p:nvSpPr>
        <p:spPr>
          <a:xfrm>
            <a:off x="980078" y="1864809"/>
            <a:ext cx="372455" cy="29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DF8C38-F5C0-4579-B7ED-2663D10F4281}"/>
              </a:ext>
            </a:extLst>
          </p:cNvPr>
          <p:cNvSpPr/>
          <p:nvPr/>
        </p:nvSpPr>
        <p:spPr>
          <a:xfrm>
            <a:off x="4934720" y="5426996"/>
            <a:ext cx="406126" cy="2939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경력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D0AC81B-4405-45EA-9C51-9965B03D35C9}"/>
              </a:ext>
            </a:extLst>
          </p:cNvPr>
          <p:cNvSpPr/>
          <p:nvPr/>
        </p:nvSpPr>
        <p:spPr>
          <a:xfrm>
            <a:off x="3268113" y="1886320"/>
            <a:ext cx="621382" cy="2760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반납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예정일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DF6E723-D8DB-4061-85FE-E23B6465D34A}"/>
              </a:ext>
            </a:extLst>
          </p:cNvPr>
          <p:cNvSpPr/>
          <p:nvPr/>
        </p:nvSpPr>
        <p:spPr>
          <a:xfrm>
            <a:off x="2633593" y="1889658"/>
            <a:ext cx="556650" cy="2693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7BA2EF0-B30E-46B5-9709-4ED24D116F41}"/>
              </a:ext>
            </a:extLst>
          </p:cNvPr>
          <p:cNvSpPr/>
          <p:nvPr/>
        </p:nvSpPr>
        <p:spPr>
          <a:xfrm>
            <a:off x="3933855" y="1895779"/>
            <a:ext cx="54547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연장횟수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CE9A699-B898-4C9F-B9FE-AFDE50C895B5}"/>
              </a:ext>
            </a:extLst>
          </p:cNvPr>
          <p:cNvSpPr/>
          <p:nvPr/>
        </p:nvSpPr>
        <p:spPr>
          <a:xfrm>
            <a:off x="6188992" y="1919591"/>
            <a:ext cx="47517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D642E98-3BCA-4AB8-B82C-5B7FA0B5C619}"/>
              </a:ext>
            </a:extLst>
          </p:cNvPr>
          <p:cNvSpPr/>
          <p:nvPr/>
        </p:nvSpPr>
        <p:spPr>
          <a:xfrm>
            <a:off x="7321447" y="1929477"/>
            <a:ext cx="528867" cy="296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대출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회수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F3D3433-F41B-4D89-8441-59835CCFF906}"/>
              </a:ext>
            </a:extLst>
          </p:cNvPr>
          <p:cNvSpPr/>
          <p:nvPr/>
        </p:nvSpPr>
        <p:spPr>
          <a:xfrm>
            <a:off x="5046536" y="1914500"/>
            <a:ext cx="50550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ISBN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AA0D4DB-E74D-44EA-9060-11399A8554CE}"/>
              </a:ext>
            </a:extLst>
          </p:cNvPr>
          <p:cNvSpPr/>
          <p:nvPr/>
        </p:nvSpPr>
        <p:spPr>
          <a:xfrm>
            <a:off x="5620230" y="1913904"/>
            <a:ext cx="50661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저자</a:t>
            </a:r>
            <a:r>
              <a:rPr lang="en-US" altLang="ko-KR" sz="750" dirty="0">
                <a:solidFill>
                  <a:schemeClr val="tx1"/>
                </a:solidFill>
              </a:rPr>
              <a:t>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602194" y="2206167"/>
            <a:ext cx="361468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가입 날짜</a:t>
            </a: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A3AECBB1-03B0-45B2-8B7C-A5A8841C70DE}"/>
              </a:ext>
            </a:extLst>
          </p:cNvPr>
          <p:cNvCxnSpPr>
            <a:stCxn id="236" idx="6"/>
            <a:endCxn id="4" idx="1"/>
          </p:cNvCxnSpPr>
          <p:nvPr/>
        </p:nvCxnSpPr>
        <p:spPr>
          <a:xfrm>
            <a:off x="963662" y="2349832"/>
            <a:ext cx="271790" cy="35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260F1E8C-D815-4428-AACD-D9A54177918C}"/>
              </a:ext>
            </a:extLst>
          </p:cNvPr>
          <p:cNvSpPr/>
          <p:nvPr/>
        </p:nvSpPr>
        <p:spPr>
          <a:xfrm>
            <a:off x="608778" y="2518191"/>
            <a:ext cx="397717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아이디</a:t>
            </a: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6EE5B92E-C49C-4800-AA09-35DE5FD58EA1}"/>
              </a:ext>
            </a:extLst>
          </p:cNvPr>
          <p:cNvCxnSpPr>
            <a:stCxn id="247" idx="6"/>
          </p:cNvCxnSpPr>
          <p:nvPr/>
        </p:nvCxnSpPr>
        <p:spPr>
          <a:xfrm>
            <a:off x="1006495" y="2661856"/>
            <a:ext cx="215675" cy="2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타원 250">
            <a:extLst>
              <a:ext uri="{FF2B5EF4-FFF2-40B4-BE49-F238E27FC236}">
                <a16:creationId xmlns:a16="http://schemas.microsoft.com/office/drawing/2014/main" id="{B306D43B-9CDE-434D-9039-32E1DB36C466}"/>
              </a:ext>
            </a:extLst>
          </p:cNvPr>
          <p:cNvSpPr/>
          <p:nvPr/>
        </p:nvSpPr>
        <p:spPr>
          <a:xfrm>
            <a:off x="616901" y="2812894"/>
            <a:ext cx="38959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50" dirty="0">
                <a:solidFill>
                  <a:srgbClr val="0000FF"/>
                </a:solidFill>
              </a:rPr>
              <a:t>pw</a:t>
            </a:r>
            <a:endParaRPr lang="ko-KR" altLang="en-US" sz="750" dirty="0">
              <a:solidFill>
                <a:srgbClr val="0000FF"/>
              </a:solidFill>
            </a:endParaRP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2624073-F331-498F-BD42-4563123DBCC7}"/>
              </a:ext>
            </a:extLst>
          </p:cNvPr>
          <p:cNvCxnSpPr>
            <a:stCxn id="251" idx="6"/>
            <a:endCxn id="4" idx="1"/>
          </p:cNvCxnSpPr>
          <p:nvPr/>
        </p:nvCxnSpPr>
        <p:spPr>
          <a:xfrm flipV="1">
            <a:off x="1006495" y="2709701"/>
            <a:ext cx="228957" cy="24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E5A38E-4B95-44D2-A334-CD94BA82D1FC}"/>
              </a:ext>
            </a:extLst>
          </p:cNvPr>
          <p:cNvCxnSpPr>
            <a:stCxn id="83" idx="4"/>
            <a:endCxn id="4" idx="0"/>
          </p:cNvCxnSpPr>
          <p:nvPr/>
        </p:nvCxnSpPr>
        <p:spPr>
          <a:xfrm>
            <a:off x="1166306" y="2159532"/>
            <a:ext cx="381697" cy="28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68C1CE4-DAD4-45BE-8C01-6751FF66D817}"/>
              </a:ext>
            </a:extLst>
          </p:cNvPr>
          <p:cNvCxnSpPr>
            <a:stCxn id="78" idx="4"/>
            <a:endCxn id="4" idx="0"/>
          </p:cNvCxnSpPr>
          <p:nvPr/>
        </p:nvCxnSpPr>
        <p:spPr>
          <a:xfrm>
            <a:off x="775689" y="2151504"/>
            <a:ext cx="772314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74CA14-0F8C-4436-894E-AA56C64D4751}"/>
              </a:ext>
            </a:extLst>
          </p:cNvPr>
          <p:cNvCxnSpPr>
            <a:stCxn id="127" idx="0"/>
            <a:endCxn id="96" idx="2"/>
          </p:cNvCxnSpPr>
          <p:nvPr/>
        </p:nvCxnSpPr>
        <p:spPr>
          <a:xfrm flipV="1">
            <a:off x="3323016" y="5162016"/>
            <a:ext cx="1198963" cy="27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F7D1FA-F2DE-47C8-B075-20B07ADFDA0D}"/>
              </a:ext>
            </a:extLst>
          </p:cNvPr>
          <p:cNvCxnSpPr>
            <a:cxnSpLocks/>
            <a:stCxn id="96" idx="2"/>
            <a:endCxn id="86" idx="0"/>
          </p:cNvCxnSpPr>
          <p:nvPr/>
        </p:nvCxnSpPr>
        <p:spPr>
          <a:xfrm>
            <a:off x="4521979" y="5162016"/>
            <a:ext cx="615804" cy="26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2DDC28E-2496-4E62-B4C3-88446132D317}"/>
              </a:ext>
            </a:extLst>
          </p:cNvPr>
          <p:cNvCxnSpPr>
            <a:stCxn id="90" idx="4"/>
            <a:endCxn id="15" idx="0"/>
          </p:cNvCxnSpPr>
          <p:nvPr/>
        </p:nvCxnSpPr>
        <p:spPr>
          <a:xfrm flipH="1">
            <a:off x="3507340" y="2183108"/>
            <a:ext cx="699252" cy="30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stCxn id="88" idx="4"/>
            <a:endCxn id="15" idx="0"/>
          </p:cNvCxnSpPr>
          <p:nvPr/>
        </p:nvCxnSpPr>
        <p:spPr>
          <a:xfrm flipH="1">
            <a:off x="3507340" y="2162321"/>
            <a:ext cx="71464" cy="32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A563137-1045-47E2-B5C5-F5A43A628914}"/>
              </a:ext>
            </a:extLst>
          </p:cNvPr>
          <p:cNvCxnSpPr>
            <a:stCxn id="89" idx="4"/>
            <a:endCxn id="15" idx="0"/>
          </p:cNvCxnSpPr>
          <p:nvPr/>
        </p:nvCxnSpPr>
        <p:spPr>
          <a:xfrm>
            <a:off x="2911918" y="2158985"/>
            <a:ext cx="595422" cy="32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7CAE45-2FFF-459D-9909-AC565E3D1FB9}"/>
              </a:ext>
            </a:extLst>
          </p:cNvPr>
          <p:cNvCxnSpPr>
            <a:cxnSpLocks/>
            <a:stCxn id="7" idx="0"/>
            <a:endCxn id="95" idx="4"/>
          </p:cNvCxnSpPr>
          <p:nvPr/>
        </p:nvCxnSpPr>
        <p:spPr>
          <a:xfrm flipV="1">
            <a:off x="5422511" y="2201233"/>
            <a:ext cx="451026" cy="23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105DB7D-5FB0-4C2D-8855-CC5EC06673F5}"/>
              </a:ext>
            </a:extLst>
          </p:cNvPr>
          <p:cNvCxnSpPr>
            <a:cxnSpLocks/>
            <a:stCxn id="7" idx="0"/>
            <a:endCxn id="91" idx="4"/>
          </p:cNvCxnSpPr>
          <p:nvPr/>
        </p:nvCxnSpPr>
        <p:spPr>
          <a:xfrm flipV="1">
            <a:off x="5422511" y="2206920"/>
            <a:ext cx="1004069" cy="23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74C994-AB0C-4E69-A12F-FF23DEAF0410}"/>
              </a:ext>
            </a:extLst>
          </p:cNvPr>
          <p:cNvCxnSpPr>
            <a:cxnSpLocks/>
            <a:stCxn id="7" idx="0"/>
            <a:endCxn id="93" idx="4"/>
          </p:cNvCxnSpPr>
          <p:nvPr/>
        </p:nvCxnSpPr>
        <p:spPr>
          <a:xfrm flipV="1">
            <a:off x="5422511" y="2225979"/>
            <a:ext cx="2163370" cy="21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58F95A6-DA9B-4CBD-88AF-D8D36DA26AD3}"/>
              </a:ext>
            </a:extLst>
          </p:cNvPr>
          <p:cNvCxnSpPr>
            <a:cxnSpLocks/>
            <a:stCxn id="94" idx="4"/>
            <a:endCxn id="7" idx="0"/>
          </p:cNvCxnSpPr>
          <p:nvPr/>
        </p:nvCxnSpPr>
        <p:spPr>
          <a:xfrm>
            <a:off x="5299289" y="2201829"/>
            <a:ext cx="123222" cy="23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2291315" y="2478427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7F3E55-3094-AD41-A021-BDF80710C959}"/>
              </a:ext>
            </a:extLst>
          </p:cNvPr>
          <p:cNvSpPr txBox="1"/>
          <p:nvPr/>
        </p:nvSpPr>
        <p:spPr>
          <a:xfrm>
            <a:off x="4426949" y="2491494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8CF0FF-0E02-43A0-A0E6-89D165D8EC3F}"/>
              </a:ext>
            </a:extLst>
          </p:cNvPr>
          <p:cNvSpPr/>
          <p:nvPr/>
        </p:nvSpPr>
        <p:spPr>
          <a:xfrm>
            <a:off x="4208568" y="4622698"/>
            <a:ext cx="626822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관리자</a:t>
            </a:r>
            <a:endParaRPr lang="en-US" altLang="ko-KR" sz="1125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0B9D5B9-E338-4D7D-BC55-5B7ED1F34B07}"/>
              </a:ext>
            </a:extLst>
          </p:cNvPr>
          <p:cNvSpPr/>
          <p:nvPr/>
        </p:nvSpPr>
        <p:spPr>
          <a:xfrm>
            <a:off x="4027195" y="5435663"/>
            <a:ext cx="400902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B5630D3-891F-4A68-B168-449FA61C6C4D}"/>
              </a:ext>
            </a:extLst>
          </p:cNvPr>
          <p:cNvSpPr/>
          <p:nvPr/>
        </p:nvSpPr>
        <p:spPr>
          <a:xfrm>
            <a:off x="4477383" y="5435480"/>
            <a:ext cx="421320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주민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번호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CE5A38E-4B95-44D2-A334-CD94BA82D1FC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521979" y="5162016"/>
            <a:ext cx="193249" cy="32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68C1CE4-DAD4-45BE-8C01-6751FF66D817}"/>
              </a:ext>
            </a:extLst>
          </p:cNvPr>
          <p:cNvCxnSpPr>
            <a:stCxn id="112" idx="0"/>
            <a:endCxn id="96" idx="2"/>
          </p:cNvCxnSpPr>
          <p:nvPr/>
        </p:nvCxnSpPr>
        <p:spPr>
          <a:xfrm flipV="1">
            <a:off x="4227646" y="5162016"/>
            <a:ext cx="294333" cy="27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3120219" y="5437907"/>
            <a:ext cx="405594" cy="284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사원</a:t>
            </a:r>
            <a:endParaRPr lang="en-US" altLang="ko-KR" sz="750" dirty="0">
              <a:solidFill>
                <a:srgbClr val="0000FF"/>
              </a:solidFill>
            </a:endParaRPr>
          </a:p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번호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60F1E8C-D815-4428-AACD-D9A54177918C}"/>
              </a:ext>
            </a:extLst>
          </p:cNvPr>
          <p:cNvSpPr/>
          <p:nvPr/>
        </p:nvSpPr>
        <p:spPr>
          <a:xfrm>
            <a:off x="2256602" y="5444146"/>
            <a:ext cx="414216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아이디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EE5B92E-C49C-4800-AA09-35DE5FD58EA1}"/>
              </a:ext>
            </a:extLst>
          </p:cNvPr>
          <p:cNvCxnSpPr>
            <a:stCxn id="129" idx="0"/>
            <a:endCxn id="96" idx="2"/>
          </p:cNvCxnSpPr>
          <p:nvPr/>
        </p:nvCxnSpPr>
        <p:spPr>
          <a:xfrm flipV="1">
            <a:off x="2463710" y="5162016"/>
            <a:ext cx="2058269" cy="28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B306D43B-9CDE-434D-9039-32E1DB36C466}"/>
              </a:ext>
            </a:extLst>
          </p:cNvPr>
          <p:cNvSpPr/>
          <p:nvPr/>
        </p:nvSpPr>
        <p:spPr>
          <a:xfrm>
            <a:off x="2696255" y="5435480"/>
            <a:ext cx="393958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50" dirty="0">
                <a:solidFill>
                  <a:srgbClr val="0000FF"/>
                </a:solidFill>
              </a:rPr>
              <a:t>pw</a:t>
            </a:r>
            <a:endParaRPr lang="ko-KR" altLang="en-US" sz="750" dirty="0">
              <a:solidFill>
                <a:srgbClr val="0000FF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2624073-F331-498F-BD42-4563123DBCC7}"/>
              </a:ext>
            </a:extLst>
          </p:cNvPr>
          <p:cNvCxnSpPr>
            <a:stCxn id="96" idx="2"/>
            <a:endCxn id="131" idx="0"/>
          </p:cNvCxnSpPr>
          <p:nvPr/>
        </p:nvCxnSpPr>
        <p:spPr>
          <a:xfrm flipH="1">
            <a:off x="2893234" y="5162016"/>
            <a:ext cx="1628745" cy="27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다이아몬드 203">
            <a:extLst>
              <a:ext uri="{FF2B5EF4-FFF2-40B4-BE49-F238E27FC236}">
                <a16:creationId xmlns:a16="http://schemas.microsoft.com/office/drawing/2014/main" id="{D7381AD5-2914-42E8-AD30-4B076DDC3751}"/>
              </a:ext>
            </a:extLst>
          </p:cNvPr>
          <p:cNvSpPr/>
          <p:nvPr/>
        </p:nvSpPr>
        <p:spPr>
          <a:xfrm>
            <a:off x="5738276" y="4663519"/>
            <a:ext cx="796493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FD642E98-3BCA-4AB8-B82C-5B7FA0B5C619}"/>
              </a:ext>
            </a:extLst>
          </p:cNvPr>
          <p:cNvSpPr/>
          <p:nvPr/>
        </p:nvSpPr>
        <p:spPr>
          <a:xfrm>
            <a:off x="6719111" y="1933304"/>
            <a:ext cx="528867" cy="291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등록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번호</a:t>
            </a:r>
          </a:p>
        </p:txBody>
      </p: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CD74C994-AB0C-4E69-A12F-FF23DEAF0410}"/>
              </a:ext>
            </a:extLst>
          </p:cNvPr>
          <p:cNvCxnSpPr>
            <a:cxnSpLocks/>
            <a:stCxn id="7" idx="0"/>
            <a:endCxn id="273" idx="4"/>
          </p:cNvCxnSpPr>
          <p:nvPr/>
        </p:nvCxnSpPr>
        <p:spPr>
          <a:xfrm flipV="1">
            <a:off x="5422511" y="2224649"/>
            <a:ext cx="1561034" cy="21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7473017" y="4623503"/>
            <a:ext cx="694903" cy="539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미보유</a:t>
            </a:r>
            <a:endParaRPr lang="en-US" altLang="ko-KR" sz="1125" dirty="0">
              <a:solidFill>
                <a:schemeClr val="tx1"/>
              </a:solidFill>
            </a:endParaRPr>
          </a:p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도서</a:t>
            </a: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8CE9A699-B898-4C9F-B9FE-AFDE50C895B5}"/>
              </a:ext>
            </a:extLst>
          </p:cNvPr>
          <p:cNvSpPr/>
          <p:nvPr/>
        </p:nvSpPr>
        <p:spPr>
          <a:xfrm>
            <a:off x="7860531" y="5449473"/>
            <a:ext cx="47517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F3D3433-F41B-4D89-8441-59835CCFF906}"/>
              </a:ext>
            </a:extLst>
          </p:cNvPr>
          <p:cNvSpPr/>
          <p:nvPr/>
        </p:nvSpPr>
        <p:spPr>
          <a:xfrm>
            <a:off x="6742473" y="5432692"/>
            <a:ext cx="50550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ISBN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AA0D4DB-E74D-44EA-9060-11399A8554CE}"/>
              </a:ext>
            </a:extLst>
          </p:cNvPr>
          <p:cNvSpPr/>
          <p:nvPr/>
        </p:nvSpPr>
        <p:spPr>
          <a:xfrm>
            <a:off x="7300570" y="5432480"/>
            <a:ext cx="50661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저자</a:t>
            </a:r>
            <a:r>
              <a:rPr lang="en-US" altLang="ko-KR" sz="750" dirty="0">
                <a:solidFill>
                  <a:schemeClr val="tx1"/>
                </a:solidFill>
              </a:rPr>
              <a:t>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A17CAE45-2FFF-459D-9909-AC565E3D1FB9}"/>
              </a:ext>
            </a:extLst>
          </p:cNvPr>
          <p:cNvCxnSpPr>
            <a:stCxn id="290" idx="0"/>
            <a:endCxn id="287" idx="2"/>
          </p:cNvCxnSpPr>
          <p:nvPr/>
        </p:nvCxnSpPr>
        <p:spPr>
          <a:xfrm flipV="1">
            <a:off x="7553877" y="5162821"/>
            <a:ext cx="205446" cy="269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E105DB7D-5FB0-4C2D-8855-CC5EC06673F5}"/>
              </a:ext>
            </a:extLst>
          </p:cNvPr>
          <p:cNvCxnSpPr>
            <a:stCxn id="287" idx="2"/>
            <a:endCxn id="288" idx="0"/>
          </p:cNvCxnSpPr>
          <p:nvPr/>
        </p:nvCxnSpPr>
        <p:spPr>
          <a:xfrm>
            <a:off x="7759323" y="5162821"/>
            <a:ext cx="338796" cy="28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358F95A6-DA9B-4CBD-88AF-D8D36DA26AD3}"/>
              </a:ext>
            </a:extLst>
          </p:cNvPr>
          <p:cNvCxnSpPr>
            <a:stCxn id="289" idx="0"/>
            <a:endCxn id="287" idx="2"/>
          </p:cNvCxnSpPr>
          <p:nvPr/>
        </p:nvCxnSpPr>
        <p:spPr>
          <a:xfrm flipV="1">
            <a:off x="7002149" y="5162821"/>
            <a:ext cx="757174" cy="25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타원 293">
            <a:extLst>
              <a:ext uri="{FF2B5EF4-FFF2-40B4-BE49-F238E27FC236}">
                <a16:creationId xmlns:a16="http://schemas.microsoft.com/office/drawing/2014/main" id="{8CE9A699-B898-4C9F-B9FE-AFDE50C895B5}"/>
              </a:ext>
            </a:extLst>
          </p:cNvPr>
          <p:cNvSpPr/>
          <p:nvPr/>
        </p:nvSpPr>
        <p:spPr>
          <a:xfrm>
            <a:off x="8389054" y="5436231"/>
            <a:ext cx="47517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가격</a:t>
            </a:r>
          </a:p>
        </p:txBody>
      </p: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E105DB7D-5FB0-4C2D-8855-CC5EC06673F5}"/>
              </a:ext>
            </a:extLst>
          </p:cNvPr>
          <p:cNvCxnSpPr>
            <a:stCxn id="287" idx="2"/>
            <a:endCxn id="294" idx="0"/>
          </p:cNvCxnSpPr>
          <p:nvPr/>
        </p:nvCxnSpPr>
        <p:spPr>
          <a:xfrm>
            <a:off x="7759323" y="5162821"/>
            <a:ext cx="899736" cy="26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C72FC82A-38D7-4351-80C0-44873148F726}"/>
              </a:ext>
            </a:extLst>
          </p:cNvPr>
          <p:cNvCxnSpPr>
            <a:cxnSpLocks/>
            <a:stCxn id="204" idx="3"/>
            <a:endCxn id="287" idx="1"/>
          </p:cNvCxnSpPr>
          <p:nvPr/>
        </p:nvCxnSpPr>
        <p:spPr>
          <a:xfrm flipV="1">
            <a:off x="6534769" y="4893162"/>
            <a:ext cx="938248" cy="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6844896" y="4649700"/>
            <a:ext cx="32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n</a:t>
            </a:r>
            <a:endParaRPr kumimoji="1" lang="ko-KR" altLang="en-US" sz="1200" dirty="0"/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C72FC82A-38D7-4351-80C0-44873148F726}"/>
              </a:ext>
            </a:extLst>
          </p:cNvPr>
          <p:cNvCxnSpPr>
            <a:cxnSpLocks/>
            <a:stCxn id="96" idx="3"/>
            <a:endCxn id="204" idx="1"/>
          </p:cNvCxnSpPr>
          <p:nvPr/>
        </p:nvCxnSpPr>
        <p:spPr>
          <a:xfrm>
            <a:off x="4835390" y="4892357"/>
            <a:ext cx="902886" cy="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5136366" y="4665089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8CE9A699-B898-4C9F-B9FE-AFDE50C895B5}"/>
              </a:ext>
            </a:extLst>
          </p:cNvPr>
          <p:cNvSpPr/>
          <p:nvPr/>
        </p:nvSpPr>
        <p:spPr>
          <a:xfrm>
            <a:off x="6168909" y="5433596"/>
            <a:ext cx="475175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입고일</a:t>
            </a:r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0AA0D4DB-E74D-44EA-9060-11399A8554CE}"/>
              </a:ext>
            </a:extLst>
          </p:cNvPr>
          <p:cNvSpPr/>
          <p:nvPr/>
        </p:nvSpPr>
        <p:spPr>
          <a:xfrm>
            <a:off x="5617380" y="5428849"/>
            <a:ext cx="50661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주문일</a:t>
            </a:r>
            <a:r>
              <a:rPr lang="en-US" altLang="ko-KR" sz="750" dirty="0">
                <a:solidFill>
                  <a:schemeClr val="tx1"/>
                </a:solidFill>
              </a:rPr>
              <a:t>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A17CAE45-2FFF-459D-9909-AC565E3D1FB9}"/>
              </a:ext>
            </a:extLst>
          </p:cNvPr>
          <p:cNvCxnSpPr>
            <a:stCxn id="353" idx="0"/>
            <a:endCxn id="204" idx="2"/>
          </p:cNvCxnSpPr>
          <p:nvPr/>
        </p:nvCxnSpPr>
        <p:spPr>
          <a:xfrm flipV="1">
            <a:off x="5870687" y="5122940"/>
            <a:ext cx="265836" cy="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E105DB7D-5FB0-4C2D-8855-CC5EC06673F5}"/>
              </a:ext>
            </a:extLst>
          </p:cNvPr>
          <p:cNvCxnSpPr>
            <a:stCxn id="204" idx="2"/>
            <a:endCxn id="352" idx="0"/>
          </p:cNvCxnSpPr>
          <p:nvPr/>
        </p:nvCxnSpPr>
        <p:spPr>
          <a:xfrm>
            <a:off x="6136523" y="5122940"/>
            <a:ext cx="269974" cy="31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타원 367">
            <a:extLst>
              <a:ext uri="{FF2B5EF4-FFF2-40B4-BE49-F238E27FC236}">
                <a16:creationId xmlns:a16="http://schemas.microsoft.com/office/drawing/2014/main" id="{40B9D5B9-E338-4D7D-BC55-5B7ED1F34B07}"/>
              </a:ext>
            </a:extLst>
          </p:cNvPr>
          <p:cNvSpPr/>
          <p:nvPr/>
        </p:nvSpPr>
        <p:spPr>
          <a:xfrm>
            <a:off x="1382522" y="1859941"/>
            <a:ext cx="348657" cy="2873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DB5630D3-891F-4A68-B168-449FA61C6C4D}"/>
              </a:ext>
            </a:extLst>
          </p:cNvPr>
          <p:cNvSpPr/>
          <p:nvPr/>
        </p:nvSpPr>
        <p:spPr>
          <a:xfrm>
            <a:off x="1788931" y="1864262"/>
            <a:ext cx="342933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학년</a:t>
            </a:r>
          </a:p>
        </p:txBody>
      </p: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5CE5A38E-4B95-44D2-A334-CD94BA82D1FC}"/>
              </a:ext>
            </a:extLst>
          </p:cNvPr>
          <p:cNvCxnSpPr>
            <a:stCxn id="369" idx="4"/>
            <a:endCxn id="4" idx="0"/>
          </p:cNvCxnSpPr>
          <p:nvPr/>
        </p:nvCxnSpPr>
        <p:spPr>
          <a:xfrm flipH="1">
            <a:off x="1548003" y="2151591"/>
            <a:ext cx="412395" cy="28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568C1CE4-DAD4-45BE-8C01-6751FF66D817}"/>
              </a:ext>
            </a:extLst>
          </p:cNvPr>
          <p:cNvCxnSpPr>
            <a:cxnSpLocks/>
            <a:stCxn id="368" idx="4"/>
            <a:endCxn id="4" idx="0"/>
          </p:cNvCxnSpPr>
          <p:nvPr/>
        </p:nvCxnSpPr>
        <p:spPr>
          <a:xfrm flipH="1">
            <a:off x="1548003" y="2147269"/>
            <a:ext cx="8848" cy="29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다이아몬드 459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4621155" y="3656838"/>
            <a:ext cx="830314" cy="471713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cxnSpLocks/>
            <a:stCxn id="459" idx="2"/>
            <a:endCxn id="460" idx="0"/>
          </p:cNvCxnSpPr>
          <p:nvPr/>
        </p:nvCxnSpPr>
        <p:spPr>
          <a:xfrm>
            <a:off x="4498204" y="3128423"/>
            <a:ext cx="538108" cy="52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stCxn id="460" idx="2"/>
            <a:endCxn id="96" idx="0"/>
          </p:cNvCxnSpPr>
          <p:nvPr/>
        </p:nvCxnSpPr>
        <p:spPr>
          <a:xfrm flipH="1">
            <a:off x="4521979" y="4128551"/>
            <a:ext cx="514333" cy="49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타원 467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5806301" y="3423446"/>
            <a:ext cx="499250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연체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일수</a:t>
            </a:r>
          </a:p>
        </p:txBody>
      </p: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A3AECBB1-03B0-45B2-8B7C-A5A8841C70DE}"/>
              </a:ext>
            </a:extLst>
          </p:cNvPr>
          <p:cNvCxnSpPr>
            <a:stCxn id="468" idx="2"/>
            <a:endCxn id="460" idx="3"/>
          </p:cNvCxnSpPr>
          <p:nvPr/>
        </p:nvCxnSpPr>
        <p:spPr>
          <a:xfrm flipH="1">
            <a:off x="5451469" y="3567111"/>
            <a:ext cx="354832" cy="32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타원 469">
            <a:extLst>
              <a:ext uri="{FF2B5EF4-FFF2-40B4-BE49-F238E27FC236}">
                <a16:creationId xmlns:a16="http://schemas.microsoft.com/office/drawing/2014/main" id="{260F1E8C-D815-4428-AACD-D9A54177918C}"/>
              </a:ext>
            </a:extLst>
          </p:cNvPr>
          <p:cNvSpPr/>
          <p:nvPr/>
        </p:nvSpPr>
        <p:spPr>
          <a:xfrm>
            <a:off x="5806302" y="3749030"/>
            <a:ext cx="499249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통고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날짜</a:t>
            </a:r>
          </a:p>
        </p:txBody>
      </p: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6EE5B92E-C49C-4800-AA09-35DE5FD58EA1}"/>
              </a:ext>
            </a:extLst>
          </p:cNvPr>
          <p:cNvCxnSpPr>
            <a:stCxn id="470" idx="2"/>
            <a:endCxn id="460" idx="3"/>
          </p:cNvCxnSpPr>
          <p:nvPr/>
        </p:nvCxnSpPr>
        <p:spPr>
          <a:xfrm flipH="1">
            <a:off x="5451469" y="3892695"/>
            <a:ext cx="354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타원 471">
            <a:extLst>
              <a:ext uri="{FF2B5EF4-FFF2-40B4-BE49-F238E27FC236}">
                <a16:creationId xmlns:a16="http://schemas.microsoft.com/office/drawing/2014/main" id="{B306D43B-9CDE-434D-9039-32E1DB36C466}"/>
              </a:ext>
            </a:extLst>
          </p:cNvPr>
          <p:cNvSpPr/>
          <p:nvPr/>
        </p:nvSpPr>
        <p:spPr>
          <a:xfrm>
            <a:off x="5806301" y="4067359"/>
            <a:ext cx="499250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페널티</a:t>
            </a:r>
          </a:p>
        </p:txBody>
      </p: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22624073-F331-498F-BD42-4563123DBCC7}"/>
              </a:ext>
            </a:extLst>
          </p:cNvPr>
          <p:cNvCxnSpPr>
            <a:stCxn id="472" idx="2"/>
            <a:endCxn id="460" idx="3"/>
          </p:cNvCxnSpPr>
          <p:nvPr/>
        </p:nvCxnSpPr>
        <p:spPr>
          <a:xfrm flipH="1" flipV="1">
            <a:off x="5451469" y="3892695"/>
            <a:ext cx="354832" cy="31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7754541" y="3237940"/>
            <a:ext cx="934891" cy="371012"/>
          </a:xfrm>
          <a:prstGeom prst="rect">
            <a:avLst/>
          </a:prstGeom>
          <a:solidFill>
            <a:srgbClr val="FBFAC2">
              <a:alpha val="5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associative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entity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4833732" y="4232637"/>
            <a:ext cx="251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</a:t>
            </a:r>
            <a:endParaRPr kumimoji="1" lang="ko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0C776D-DF88-9947-8285-21562880CD8C}"/>
              </a:ext>
            </a:extLst>
          </p:cNvPr>
          <p:cNvSpPr txBox="1"/>
          <p:nvPr/>
        </p:nvSpPr>
        <p:spPr>
          <a:xfrm>
            <a:off x="4797611" y="3281132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117" name="Rectangle 2"/>
          <p:cNvSpPr txBox="1">
            <a:spLocks noChangeArrowheads="1"/>
          </p:cNvSpPr>
          <p:nvPr/>
        </p:nvSpPr>
        <p:spPr bwMode="auto">
          <a:xfrm>
            <a:off x="899592" y="30098"/>
            <a:ext cx="7772400" cy="4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ERD</a:t>
            </a:r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작성사례</a:t>
            </a:r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– </a:t>
            </a:r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간단하게</a:t>
            </a:r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endParaRPr lang="en-US" altLang="ko-KR" sz="2800" b="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18" name="Rectangle 21"/>
          <p:cNvSpPr>
            <a:spLocks noChangeArrowheads="1"/>
          </p:cNvSpPr>
          <p:nvPr/>
        </p:nvSpPr>
        <p:spPr bwMode="auto">
          <a:xfrm>
            <a:off x="268640" y="504016"/>
            <a:ext cx="8893175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ko-KR" altLang="en-US" sz="2400" b="0" dirty="0">
              <a:solidFill>
                <a:srgbClr val="3F3E00"/>
              </a:solidFill>
              <a:latin typeface="함초롬바탕"/>
              <a:ea typeface="함초롬바탕"/>
            </a:endParaRP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 bwMode="auto">
          <a:xfrm>
            <a:off x="1018689" y="1010986"/>
            <a:ext cx="6767068" cy="37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buNone/>
            </a:pPr>
            <a:r>
              <a:rPr lang="ko-KR" altLang="en-US" sz="18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가입과 입사를 학생 및 관리자에 포함시킨 간단한 도서관 </a:t>
            </a:r>
            <a:r>
              <a:rPr lang="en-US" altLang="ko-KR" sz="18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ERD</a:t>
            </a: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D642E98-3BCA-4AB8-B82C-5B7FA0B5C619}"/>
              </a:ext>
            </a:extLst>
          </p:cNvPr>
          <p:cNvSpPr/>
          <p:nvPr/>
        </p:nvSpPr>
        <p:spPr>
          <a:xfrm>
            <a:off x="7923783" y="1913904"/>
            <a:ext cx="528867" cy="2965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대출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여부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D74C994-AB0C-4E69-A12F-FF23DEAF0410}"/>
              </a:ext>
            </a:extLst>
          </p:cNvPr>
          <p:cNvCxnSpPr>
            <a:cxnSpLocks/>
            <a:stCxn id="7" idx="0"/>
            <a:endCxn id="135" idx="4"/>
          </p:cNvCxnSpPr>
          <p:nvPr/>
        </p:nvCxnSpPr>
        <p:spPr>
          <a:xfrm flipV="1">
            <a:off x="5422511" y="2210406"/>
            <a:ext cx="2765706" cy="22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다이아몬드 143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3594928" y="3656838"/>
            <a:ext cx="830314" cy="471713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반납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2926737" y="3520280"/>
            <a:ext cx="512224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반납일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3AECBB1-03B0-45B2-8B7C-A5A8841C70DE}"/>
              </a:ext>
            </a:extLst>
          </p:cNvPr>
          <p:cNvCxnSpPr>
            <a:stCxn id="152" idx="6"/>
            <a:endCxn id="144" idx="1"/>
          </p:cNvCxnSpPr>
          <p:nvPr/>
        </p:nvCxnSpPr>
        <p:spPr>
          <a:xfrm>
            <a:off x="3438961" y="3663945"/>
            <a:ext cx="155967" cy="2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260F1E8C-D815-4428-AACD-D9A54177918C}"/>
              </a:ext>
            </a:extLst>
          </p:cNvPr>
          <p:cNvSpPr/>
          <p:nvPr/>
        </p:nvSpPr>
        <p:spPr>
          <a:xfrm>
            <a:off x="2955437" y="3965166"/>
            <a:ext cx="499249" cy="287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연체</a:t>
            </a:r>
            <a:endParaRPr lang="en-US" altLang="ko-KR" sz="750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여부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EE5B92E-C49C-4800-AA09-35DE5FD58EA1}"/>
              </a:ext>
            </a:extLst>
          </p:cNvPr>
          <p:cNvCxnSpPr>
            <a:stCxn id="144" idx="1"/>
            <a:endCxn id="154" idx="6"/>
          </p:cNvCxnSpPr>
          <p:nvPr/>
        </p:nvCxnSpPr>
        <p:spPr>
          <a:xfrm flipH="1">
            <a:off x="3454686" y="3892695"/>
            <a:ext cx="140242" cy="21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stCxn id="144" idx="2"/>
            <a:endCxn id="96" idx="0"/>
          </p:cNvCxnSpPr>
          <p:nvPr/>
        </p:nvCxnSpPr>
        <p:spPr>
          <a:xfrm>
            <a:off x="4010085" y="4128551"/>
            <a:ext cx="511894" cy="49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cxnSpLocks/>
            <a:stCxn id="459" idx="2"/>
            <a:endCxn id="144" idx="0"/>
          </p:cNvCxnSpPr>
          <p:nvPr/>
        </p:nvCxnSpPr>
        <p:spPr>
          <a:xfrm flipH="1">
            <a:off x="4010085" y="3128423"/>
            <a:ext cx="488119" cy="52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68F8DFB-4470-7C41-ADE6-1F4DB3779D1C}"/>
              </a:ext>
            </a:extLst>
          </p:cNvPr>
          <p:cNvSpPr txBox="1"/>
          <p:nvPr/>
        </p:nvSpPr>
        <p:spPr>
          <a:xfrm>
            <a:off x="4045467" y="4226830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</a:t>
            </a:r>
            <a:endParaRPr kumimoji="1" lang="ko-KR" altLang="en-US" sz="11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00C776D-DF88-9947-8285-21562880CD8C}"/>
              </a:ext>
            </a:extLst>
          </p:cNvPr>
          <p:cNvSpPr txBox="1"/>
          <p:nvPr/>
        </p:nvSpPr>
        <p:spPr>
          <a:xfrm>
            <a:off x="4016202" y="3300246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5A6F49E-6137-4C31-B0D0-BF0D564F42A6}"/>
              </a:ext>
            </a:extLst>
          </p:cNvPr>
          <p:cNvSpPr/>
          <p:nvPr/>
        </p:nvSpPr>
        <p:spPr>
          <a:xfrm>
            <a:off x="3561031" y="5431742"/>
            <a:ext cx="434072" cy="284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50" dirty="0">
                <a:solidFill>
                  <a:srgbClr val="0000FF"/>
                </a:solidFill>
              </a:rPr>
              <a:t>입사 날짜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F74CA14-0F8C-4436-894E-AA56C64D4751}"/>
              </a:ext>
            </a:extLst>
          </p:cNvPr>
          <p:cNvCxnSpPr>
            <a:stCxn id="128" idx="0"/>
            <a:endCxn id="96" idx="2"/>
          </p:cNvCxnSpPr>
          <p:nvPr/>
        </p:nvCxnSpPr>
        <p:spPr>
          <a:xfrm flipV="1">
            <a:off x="3778067" y="5162016"/>
            <a:ext cx="743912" cy="26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3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875398" y="2420888"/>
            <a:ext cx="7488832" cy="4133681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125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994028" y="2677266"/>
            <a:ext cx="5872895" cy="2965059"/>
          </a:xfrm>
          <a:prstGeom prst="rect">
            <a:avLst/>
          </a:prstGeom>
          <a:solidFill>
            <a:srgbClr val="FBFDA9">
              <a:alpha val="5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1229933" y="2792062"/>
            <a:ext cx="3389881" cy="2654561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1343057" y="2947227"/>
            <a:ext cx="3143552" cy="88680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1561377" y="3180412"/>
            <a:ext cx="625101" cy="42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극장</a:t>
            </a:r>
            <a:r>
              <a:rPr lang="en-US" altLang="ko-KR" sz="1125" dirty="0">
                <a:solidFill>
                  <a:schemeClr val="tx1"/>
                </a:solidFill>
              </a:rPr>
              <a:t> 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3662956" y="3180411"/>
            <a:ext cx="631531" cy="4212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상영관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2507384" y="3156522"/>
            <a:ext cx="830314" cy="471713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보유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C08D00-892D-4537-9C19-4E06D31D55C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186478" y="3391327"/>
            <a:ext cx="320906" cy="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E283042-3269-42A2-A705-467CB4EF91BB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3337698" y="3391023"/>
            <a:ext cx="325258" cy="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다이아몬드 224">
            <a:extLst>
              <a:ext uri="{FF2B5EF4-FFF2-40B4-BE49-F238E27FC236}">
                <a16:creationId xmlns:a16="http://schemas.microsoft.com/office/drawing/2014/main" id="{D7381AD5-2914-42E8-AD30-4B076DDC3751}"/>
              </a:ext>
            </a:extLst>
          </p:cNvPr>
          <p:cNvSpPr/>
          <p:nvPr/>
        </p:nvSpPr>
        <p:spPr>
          <a:xfrm>
            <a:off x="2516586" y="4120054"/>
            <a:ext cx="796493" cy="459421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3380320" y="3163231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7F3E55-3094-AD41-A021-BDF80710C959}"/>
              </a:ext>
            </a:extLst>
          </p:cNvPr>
          <p:cNvSpPr txBox="1"/>
          <p:nvPr/>
        </p:nvSpPr>
        <p:spPr>
          <a:xfrm>
            <a:off x="2228595" y="3180412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</a:t>
            </a:r>
            <a:endParaRPr kumimoji="1"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B664E9-5D07-5A4E-ADDE-868D45ACFA10}"/>
              </a:ext>
            </a:extLst>
          </p:cNvPr>
          <p:cNvSpPr txBox="1"/>
          <p:nvPr/>
        </p:nvSpPr>
        <p:spPr>
          <a:xfrm>
            <a:off x="2896842" y="3850118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ADD3ECC-A7A8-4B60-AD3E-60EF41C73A27}"/>
              </a:ext>
            </a:extLst>
          </p:cNvPr>
          <p:cNvCxnSpPr>
            <a:cxnSpLocks/>
            <a:stCxn id="459" idx="2"/>
            <a:endCxn id="225" idx="0"/>
          </p:cNvCxnSpPr>
          <p:nvPr/>
        </p:nvCxnSpPr>
        <p:spPr>
          <a:xfrm>
            <a:off x="2914833" y="3834030"/>
            <a:ext cx="0" cy="28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다이아몬드 459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4971041" y="3887429"/>
            <a:ext cx="830314" cy="471713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</a:t>
            </a:r>
          </a:p>
        </p:txBody>
      </p: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stCxn id="123" idx="3"/>
            <a:endCxn id="460" idx="1"/>
          </p:cNvCxnSpPr>
          <p:nvPr/>
        </p:nvCxnSpPr>
        <p:spPr>
          <a:xfrm>
            <a:off x="4619814" y="4119343"/>
            <a:ext cx="351227" cy="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7157523" y="2645277"/>
            <a:ext cx="934891" cy="371012"/>
          </a:xfrm>
          <a:prstGeom prst="rect">
            <a:avLst/>
          </a:prstGeom>
          <a:solidFill>
            <a:srgbClr val="FBFDA9">
              <a:alpha val="50196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associative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entity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0C776D-DF88-9947-8285-21562880CD8C}"/>
              </a:ext>
            </a:extLst>
          </p:cNvPr>
          <p:cNvSpPr txBox="1"/>
          <p:nvPr/>
        </p:nvSpPr>
        <p:spPr>
          <a:xfrm>
            <a:off x="4686313" y="3919445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117" name="Rectangle 2"/>
          <p:cNvSpPr txBox="1">
            <a:spLocks noChangeArrowheads="1"/>
          </p:cNvSpPr>
          <p:nvPr/>
        </p:nvSpPr>
        <p:spPr bwMode="auto">
          <a:xfrm>
            <a:off x="899592" y="30098"/>
            <a:ext cx="7772400" cy="4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+mj-lt"/>
                <a:ea typeface="+mj-ea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730DC7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ERD</a:t>
            </a:r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작성사례</a:t>
            </a:r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– CGV </a:t>
            </a:r>
            <a:r>
              <a:rPr lang="ko-KR" altLang="en-US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영화 예매</a:t>
            </a:r>
            <a:r>
              <a:rPr lang="en-US" altLang="ko-KR" sz="28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</a:p>
        </p:txBody>
      </p:sp>
      <p:sp>
        <p:nvSpPr>
          <p:cNvPr id="118" name="Rectangle 21"/>
          <p:cNvSpPr>
            <a:spLocks noChangeArrowheads="1"/>
          </p:cNvSpPr>
          <p:nvPr/>
        </p:nvSpPr>
        <p:spPr bwMode="auto">
          <a:xfrm>
            <a:off x="274049" y="484900"/>
            <a:ext cx="8893175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lnSpc>
                <a:spcPct val="110000"/>
              </a:lnSpc>
              <a:spcBef>
                <a:spcPct val="25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ko-KR" altLang="en-US" sz="2400" b="0" dirty="0">
              <a:solidFill>
                <a:srgbClr val="3F3E00"/>
              </a:solidFill>
              <a:latin typeface="함초롬바탕"/>
              <a:ea typeface="함초롬바탕"/>
            </a:endParaRP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 bwMode="auto">
          <a:xfrm>
            <a:off x="311926" y="593188"/>
            <a:ext cx="9145016" cy="18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6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2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  <a:cs typeface="함초롬바탕" panose="02030604000101010101" pitchFamily="18" charset="-127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associative entity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의 또다른 대표적</a:t>
            </a: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사례</a:t>
            </a:r>
            <a:endParaRPr lang="en-US" altLang="ko-KR" sz="1600" b="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buNone/>
            </a:pP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한 극장은 여러 상영관을 보유</a:t>
            </a: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6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보유 </a:t>
            </a:r>
            <a:r>
              <a:rPr lang="en-US" altLang="ko-KR" sz="16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associative entity</a:t>
            </a:r>
            <a:r>
              <a:rPr lang="ko-KR" altLang="en-US" sz="16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600" b="0" kern="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457200" lvl="1" indent="0" eaLnBrk="1" hangingPunct="1">
              <a:buNone/>
            </a:pP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(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한 극장이 보유한 상영관</a:t>
            </a: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에 영화를 상영</a:t>
            </a: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6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상영 </a:t>
            </a:r>
            <a:r>
              <a:rPr lang="en-US" altLang="ko-KR" sz="16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associative entity </a:t>
            </a:r>
          </a:p>
          <a:p>
            <a:pPr marL="457200" lvl="1" indent="0" eaLnBrk="1" hangingPunct="1">
              <a:buNone/>
            </a:pP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(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극장이 보유한 상영관에서 상영하는 영화</a:t>
            </a: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를 고객이 예매 </a:t>
            </a: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예매 </a:t>
            </a:r>
            <a:r>
              <a:rPr lang="en-US" altLang="ko-KR" sz="1600" b="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associative entity</a:t>
            </a: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</a:p>
          <a:p>
            <a:pPr marL="457200" lvl="1" indent="0" eaLnBrk="1" hangingPunct="1">
              <a:buNone/>
            </a:pP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- (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고객이 극장이 보유한 상영관에 상영하는 영화의 예매</a:t>
            </a:r>
            <a:r>
              <a:rPr lang="en-US" altLang="ko-KR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600" b="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를 고객이 취소 </a:t>
            </a:r>
            <a:endParaRPr lang="en-US" altLang="ko-KR" sz="1600" b="0" kern="0" dirty="0"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9221C2A-E34C-44DD-85D5-3F85E7F333B9}"/>
              </a:ext>
            </a:extLst>
          </p:cNvPr>
          <p:cNvSpPr/>
          <p:nvPr/>
        </p:nvSpPr>
        <p:spPr>
          <a:xfrm>
            <a:off x="2602281" y="4857737"/>
            <a:ext cx="625101" cy="412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영화</a:t>
            </a:r>
            <a:r>
              <a:rPr lang="en-US" altLang="ko-KR" sz="1125" dirty="0">
                <a:solidFill>
                  <a:schemeClr val="tx1"/>
                </a:solidFill>
              </a:rPr>
              <a:t> </a:t>
            </a:r>
            <a:endParaRPr lang="ko-KR" altLang="en-US" sz="1125" dirty="0">
              <a:solidFill>
                <a:schemeClr val="tx1"/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ADD3ECC-A7A8-4B60-AD3E-60EF41C73A27}"/>
              </a:ext>
            </a:extLst>
          </p:cNvPr>
          <p:cNvCxnSpPr>
            <a:cxnSpLocks/>
            <a:stCxn id="225" idx="2"/>
            <a:endCxn id="120" idx="0"/>
          </p:cNvCxnSpPr>
          <p:nvPr/>
        </p:nvCxnSpPr>
        <p:spPr>
          <a:xfrm flipH="1">
            <a:off x="2914832" y="4579475"/>
            <a:ext cx="1" cy="27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5B664E9-5D07-5A4E-ADDE-868D45ACFA10}"/>
              </a:ext>
            </a:extLst>
          </p:cNvPr>
          <p:cNvSpPr txBox="1"/>
          <p:nvPr/>
        </p:nvSpPr>
        <p:spPr>
          <a:xfrm>
            <a:off x="2900747" y="4564514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05CB648-7B75-484F-A2A6-4BDF300CFDF6}"/>
              </a:ext>
            </a:extLst>
          </p:cNvPr>
          <p:cNvSpPr/>
          <p:nvPr/>
        </p:nvSpPr>
        <p:spPr>
          <a:xfrm>
            <a:off x="6113036" y="3924376"/>
            <a:ext cx="631531" cy="399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5836025" y="3924560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1C08D00-892D-4537-9C19-4E06D31D55CB}"/>
              </a:ext>
            </a:extLst>
          </p:cNvPr>
          <p:cNvCxnSpPr>
            <a:cxnSpLocks/>
            <a:stCxn id="460" idx="3"/>
            <a:endCxn id="133" idx="1"/>
          </p:cNvCxnSpPr>
          <p:nvPr/>
        </p:nvCxnSpPr>
        <p:spPr>
          <a:xfrm>
            <a:off x="5801355" y="4123286"/>
            <a:ext cx="311681" cy="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413FFEF3-5E59-4C32-9967-785B9EE287C6}"/>
              </a:ext>
            </a:extLst>
          </p:cNvPr>
          <p:cNvSpPr/>
          <p:nvPr/>
        </p:nvSpPr>
        <p:spPr>
          <a:xfrm>
            <a:off x="4071452" y="5900826"/>
            <a:ext cx="830314" cy="471713"/>
          </a:xfrm>
          <a:prstGeom prst="diamond">
            <a:avLst/>
          </a:prstGeom>
          <a:solidFill>
            <a:srgbClr val="DEF6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9B935CC-301C-4D69-A07F-44464168930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380320" y="5622968"/>
            <a:ext cx="691132" cy="51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0C776D-DF88-9947-8285-21562880CD8C}"/>
              </a:ext>
            </a:extLst>
          </p:cNvPr>
          <p:cNvSpPr txBox="1"/>
          <p:nvPr/>
        </p:nvSpPr>
        <p:spPr>
          <a:xfrm>
            <a:off x="4884434" y="5742295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1</a:t>
            </a:r>
            <a:endParaRPr kumimoji="1"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B8B8F9-86C8-434A-905D-B922FCB305CD}"/>
              </a:ext>
            </a:extLst>
          </p:cNvPr>
          <p:cNvSpPr txBox="1"/>
          <p:nvPr/>
        </p:nvSpPr>
        <p:spPr>
          <a:xfrm>
            <a:off x="3767553" y="5749020"/>
            <a:ext cx="325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n</a:t>
            </a:r>
            <a:endParaRPr kumimoji="1" lang="ko-KR" altLang="en-US" sz="11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1C08D00-892D-4537-9C19-4E06D31D55CB}"/>
              </a:ext>
            </a:extLst>
          </p:cNvPr>
          <p:cNvCxnSpPr>
            <a:cxnSpLocks/>
            <a:stCxn id="37" idx="3"/>
            <a:endCxn id="133" idx="2"/>
          </p:cNvCxnSpPr>
          <p:nvPr/>
        </p:nvCxnSpPr>
        <p:spPr>
          <a:xfrm flipV="1">
            <a:off x="4901766" y="4324257"/>
            <a:ext cx="1527036" cy="181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51232"/>
      </p:ext>
    </p:extLst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사용자 지정 1">
      <a:majorFont>
        <a:latin typeface="굴림"/>
        <a:ea typeface="함초롬바탕"/>
        <a:cs typeface=""/>
      </a:majorFont>
      <a:minorFont>
        <a:latin typeface="굴림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50800">
          <a:solidFill>
            <a:srgbClr val="33CC33"/>
          </a:solidFill>
          <a:miter lim="800000"/>
          <a:headEnd/>
          <a:tailEnd/>
        </a:ln>
      </a:spPr>
      <a:bodyPr wrap="none" lIns="92075" tIns="46038" rIns="92075" bIns="46038" anchor="ctr"/>
      <a:lstStyle>
        <a:defPPr algn="ctr">
          <a:defRPr>
            <a:solidFill>
              <a:schemeClr val="bg2"/>
            </a:solidFill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5975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36710</TotalTime>
  <Words>961</Words>
  <Application>Microsoft Office PowerPoint</Application>
  <PresentationFormat>화면 슬라이드 쇼(4:3)</PresentationFormat>
  <Paragraphs>312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굴림</vt:lpstr>
      <vt:lpstr>맑은 고딕</vt:lpstr>
      <vt:lpstr>함초롬바탕</vt:lpstr>
      <vt:lpstr>Arial</vt:lpstr>
      <vt:lpstr>Tahoma</vt:lpstr>
      <vt:lpstr>Times New Roman</vt:lpstr>
      <vt:lpstr>Wingdings</vt:lpstr>
      <vt:lpstr>Wingdings 2</vt:lpstr>
      <vt:lpstr>대나무</vt:lpstr>
      <vt:lpstr>1_디자인 사용자 지정</vt:lpstr>
      <vt:lpstr>디자인 사용자 지정</vt:lpstr>
      <vt:lpstr>Office 테마</vt:lpstr>
      <vt:lpstr>ERD 작성 및 테이블로의 변환 (associative entity 활용)</vt:lpstr>
      <vt:lpstr>ERD 작성원칙 </vt:lpstr>
      <vt:lpstr>associative entity </vt:lpstr>
      <vt:lpstr>PowerPoint 프레젠테이션</vt:lpstr>
      <vt:lpstr>PowerPoint 프레젠테이션</vt:lpstr>
      <vt:lpstr>ERD에서 테이블로 변환</vt:lpstr>
      <vt:lpstr>ERD에서 테이블로 변환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NT의 IIS 4.0을 사용한 인터넷 서버 관리</dc:title>
  <dc:creator>headline</dc:creator>
  <cp:lastModifiedBy>Kim SK</cp:lastModifiedBy>
  <cp:revision>460</cp:revision>
  <dcterms:created xsi:type="dcterms:W3CDTF">1999-03-16T13:16:26Z</dcterms:created>
  <dcterms:modified xsi:type="dcterms:W3CDTF">2021-04-05T01:34:48Z</dcterms:modified>
</cp:coreProperties>
</file>