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Default Extension="png" ContentType="image/png"/>
  <Default Extension="jpg" ContentType="image/jpeg"/>
  <Override PartName="/ppt/slides/slide1.xml" ContentType="application/vnd.openxmlformats-officedocument.presentationml.slide+xml"/>
</Types>
</file>

<file path=_rels\.rels>&#65279;<?xml version="1.0" encoding="utf-8" standalone="yes"?>
<Relationships xmlns="http://schemas.openxmlformats.org/package/2006/relationships">
  <Relationship Id="rId3" Type="http://schemas.openxmlformats.org/officeDocument/2006/relationships/extended-properties" Target="docProps/app.xml" />
  <Relationship Id="rId1" Type="http://schemas.openxmlformats.org/officeDocument/2006/relationships/officeDocument" Target="ppt/presentation.xml" />
</Relationships>
</file>

<file path=docProps\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14.0000</AppVersion>
</Properties>
</file>

<file path=ppt\_rels\presentation.xml.rels><?xml version="1.0" encoding="UTF-8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/Relationships>

</file>

<file path=ppt\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7560000" cy="10692000"/>
  <p:notesSz cx="7560000" cy="10692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</p:defaultTextStyle>
  <p:extLst>
    <p:ext uri="{EFAFB233-063F-42B5-8137-9DF3F51BA10A}">
      <p15:sldGuideLst xmlns:p15="http://schemas.microsoft.com/office/powers_Point/2012/main"/>
    </p:ext>
  </p:extLst>
</p:presentation>
</file>

<file path=ppt\slideLayouts\_rels\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</p:cSld>
  <p:clrMapOvr>
    <a:masterClrMapping/>
  </p:clrMapOvr>
</p:sldLayout>
</file>

<file path=ppt\slideMasters\_rels\slideMaster1.xml.rels><?xml version="1.0" encoding="UTF-8" standalone="yes"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\slideMasters\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\slides\_rels\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9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JPG"/><Relationship Id="rId9" Type="http://schemas.openxmlformats.org/officeDocument/2006/relationships/image" Target="../media/image13.JPG"/><Relationship Id="rId10" Type="http://schemas.openxmlformats.org/officeDocument/2006/relationships/image" Target="../media/image14.PNG"/><Relationship Id="rId11" Type="http://schemas.openxmlformats.org/officeDocument/2006/relationships/image" Target="../media/image15.JPG"/><Relationship Id="rId12" Type="http://schemas.openxmlformats.org/officeDocument/2006/relationships/image" Target="../media/image16.JPG"/></Relationships>

</file>

<file path=ppt\slides\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1643735" y="4050311"/>
            <a:ext cx="1988662" cy="1318067"/>
          </a:xfrm>
          <a:custGeom>
            <a:avLst/>
            <a:gdLst>
              <a:gd name="connsiteX0" fmla="*/ 994331 w 1988662"/>
              <a:gd name="connsiteY0" fmla="*/ 0 h 1318067"/>
              <a:gd name="connsiteX1" fmla="*/ 999602 w 1988662"/>
              <a:gd name="connsiteY1" fmla="*/ 0 h 1318067"/>
              <a:gd name="connsiteX2" fmla="*/ 994331 w 1988662"/>
              <a:gd name="connsiteY2" fmla="*/ 0 h 1318067"/>
              <a:gd name="connsiteX3" fmla="*/ 1988662 w 1988662"/>
              <a:gd name="connsiteY3" fmla="*/ 659041 h 1318067"/>
              <a:gd name="connsiteX4" fmla="*/ -0 w 1988662"/>
              <a:gd name="connsiteY4" fmla="*/ 651781 h 1318067"/>
            </a:gdLst>
            <a:ahLst/>
            <a:cxnLst>
              <a:cxn ang="16200006">
                <a:pos x="connsiteX0" y="connsiteY0"/>
              </a:cxn>
              <a:cxn ang="16227500">
                <a:pos x="connsiteX1" y="connsiteY1"/>
              </a:cxn>
              <a:cxn ang="16200006">
                <a:pos x="connsiteX2" y="connsiteY2"/>
              </a:cxn>
              <a:cxn ang="26">
                <a:pos x="connsiteX3" y="connsiteY3"/>
              </a:cxn>
              <a:cxn ang="10825078">
                <a:pos x="connsiteX4" y="connsiteY4"/>
              </a:cxn>
            </a:cxnLst>
            <a:rect l="l" t="t" r="r" b="b"/>
            <a:pathLst>
              <a:path w="1988662" h="1318067">
                <a:moveTo>
                  <a:pt x="0" y="0"/>
                </a:moveTo>
                <a:lnTo>
                  <a:pt x="0" y="1318067"/>
                </a:lnTo>
                <a:lnTo>
                  <a:pt x="1988662" y="1318067"/>
                </a:lnTo>
                <a:lnTo>
                  <a:pt x="198866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3600" cap="rnd">
            <a:solidFill>
              <a:srgbClr val="7A7A7A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"/>
          <p:cNvSpPr/>
          <p:nvPr/>
        </p:nvSpPr>
        <p:spPr>
          <a:xfrm>
            <a:off x="4171593" y="4053200"/>
            <a:ext cx="1988662" cy="1318067"/>
          </a:xfrm>
          <a:custGeom>
            <a:avLst/>
            <a:gdLst>
              <a:gd name="connsiteX0" fmla="*/ -0 w 1988662"/>
              <a:gd name="connsiteY0" fmla="*/ 656153 h 1318067"/>
              <a:gd name="connsiteX1" fmla="*/ -0 w 1988662"/>
              <a:gd name="connsiteY1" fmla="*/ 659033 h 1318067"/>
              <a:gd name="connsiteX2" fmla="*/ 994331 w 1988662"/>
              <a:gd name="connsiteY2" fmla="*/ -0 h 1318067"/>
              <a:gd name="connsiteX3" fmla="*/ 994331 w 1988662"/>
              <a:gd name="connsiteY3" fmla="*/ -0 h 1318067"/>
              <a:gd name="connsiteX4" fmla="*/ 1988662 w 1988662"/>
              <a:gd name="connsiteY4" fmla="*/ 659033 h 1318067"/>
              <a:gd name="connsiteX5" fmla="*/ 1988662 w 1988662"/>
              <a:gd name="connsiteY5" fmla="*/ 659033 h 1318067"/>
            </a:gdLst>
            <a:ahLst/>
            <a:cxnLst>
              <a:cxn ang="10809965">
                <a:pos x="connsiteX0" y="connsiteY0"/>
              </a:cxn>
              <a:cxn ang="10800005">
                <a:pos x="connsiteX1" y="connsiteY1"/>
              </a:cxn>
              <a:cxn ang="16200005">
                <a:pos x="connsiteX2" y="connsiteY2"/>
              </a:cxn>
              <a:cxn ang="16200005">
                <a:pos x="connsiteX3" y="connsiteY3"/>
              </a:cxn>
              <a:cxn ang="21600008">
                <a:pos x="connsiteX4" y="connsiteY4"/>
              </a:cxn>
              <a:cxn ang="21600008">
                <a:pos x="connsiteX5" y="connsiteY5"/>
              </a:cxn>
            </a:cxnLst>
            <a:rect l="l" t="t" r="r" b="b"/>
            <a:pathLst>
              <a:path w="1988662" h="1318067">
                <a:moveTo>
                  <a:pt x="0" y="0"/>
                </a:moveTo>
                <a:lnTo>
                  <a:pt x="0" y="1318067"/>
                </a:lnTo>
                <a:lnTo>
                  <a:pt x="1988662" y="1318067"/>
                </a:lnTo>
                <a:lnTo>
                  <a:pt x="198866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3600" cap="rnd">
            <a:solidFill>
              <a:srgbClr val="7A7A7A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No nam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8870" y="2509311"/>
            <a:ext cx="579060" cy="735271"/>
          </a:xfrm>
          <a:prstGeom prst="rect">
            <a:avLst/>
          </a:prstGeom>
          <a:ln w="3600" cap="rnd">
            <a:solidFill>
              <a:srgbClr val="7A7A7A"/>
            </a:solidFill>
          </a:ln>
        </p:spPr>
      </p:pic>
      <p:pic>
        <p:nvPicPr>
          <p:cNvPr id="5" name="No name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24744" y="2513628"/>
            <a:ext cx="579060" cy="735271"/>
          </a:xfrm>
          <a:prstGeom prst="rect">
            <a:avLst/>
          </a:prstGeom>
          <a:ln w="3600" cap="rnd">
            <a:solidFill>
              <a:srgbClr val="7A7A7A"/>
            </a:solidFill>
          </a:ln>
        </p:spPr>
      </p:pic>
      <p:pic>
        <p:nvPicPr>
          <p:cNvPr id="6" name="No nam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53807" y="2499903"/>
            <a:ext cx="579060" cy="735271"/>
          </a:xfrm>
          <a:prstGeom prst="rect">
            <a:avLst/>
          </a:prstGeom>
          <a:ln w="3600" cap="rnd">
            <a:solidFill>
              <a:srgbClr val="7A7A7A"/>
            </a:solidFill>
          </a:ln>
        </p:spPr>
      </p:pic>
      <p:cxnSp>
        <p:nvCxnSpPr>
          <p:cNvPr id="7" name="Smart Connector"/>
          <p:cNvCxnSpPr>
            <a:stCxn id="5" idx="2"/>
            <a:endCxn id="2" idx="0"/>
          </p:cNvCxnSpPr>
          <p:nvPr/>
        </p:nvCxnSpPr>
        <p:spPr>
          <a:xfrm rot="5400000">
            <a:off x="2525463" y="3361501"/>
            <a:ext cx="801412" cy="576208"/>
          </a:xfrm>
          <a:prstGeom prst="bentConnector3">
            <a:avLst>
              <a:gd name="adj1" fmla="val 50135"/>
            </a:avLst>
          </a:prstGeom>
          <a:ln w="3600" cap="rnd">
            <a:solidFill>
              <a:srgbClr val="808080"/>
            </a:solidFill>
            <a:headEnd type="none" w="med" len="med"/>
            <a:tailEnd type="stealth" w="lg" len="lg"/>
          </a:ln>
        </p:spPr>
      </p:cxnSp>
      <p:cxnSp>
        <p:nvCxnSpPr>
          <p:cNvPr id="8" name="Smart Connector"/>
          <p:cNvCxnSpPr>
            <a:stCxn id="6" idx="2"/>
            <a:endCxn id="2" idx="1"/>
          </p:cNvCxnSpPr>
          <p:nvPr/>
        </p:nvCxnSpPr>
        <p:spPr>
          <a:xfrm>
            <a:off x="2643336" y="3235174"/>
            <a:ext cx="0" cy="815137"/>
          </a:xfrm>
          <a:prstGeom prst="line">
            <a:avLst/>
          </a:prstGeom>
          <a:ln w="3600" cap="rnd">
            <a:solidFill>
              <a:srgbClr val="808080"/>
            </a:solidFill>
            <a:headEnd type="none" w="med" len="med"/>
            <a:tailEnd type="stealth" w="lg" len="lg"/>
          </a:ln>
        </p:spPr>
      </p:cxnSp>
      <p:cxnSp>
        <p:nvCxnSpPr>
          <p:cNvPr id="9" name="Smart Connector"/>
          <p:cNvCxnSpPr>
            <a:stCxn id="4" idx="2"/>
            <a:endCxn id="2" idx="2"/>
          </p:cNvCxnSpPr>
          <p:nvPr/>
        </p:nvCxnSpPr>
        <p:spPr>
          <a:xfrm rot="16200000" flipH="1">
            <a:off x="1905367" y="3317613"/>
            <a:ext cx="805729" cy="659665"/>
          </a:xfrm>
          <a:prstGeom prst="bentConnector3">
            <a:avLst>
              <a:gd name="adj1" fmla="val 49950"/>
            </a:avLst>
          </a:prstGeom>
          <a:ln w="3600" cap="rnd">
            <a:solidFill>
              <a:srgbClr val="808080"/>
            </a:solidFill>
            <a:headEnd type="none" w="med" len="med"/>
            <a:tailEnd type="stealth" w="lg" len="lg"/>
          </a:ln>
        </p:spPr>
      </p:cxnSp>
      <p:grpSp>
        <p:nvGrpSpPr>
          <p:cNvPr id="10" name="H"/>
          <p:cNvGrpSpPr/>
          <p:nvPr/>
        </p:nvGrpSpPr>
        <p:grpSpPr>
          <a:xfrm>
            <a:off x="1810730" y="2205701"/>
            <a:ext cx="540000" cy="270000"/>
            <a:chOff x="1810730" y="2205701"/>
            <a:chExt cx="540000" cy="270000"/>
          </a:xfrm>
        </p:grpSpPr>
        <p:sp>
          <p:nvSpPr>
            <p:cNvPr id="11" name="No name"/>
            <p:cNvSpPr/>
            <p:nvPr/>
          </p:nvSpPr>
          <p:spPr>
            <a:xfrm>
              <a:off x="1810730" y="2205701"/>
              <a:ext cx="540000" cy="270000"/>
            </a:xfrm>
            <a:custGeom>
              <a:avLst/>
              <a:gdLst/>
              <a:ahLst/>
              <a:cxnLst/>
              <a:rect l="l" t="t" r="r" b="b"/>
              <a:pathLst>
                <a:path w="540000" h="270000">
                  <a:moveTo>
                    <a:pt x="0" y="0"/>
                  </a:moveTo>
                  <a:lnTo>
                    <a:pt x="0" y="270000"/>
                  </a:lnTo>
                  <a:lnTo>
                    <a:pt x="540000" y="270000"/>
                  </a:lnTo>
                  <a:lnTo>
                    <a:pt x="54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36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@"/>
            <p:cNvSpPr/>
            <p:nvPr/>
          </p:nvSpPr>
          <p:spPr>
            <a:xfrm>
              <a:off x="1810730" y="2205701"/>
              <a:ext cx="540000" cy="270000"/>
            </a:xfrm>
          </p:spPr>
          <p:txBody>
            <a:bodyPr wrap="square" lIns="10800" tIns="10800" rIns="10800" bIns="10800" rtlCol="0" anchor="b"/>
            <a:lstStyle/>
            <a:p>
              <a:pPr defTabSz="457200"/>
              <a:r>
                <a:rPr kern="100" spc="-9" dirty="0" sz="1100">
                  <a:solidFill>
                    <a:srgbClr val="252525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Light1</a:t>
              </a:r>
              <a:endParaRPr kern="100" dirty="0"/>
            </a:p>
          </p:txBody>
        </p:sp>
      </p:grpSp>
      <p:grpSp>
        <p:nvGrpSpPr>
          <p:cNvPr id="13" name="H"/>
          <p:cNvGrpSpPr/>
          <p:nvPr/>
        </p:nvGrpSpPr>
        <p:grpSpPr>
          <a:xfrm>
            <a:off x="3058505" y="2180426"/>
            <a:ext cx="540000" cy="270000"/>
            <a:chOff x="3058505" y="2180426"/>
            <a:chExt cx="540000" cy="270000"/>
          </a:xfrm>
        </p:grpSpPr>
        <p:sp>
          <p:nvSpPr>
            <p:cNvPr id="14" name="No name"/>
            <p:cNvSpPr/>
            <p:nvPr/>
          </p:nvSpPr>
          <p:spPr>
            <a:xfrm>
              <a:off x="3058505" y="2180426"/>
              <a:ext cx="540000" cy="270000"/>
            </a:xfrm>
            <a:custGeom>
              <a:avLst/>
              <a:gdLst/>
              <a:ahLst/>
              <a:cxnLst/>
              <a:rect l="l" t="t" r="r" b="b"/>
              <a:pathLst>
                <a:path w="540000" h="270000">
                  <a:moveTo>
                    <a:pt x="0" y="0"/>
                  </a:moveTo>
                  <a:lnTo>
                    <a:pt x="0" y="270000"/>
                  </a:lnTo>
                  <a:lnTo>
                    <a:pt x="540000" y="270000"/>
                  </a:lnTo>
                  <a:lnTo>
                    <a:pt x="54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36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@"/>
            <p:cNvSpPr/>
            <p:nvPr/>
          </p:nvSpPr>
          <p:spPr>
            <a:xfrm>
              <a:off x="3058505" y="2180426"/>
              <a:ext cx="540000" cy="270000"/>
            </a:xfrm>
          </p:spPr>
          <p:txBody>
            <a:bodyPr wrap="square" lIns="10800" tIns="10800" rIns="10800" bIns="10800" rtlCol="0" anchor="b"/>
            <a:lstStyle/>
            <a:p>
              <a:pPr defTabSz="457200"/>
              <a:r>
                <a:rPr kern="100" spc="-9" dirty="0" sz="1100">
                  <a:solidFill>
                    <a:srgbClr val="252525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Light3</a:t>
              </a:r>
              <a:endParaRPr kern="100" dirty="0"/>
            </a:p>
          </p:txBody>
        </p:sp>
      </p:grpSp>
      <p:grpSp>
        <p:nvGrpSpPr>
          <p:cNvPr id="16" name="H"/>
          <p:cNvGrpSpPr/>
          <p:nvPr/>
        </p:nvGrpSpPr>
        <p:grpSpPr>
          <a:xfrm>
            <a:off x="2448905" y="2193251"/>
            <a:ext cx="540000" cy="270000"/>
            <a:chOff x="2448905" y="2193251"/>
            <a:chExt cx="540000" cy="270000"/>
          </a:xfrm>
        </p:grpSpPr>
        <p:sp>
          <p:nvSpPr>
            <p:cNvPr id="17" name="No name"/>
            <p:cNvSpPr/>
            <p:nvPr/>
          </p:nvSpPr>
          <p:spPr>
            <a:xfrm>
              <a:off x="2448905" y="2193251"/>
              <a:ext cx="540000" cy="270000"/>
            </a:xfrm>
            <a:custGeom>
              <a:avLst/>
              <a:gdLst/>
              <a:ahLst/>
              <a:cxnLst/>
              <a:rect l="l" t="t" r="r" b="b"/>
              <a:pathLst>
                <a:path w="540000" h="270000">
                  <a:moveTo>
                    <a:pt x="0" y="0"/>
                  </a:moveTo>
                  <a:lnTo>
                    <a:pt x="0" y="270000"/>
                  </a:lnTo>
                  <a:lnTo>
                    <a:pt x="540000" y="270000"/>
                  </a:lnTo>
                  <a:lnTo>
                    <a:pt x="54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36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@"/>
            <p:cNvSpPr/>
            <p:nvPr/>
          </p:nvSpPr>
          <p:spPr>
            <a:xfrm>
              <a:off x="2448905" y="2193251"/>
              <a:ext cx="540000" cy="270000"/>
            </a:xfrm>
          </p:spPr>
          <p:txBody>
            <a:bodyPr wrap="square" lIns="10800" tIns="10800" rIns="10800" bIns="10800" rtlCol="0" anchor="b"/>
            <a:lstStyle/>
            <a:p>
              <a:pPr defTabSz="457200"/>
              <a:r>
                <a:rPr kern="100" spc="-9" dirty="0" sz="1100">
                  <a:solidFill>
                    <a:srgbClr val="252525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Light2</a:t>
              </a:r>
              <a:endParaRPr kern="100" dirty="0"/>
            </a:p>
          </p:txBody>
        </p:sp>
      </p:grpSp>
      <p:pic>
        <p:nvPicPr>
          <p:cNvPr id="19" name="No nam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06725" y="4063747"/>
            <a:ext cx="1515622" cy="1190585"/>
          </a:xfrm>
          <a:prstGeom prst="rect">
            <a:avLst/>
          </a:prstGeom>
          <a:ln w="3600" cap="rnd">
            <a:solidFill>
              <a:srgbClr val="323232">
                <a:alpha val="100"/>
              </a:srgbClr>
            </a:solidFill>
          </a:ln>
        </p:spPr>
      </p:pic>
      <p:pic>
        <p:nvPicPr>
          <p:cNvPr id="20" name="No name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13953" y="4107306"/>
            <a:ext cx="1515622" cy="1190585"/>
          </a:xfrm>
          <a:prstGeom prst="rect">
            <a:avLst/>
          </a:prstGeom>
          <a:ln w="3600" cap="rnd">
            <a:solidFill>
              <a:srgbClr val="323232">
                <a:alpha val="100"/>
              </a:srgbClr>
            </a:solidFill>
          </a:ln>
        </p:spPr>
      </p:pic>
      <p:cxnSp>
        <p:nvCxnSpPr>
          <p:cNvPr id="21" name="Smart Connector"/>
          <p:cNvCxnSpPr>
            <a:stCxn id="3" idx="0"/>
            <a:endCxn id="2" idx="3"/>
          </p:cNvCxnSpPr>
          <p:nvPr/>
        </p:nvCxnSpPr>
        <p:spPr>
          <a:xfrm flipH="1">
            <a:off x="3632396" y="4709352"/>
            <a:ext cx="539196" cy="0"/>
          </a:xfrm>
          <a:prstGeom prst="line">
            <a:avLst/>
          </a:prstGeom>
          <a:ln w="3600" cap="rnd">
            <a:solidFill>
              <a:srgbClr val="808080"/>
            </a:solidFill>
            <a:headEnd type="none" w="med" len="med"/>
            <a:tailEnd type="stealth" w="lg" len="lg"/>
          </a:ln>
        </p:spPr>
      </p:cxnSp>
      <p:pic>
        <p:nvPicPr>
          <p:cNvPr id="22" name="No name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3686" y="4180691"/>
            <a:ext cx="1042803" cy="1042803"/>
          </a:xfrm>
          <a:prstGeom prst="rect">
            <a:avLst/>
          </a:prstGeom>
          <a:ln w="3600" cap="rnd">
            <a:solidFill>
              <a:srgbClr val="7A7A7A"/>
            </a:solidFill>
          </a:ln>
        </p:spPr>
      </p:pic>
      <p:cxnSp>
        <p:nvCxnSpPr>
          <p:cNvPr id="23" name="Smart Connector"/>
          <p:cNvCxnSpPr>
            <a:stCxn id="22" idx="3"/>
            <a:endCxn id="2" idx="4"/>
          </p:cNvCxnSpPr>
          <p:nvPr/>
        </p:nvCxnSpPr>
        <p:spPr>
          <a:xfrm>
            <a:off x="1276488" y="4702092"/>
            <a:ext cx="367246" cy="0"/>
          </a:xfrm>
          <a:prstGeom prst="line">
            <a:avLst/>
          </a:prstGeom>
          <a:ln w="3600" cap="rnd">
            <a:solidFill>
              <a:srgbClr val="808080"/>
            </a:solidFill>
            <a:headEnd type="none" w="med" len="med"/>
            <a:tailEnd type="stealth" w="lg" len="lg"/>
          </a:ln>
        </p:spPr>
      </p:cxnSp>
      <p:grpSp>
        <p:nvGrpSpPr>
          <p:cNvPr id="24" name="H"/>
          <p:cNvGrpSpPr/>
          <p:nvPr/>
        </p:nvGrpSpPr>
        <p:grpSpPr>
          <a:xfrm>
            <a:off x="1765214" y="5473398"/>
            <a:ext cx="1586910" cy="374439"/>
            <a:chOff x="1765214" y="5473398"/>
            <a:chExt cx="1586910" cy="374439"/>
          </a:xfrm>
        </p:grpSpPr>
        <p:sp>
          <p:nvSpPr>
            <p:cNvPr id="25" name="No name"/>
            <p:cNvSpPr/>
            <p:nvPr/>
          </p:nvSpPr>
          <p:spPr>
            <a:xfrm>
              <a:off x="1765214" y="5473398"/>
              <a:ext cx="1586910" cy="374439"/>
            </a:xfrm>
            <a:custGeom>
              <a:avLst/>
              <a:gdLst/>
              <a:ahLst/>
              <a:cxnLst/>
              <a:rect l="l" t="t" r="r" b="b"/>
              <a:pathLst>
                <a:path w="1586910" h="374439">
                  <a:moveTo>
                    <a:pt x="0" y="0"/>
                  </a:moveTo>
                  <a:lnTo>
                    <a:pt x="0" y="374439"/>
                  </a:lnTo>
                  <a:lnTo>
                    <a:pt x="1586910" y="374439"/>
                  </a:lnTo>
                  <a:lnTo>
                    <a:pt x="15869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3600" cap="rnd">
              <a:solidFill>
                <a:srgbClr val="7A7A7A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@"/>
            <p:cNvSpPr/>
            <p:nvPr/>
          </p:nvSpPr>
          <p:spPr>
            <a:xfrm>
              <a:off x="1765214" y="5473398"/>
              <a:ext cx="1586910" cy="374439"/>
            </a:xfrm>
          </p:spPr>
          <p:txBody>
            <a:bodyPr wrap="square" lIns="10800" tIns="10800" rIns="10800" bIns="10800" rtlCol="0" anchor="b"/>
            <a:lstStyle/>
            <a:p>
              <a:pPr defTabSz="457200" algn="ctr"/>
              <a:r>
                <a:rPr kern="100" spc="-9" dirty="0" sz="1800">
                  <a:solidFill>
                    <a:srgbClr val="252525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Relay</a:t>
              </a:r>
              <a:endParaRPr kern="100" dirty="0"/>
            </a:p>
          </p:txBody>
        </p:sp>
      </p:grpSp>
      <p:grpSp>
        <p:nvGrpSpPr>
          <p:cNvPr id="27" name="H"/>
          <p:cNvGrpSpPr/>
          <p:nvPr/>
        </p:nvGrpSpPr>
        <p:grpSpPr>
          <a:xfrm>
            <a:off x="267457" y="5505584"/>
            <a:ext cx="1016336" cy="574050"/>
            <a:chOff x="267457" y="5505584"/>
            <a:chExt cx="1016336" cy="574050"/>
          </a:xfrm>
        </p:grpSpPr>
        <p:sp>
          <p:nvSpPr>
            <p:cNvPr id="28" name="No name"/>
            <p:cNvSpPr/>
            <p:nvPr/>
          </p:nvSpPr>
          <p:spPr>
            <a:xfrm>
              <a:off x="267457" y="5505584"/>
              <a:ext cx="1016336" cy="574050"/>
            </a:xfrm>
            <a:custGeom>
              <a:avLst/>
              <a:gdLst/>
              <a:ahLst/>
              <a:cxnLst/>
              <a:rect l="l" t="t" r="r" b="b"/>
              <a:pathLst>
                <a:path w="1016336" h="574050">
                  <a:moveTo>
                    <a:pt x="0" y="0"/>
                  </a:moveTo>
                  <a:lnTo>
                    <a:pt x="0" y="574050"/>
                  </a:lnTo>
                  <a:lnTo>
                    <a:pt x="1016336" y="574050"/>
                  </a:lnTo>
                  <a:lnTo>
                    <a:pt x="10163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3600" cap="rnd">
              <a:solidFill>
                <a:srgbClr val="7A7A7A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@"/>
            <p:cNvSpPr/>
            <p:nvPr/>
          </p:nvSpPr>
          <p:spPr>
            <a:xfrm>
              <a:off x="267457" y="5505584"/>
              <a:ext cx="1016336" cy="574050"/>
            </a:xfrm>
          </p:spPr>
          <p:txBody>
            <a:bodyPr wrap="square" lIns="10800" tIns="10800" rIns="10800" bIns="10800" rtlCol="0" anchor="b"/>
            <a:lstStyle/>
            <a:p>
              <a:pPr defTabSz="457200" algn="ctr"/>
              <a:r>
                <a:rPr kern="100" spc="-9" dirty="0" sz="1800">
                  <a:solidFill>
                    <a:srgbClr val="252525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Pest
killer</a:t>
              </a:r>
              <a:endParaRPr kern="100" dirty="0"/>
            </a:p>
          </p:txBody>
        </p:sp>
      </p:grpSp>
      <p:grpSp>
        <p:nvGrpSpPr>
          <p:cNvPr id="30" name="H"/>
          <p:cNvGrpSpPr/>
          <p:nvPr/>
        </p:nvGrpSpPr>
        <p:grpSpPr>
          <a:xfrm>
            <a:off x="4314968" y="5455568"/>
            <a:ext cx="1586910" cy="374439"/>
            <a:chOff x="4314968" y="5455568"/>
            <a:chExt cx="1586910" cy="374439"/>
          </a:xfrm>
        </p:grpSpPr>
        <p:sp>
          <p:nvSpPr>
            <p:cNvPr id="31" name="No name"/>
            <p:cNvSpPr/>
            <p:nvPr/>
          </p:nvSpPr>
          <p:spPr>
            <a:xfrm>
              <a:off x="4314968" y="5455568"/>
              <a:ext cx="1586910" cy="374439"/>
            </a:xfrm>
            <a:custGeom>
              <a:avLst/>
              <a:gdLst/>
              <a:ahLst/>
              <a:cxnLst/>
              <a:rect l="l" t="t" r="r" b="b"/>
              <a:pathLst>
                <a:path w="1586910" h="374439">
                  <a:moveTo>
                    <a:pt x="0" y="0"/>
                  </a:moveTo>
                  <a:lnTo>
                    <a:pt x="0" y="374439"/>
                  </a:lnTo>
                  <a:lnTo>
                    <a:pt x="1586910" y="374439"/>
                  </a:lnTo>
                  <a:lnTo>
                    <a:pt x="15869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3600" cap="rnd">
              <a:solidFill>
                <a:srgbClr val="7A7A7A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@"/>
            <p:cNvSpPr/>
            <p:nvPr/>
          </p:nvSpPr>
          <p:spPr>
            <a:xfrm>
              <a:off x="4314968" y="5455568"/>
              <a:ext cx="1586910" cy="374439"/>
            </a:xfrm>
          </p:spPr>
          <p:txBody>
            <a:bodyPr wrap="square" lIns="10800" tIns="10800" rIns="10800" bIns="10800" rtlCol="0" anchor="b"/>
            <a:lstStyle/>
            <a:p>
              <a:pPr defTabSz="457200" algn="ctr"/>
              <a:r>
                <a:rPr kern="100" spc="-9" dirty="0" sz="1800">
                  <a:solidFill>
                    <a:srgbClr val="252525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Relay</a:t>
              </a:r>
              <a:endParaRPr kern="100" dirty="0"/>
            </a:p>
          </p:txBody>
        </p:sp>
      </p:grpSp>
      <p:pic>
        <p:nvPicPr>
          <p:cNvPr id="33" name="No name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85366" y="6384472"/>
            <a:ext cx="1810986" cy="1810986"/>
          </a:xfrm>
          <a:prstGeom prst="rect">
            <a:avLst/>
          </a:prstGeom>
          <a:ln w="3600" cap="rnd">
            <a:solidFill>
              <a:srgbClr val="7A7A7A"/>
            </a:solidFill>
          </a:ln>
        </p:spPr>
      </p:pic>
      <p:cxnSp>
        <p:nvCxnSpPr>
          <p:cNvPr id="34" name="Smart Connector"/>
          <p:cNvCxnSpPr>
            <a:stCxn id="3" idx="1"/>
            <a:endCxn id="33" idx="3"/>
          </p:cNvCxnSpPr>
          <p:nvPr/>
        </p:nvCxnSpPr>
        <p:spPr>
          <a:xfrm flipH="1">
            <a:off x="3496352" y="4712233"/>
            <a:ext cx="675240" cy="2577732"/>
          </a:xfrm>
          <a:prstGeom prst="bentConnector3">
            <a:avLst>
              <a:gd name="adj1" fmla="val 40002"/>
            </a:avLst>
          </a:prstGeom>
          <a:ln w="3600" cap="rnd">
            <a:solidFill>
              <a:srgbClr val="808080"/>
            </a:solidFill>
            <a:headEnd type="none" w="med" len="med"/>
            <a:tailEnd type="stealth" w="lg" len="lg"/>
          </a:ln>
        </p:spPr>
      </p:cxnSp>
      <p:pic>
        <p:nvPicPr>
          <p:cNvPr id="35" name="No name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531465" y="3786889"/>
            <a:ext cx="792996" cy="792996"/>
          </a:xfrm>
          <a:prstGeom prst="rect">
            <a:avLst/>
          </a:prstGeom>
          <a:ln w="3600" cap="rnd">
            <a:solidFill>
              <a:srgbClr val="7A7A7A"/>
            </a:solidFill>
          </a:ln>
        </p:spPr>
      </p:pic>
      <p:pic>
        <p:nvPicPr>
          <p:cNvPr id="36" name="No name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531519" y="5599781"/>
            <a:ext cx="802731" cy="802731"/>
          </a:xfrm>
          <a:prstGeom prst="rect">
            <a:avLst/>
          </a:prstGeom>
          <a:ln w="3600" cap="rnd">
            <a:solidFill>
              <a:srgbClr val="7A7A7A"/>
            </a:solidFill>
          </a:ln>
        </p:spPr>
      </p:pic>
      <p:pic>
        <p:nvPicPr>
          <p:cNvPr id="37" name="No name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271004" y="2281700"/>
            <a:ext cx="950236" cy="950236"/>
          </a:xfrm>
          <a:prstGeom prst="rect">
            <a:avLst/>
          </a:prstGeom>
          <a:ln w="3600" cap="rnd">
            <a:solidFill>
              <a:srgbClr val="7A7A7A"/>
            </a:solidFill>
          </a:ln>
        </p:spPr>
      </p:pic>
      <p:pic>
        <p:nvPicPr>
          <p:cNvPr id="38" name="No name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595101" y="2318488"/>
            <a:ext cx="802386" cy="916686"/>
          </a:xfrm>
          <a:prstGeom prst="rect">
            <a:avLst/>
          </a:prstGeom>
          <a:ln w="3600" cap="rnd">
            <a:solidFill>
              <a:srgbClr val="7A7A7A"/>
            </a:solidFill>
          </a:ln>
        </p:spPr>
      </p:pic>
      <p:cxnSp>
        <p:nvCxnSpPr>
          <p:cNvPr id="39" name="Smart Connector"/>
          <p:cNvCxnSpPr>
            <a:stCxn id="3" idx="2"/>
            <a:endCxn id="37" idx="2"/>
          </p:cNvCxnSpPr>
          <p:nvPr/>
        </p:nvCxnSpPr>
        <p:spPr>
          <a:xfrm rot="16200000" flipV="1">
            <a:off x="4545390" y="3432666"/>
            <a:ext cx="821264" cy="419802"/>
          </a:xfrm>
          <a:prstGeom prst="bentConnector3">
            <a:avLst>
              <a:gd name="adj1" fmla="val 49902"/>
            </a:avLst>
          </a:prstGeom>
          <a:ln w="3600" cap="rnd">
            <a:solidFill>
              <a:srgbClr val="808080"/>
            </a:solidFill>
            <a:headEnd type="none" w="med" len="med"/>
            <a:tailEnd type="stealth" w="lg" len="lg"/>
          </a:ln>
        </p:spPr>
      </p:cxnSp>
      <p:cxnSp>
        <p:nvCxnSpPr>
          <p:cNvPr id="40" name="Smart Connector"/>
          <p:cNvCxnSpPr>
            <a:stCxn id="3" idx="3"/>
            <a:endCxn id="38" idx="2"/>
          </p:cNvCxnSpPr>
          <p:nvPr/>
        </p:nvCxnSpPr>
        <p:spPr>
          <a:xfrm rot="5400000" flipH="1" flipV="1">
            <a:off x="5172096" y="3229001"/>
            <a:ext cx="818025" cy="830370"/>
          </a:xfrm>
          <a:prstGeom prst="bentConnector3">
            <a:avLst>
              <a:gd name="adj1" fmla="val 49933"/>
            </a:avLst>
          </a:prstGeom>
          <a:ln w="3600" cap="rnd">
            <a:solidFill>
              <a:srgbClr val="808080"/>
            </a:solidFill>
            <a:headEnd type="none" w="med" len="med"/>
            <a:tailEnd type="stealth" w="lg" len="lg"/>
          </a:ln>
        </p:spPr>
      </p:cxnSp>
      <p:cxnSp>
        <p:nvCxnSpPr>
          <p:cNvPr id="41" name="Smart Connector"/>
          <p:cNvCxnSpPr>
            <a:stCxn id="3" idx="4"/>
            <a:endCxn id="35" idx="1"/>
          </p:cNvCxnSpPr>
          <p:nvPr/>
        </p:nvCxnSpPr>
        <p:spPr>
          <a:xfrm flipV="1">
            <a:off x="6160254" y="4183386"/>
            <a:ext cx="371210" cy="528846"/>
          </a:xfrm>
          <a:prstGeom prst="bentConnector3">
            <a:avLst>
              <a:gd name="adj1" fmla="val 49970"/>
            </a:avLst>
          </a:prstGeom>
          <a:ln w="3600" cap="rnd">
            <a:solidFill>
              <a:srgbClr val="808080"/>
            </a:solidFill>
            <a:headEnd type="none" w="med" len="med"/>
            <a:tailEnd type="stealth" w="lg" len="lg"/>
          </a:ln>
        </p:spPr>
      </p:cxnSp>
      <p:cxnSp>
        <p:nvCxnSpPr>
          <p:cNvPr id="42" name="Smart Connector"/>
          <p:cNvCxnSpPr>
            <a:stCxn id="3" idx="5"/>
            <a:endCxn id="36" idx="1"/>
          </p:cNvCxnSpPr>
          <p:nvPr/>
        </p:nvCxnSpPr>
        <p:spPr>
          <a:xfrm>
            <a:off x="6160254" y="4712233"/>
            <a:ext cx="371263" cy="1288913"/>
          </a:xfrm>
          <a:prstGeom prst="bentConnector3">
            <a:avLst>
              <a:gd name="adj1" fmla="val 50079"/>
            </a:avLst>
          </a:prstGeom>
          <a:ln w="3600" cap="rnd">
            <a:solidFill>
              <a:srgbClr val="808080"/>
            </a:solidFill>
            <a:headEnd type="none" w="med" len="med"/>
            <a:tailEnd type="stealth" w="lg" len="lg"/>
          </a:ln>
        </p:spPr>
      </p:cxnSp>
      <p:grpSp>
        <p:nvGrpSpPr>
          <p:cNvPr id="43" name="H"/>
          <p:cNvGrpSpPr/>
          <p:nvPr/>
        </p:nvGrpSpPr>
        <p:grpSpPr>
          <a:xfrm>
            <a:off x="4381500" y="2029299"/>
            <a:ext cx="723900" cy="164475"/>
            <a:chOff x="4381500" y="2029299"/>
            <a:chExt cx="723900" cy="164475"/>
          </a:xfrm>
        </p:grpSpPr>
        <p:sp>
          <p:nvSpPr>
            <p:cNvPr id="44" name="No name"/>
            <p:cNvSpPr/>
            <p:nvPr/>
          </p:nvSpPr>
          <p:spPr>
            <a:xfrm>
              <a:off x="4381500" y="2029299"/>
              <a:ext cx="723900" cy="164475"/>
            </a:xfrm>
            <a:custGeom>
              <a:avLst/>
              <a:gdLst/>
              <a:ahLst/>
              <a:cxnLst/>
              <a:rect l="l" t="t" r="r" b="b"/>
              <a:pathLst>
                <a:path w="723900" h="164475">
                  <a:moveTo>
                    <a:pt x="1" y="0"/>
                  </a:moveTo>
                  <a:lnTo>
                    <a:pt x="1" y="164475"/>
                  </a:lnTo>
                  <a:lnTo>
                    <a:pt x="723900" y="164475"/>
                  </a:lnTo>
                  <a:lnTo>
                    <a:pt x="72390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3600" cap="rnd">
              <a:solidFill>
                <a:srgbClr val="7A7A7A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@"/>
            <p:cNvSpPr/>
            <p:nvPr/>
          </p:nvSpPr>
          <p:spPr>
            <a:xfrm>
              <a:off x="4381500" y="2029299"/>
              <a:ext cx="723900" cy="164475"/>
            </a:xfrm>
          </p:spPr>
          <p:txBody>
            <a:bodyPr wrap="square" lIns="10800" tIns="10800" rIns="10800" bIns="10800" rtlCol="0" anchor="b"/>
            <a:lstStyle/>
            <a:p>
              <a:pPr defTabSz="457200" algn="ctr"/>
              <a:r>
                <a:rPr kern="100" spc="-9" dirty="0" sz="1000">
                  <a:solidFill>
                    <a:srgbClr val="252525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Solinoid </a:t>
              </a:r>
              <a:endParaRPr kern="100" dirty="0"/>
            </a:p>
          </p:txBody>
        </p:sp>
      </p:grpSp>
      <p:grpSp>
        <p:nvGrpSpPr>
          <p:cNvPr id="46" name="H"/>
          <p:cNvGrpSpPr/>
          <p:nvPr/>
        </p:nvGrpSpPr>
        <p:grpSpPr>
          <a:xfrm>
            <a:off x="6565900" y="3489174"/>
            <a:ext cx="723900" cy="164475"/>
            <a:chOff x="6565900" y="3489174"/>
            <a:chExt cx="723900" cy="164475"/>
          </a:xfrm>
        </p:grpSpPr>
        <p:sp>
          <p:nvSpPr>
            <p:cNvPr id="47" name="No name"/>
            <p:cNvSpPr/>
            <p:nvPr/>
          </p:nvSpPr>
          <p:spPr>
            <a:xfrm>
              <a:off x="6565900" y="3489174"/>
              <a:ext cx="723900" cy="164475"/>
            </a:xfrm>
            <a:custGeom>
              <a:avLst/>
              <a:gdLst/>
              <a:ahLst/>
              <a:cxnLst/>
              <a:rect l="l" t="t" r="r" b="b"/>
              <a:pathLst>
                <a:path w="723900" h="164475">
                  <a:moveTo>
                    <a:pt x="1" y="0"/>
                  </a:moveTo>
                  <a:lnTo>
                    <a:pt x="1" y="164475"/>
                  </a:lnTo>
                  <a:lnTo>
                    <a:pt x="723900" y="164475"/>
                  </a:lnTo>
                  <a:lnTo>
                    <a:pt x="72390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3600" cap="rnd">
              <a:solidFill>
                <a:srgbClr val="7A7A7A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@"/>
            <p:cNvSpPr/>
            <p:nvPr/>
          </p:nvSpPr>
          <p:spPr>
            <a:xfrm>
              <a:off x="6565900" y="3489174"/>
              <a:ext cx="723900" cy="164475"/>
            </a:xfrm>
          </p:spPr>
          <p:txBody>
            <a:bodyPr wrap="square" lIns="10800" tIns="10800" rIns="10800" bIns="10800" rtlCol="0" anchor="b"/>
            <a:lstStyle/>
            <a:p>
              <a:pPr defTabSz="457200" algn="ctr"/>
              <a:r>
                <a:rPr kern="100" spc="-9" dirty="0" sz="1000">
                  <a:solidFill>
                    <a:srgbClr val="252525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Air Pump</a:t>
              </a:r>
              <a:endParaRPr kern="100" dirty="0"/>
            </a:p>
          </p:txBody>
        </p:sp>
      </p:grpSp>
      <p:grpSp>
        <p:nvGrpSpPr>
          <p:cNvPr id="49" name="H"/>
          <p:cNvGrpSpPr/>
          <p:nvPr/>
        </p:nvGrpSpPr>
        <p:grpSpPr>
          <a:xfrm>
            <a:off x="6629400" y="5317349"/>
            <a:ext cx="723900" cy="164475"/>
            <a:chOff x="6629400" y="5317349"/>
            <a:chExt cx="723900" cy="164475"/>
          </a:xfrm>
        </p:grpSpPr>
        <p:sp>
          <p:nvSpPr>
            <p:cNvPr id="50" name="No name"/>
            <p:cNvSpPr/>
            <p:nvPr/>
          </p:nvSpPr>
          <p:spPr>
            <a:xfrm>
              <a:off x="6629400" y="5317349"/>
              <a:ext cx="723900" cy="164475"/>
            </a:xfrm>
            <a:custGeom>
              <a:avLst/>
              <a:gdLst/>
              <a:ahLst/>
              <a:cxnLst/>
              <a:rect l="l" t="t" r="r" b="b"/>
              <a:pathLst>
                <a:path w="723900" h="164475">
                  <a:moveTo>
                    <a:pt x="1" y="0"/>
                  </a:moveTo>
                  <a:lnTo>
                    <a:pt x="1" y="164475"/>
                  </a:lnTo>
                  <a:lnTo>
                    <a:pt x="723900" y="164475"/>
                  </a:lnTo>
                  <a:lnTo>
                    <a:pt x="72390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3600" cap="rnd">
              <a:solidFill>
                <a:srgbClr val="7A7A7A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@"/>
            <p:cNvSpPr/>
            <p:nvPr/>
          </p:nvSpPr>
          <p:spPr>
            <a:xfrm>
              <a:off x="6629400" y="5317349"/>
              <a:ext cx="723900" cy="164475"/>
            </a:xfrm>
          </p:spPr>
          <p:txBody>
            <a:bodyPr wrap="square" lIns="10800" tIns="10800" rIns="10800" bIns="10800" rtlCol="0" anchor="b"/>
            <a:lstStyle/>
            <a:p>
              <a:pPr defTabSz="457200" algn="ctr"/>
              <a:r>
                <a:rPr kern="100" spc="-9" dirty="0" sz="1000">
                  <a:solidFill>
                    <a:srgbClr val="252525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Dc light</a:t>
              </a:r>
              <a:endParaRPr kern="100" dirty="0"/>
            </a:p>
          </p:txBody>
        </p:sp>
      </p:grpSp>
      <p:grpSp>
        <p:nvGrpSpPr>
          <p:cNvPr id="52" name="H"/>
          <p:cNvGrpSpPr/>
          <p:nvPr/>
        </p:nvGrpSpPr>
        <p:grpSpPr>
          <a:xfrm>
            <a:off x="5613400" y="2065524"/>
            <a:ext cx="723900" cy="164475"/>
            <a:chOff x="5613400" y="2065524"/>
            <a:chExt cx="723900" cy="164475"/>
          </a:xfrm>
        </p:grpSpPr>
        <p:sp>
          <p:nvSpPr>
            <p:cNvPr id="53" name="No name"/>
            <p:cNvSpPr/>
            <p:nvPr/>
          </p:nvSpPr>
          <p:spPr>
            <a:xfrm>
              <a:off x="5613400" y="2065524"/>
              <a:ext cx="723900" cy="164475"/>
            </a:xfrm>
            <a:custGeom>
              <a:avLst/>
              <a:gdLst/>
              <a:ahLst/>
              <a:cxnLst/>
              <a:rect l="l" t="t" r="r" b="b"/>
              <a:pathLst>
                <a:path w="723900" h="164475">
                  <a:moveTo>
                    <a:pt x="1" y="0"/>
                  </a:moveTo>
                  <a:lnTo>
                    <a:pt x="1" y="164475"/>
                  </a:lnTo>
                  <a:lnTo>
                    <a:pt x="723900" y="164475"/>
                  </a:lnTo>
                  <a:lnTo>
                    <a:pt x="72390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3600" cap="rnd">
              <a:solidFill>
                <a:srgbClr val="7A7A7A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@"/>
            <p:cNvSpPr/>
            <p:nvPr/>
          </p:nvSpPr>
          <p:spPr>
            <a:xfrm>
              <a:off x="5613400" y="2065524"/>
              <a:ext cx="723900" cy="164475"/>
            </a:xfrm>
          </p:spPr>
          <p:txBody>
            <a:bodyPr wrap="square" lIns="10800" tIns="10800" rIns="10800" bIns="10800" rtlCol="0" anchor="b"/>
            <a:lstStyle/>
            <a:p>
              <a:pPr defTabSz="457200" algn="ctr"/>
              <a:r>
                <a:rPr kern="100" spc="-9" dirty="0" sz="1000">
                  <a:solidFill>
                    <a:srgbClr val="252525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Water Pump</a:t>
              </a:r>
              <a:endParaRPr kern="100" dirty="0"/>
            </a:p>
          </p:txBody>
        </p:sp>
      </p:grpSp>
      <p:grpSp>
        <p:nvGrpSpPr>
          <p:cNvPr id="55" name="H"/>
          <p:cNvGrpSpPr/>
          <p:nvPr/>
        </p:nvGrpSpPr>
        <p:grpSpPr>
          <a:xfrm>
            <a:off x="1896166" y="8000895"/>
            <a:ext cx="1433686" cy="624347"/>
            <a:chOff x="1896166" y="8000895"/>
            <a:chExt cx="1433686" cy="624347"/>
          </a:xfrm>
        </p:grpSpPr>
        <p:sp>
          <p:nvSpPr>
            <p:cNvPr id="56" name="No name"/>
            <p:cNvSpPr/>
            <p:nvPr/>
          </p:nvSpPr>
          <p:spPr>
            <a:xfrm>
              <a:off x="1896166" y="8000895"/>
              <a:ext cx="1433686" cy="624347"/>
            </a:xfrm>
            <a:custGeom>
              <a:avLst/>
              <a:gdLst/>
              <a:ahLst/>
              <a:cxnLst/>
              <a:rect l="l" t="t" r="r" b="b"/>
              <a:pathLst>
                <a:path w="1433686" h="624347">
                  <a:moveTo>
                    <a:pt x="0" y="0"/>
                  </a:moveTo>
                  <a:lnTo>
                    <a:pt x="0" y="624347"/>
                  </a:lnTo>
                  <a:lnTo>
                    <a:pt x="1433686" y="624347"/>
                  </a:lnTo>
                  <a:lnTo>
                    <a:pt x="14336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3600" cap="rnd">
              <a:solidFill>
                <a:srgbClr val="7A7A7A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@"/>
            <p:cNvSpPr/>
            <p:nvPr/>
          </p:nvSpPr>
          <p:spPr>
            <a:xfrm>
              <a:off x="1896166" y="8000895"/>
              <a:ext cx="1433686" cy="624347"/>
            </a:xfrm>
          </p:spPr>
          <p:txBody>
            <a:bodyPr wrap="square" lIns="10800" tIns="10800" rIns="10800" bIns="10800" rtlCol="0" anchor="b"/>
            <a:lstStyle/>
            <a:p>
              <a:pPr defTabSz="457200" algn="ctr"/>
              <a:r>
                <a:rPr kern="100" spc="-9" dirty="0" sz="1600">
                  <a:solidFill>
                    <a:srgbClr val="252525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Node MCU</a:t>
              </a:r>
              <a:endParaRPr kern="100" dirty="0"/>
            </a:p>
          </p:txBody>
        </p:sp>
      </p:grpSp>
      <p:grpSp>
        <p:nvGrpSpPr>
          <p:cNvPr id="58" name="H"/>
          <p:cNvGrpSpPr/>
          <p:nvPr/>
        </p:nvGrpSpPr>
        <p:grpSpPr>
          <a:xfrm>
            <a:off x="1934836" y="554975"/>
            <a:ext cx="3622496" cy="739967"/>
            <a:chOff x="1934836" y="554975"/>
            <a:chExt cx="3622496" cy="739967"/>
          </a:xfrm>
        </p:grpSpPr>
        <p:sp>
          <p:nvSpPr>
            <p:cNvPr id="59" name="No name"/>
            <p:cNvSpPr/>
            <p:nvPr/>
          </p:nvSpPr>
          <p:spPr>
            <a:xfrm>
              <a:off x="1934836" y="554975"/>
              <a:ext cx="3622496" cy="739967"/>
            </a:xfrm>
            <a:custGeom>
              <a:avLst/>
              <a:gdLst/>
              <a:ahLst/>
              <a:cxnLst/>
              <a:rect l="l" t="t" r="r" b="b"/>
              <a:pathLst>
                <a:path w="3622496" h="739967">
                  <a:moveTo>
                    <a:pt x="1" y="0"/>
                  </a:moveTo>
                  <a:lnTo>
                    <a:pt x="1" y="739967"/>
                  </a:lnTo>
                  <a:lnTo>
                    <a:pt x="3622496" y="739967"/>
                  </a:lnTo>
                  <a:lnTo>
                    <a:pt x="362249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3600" cap="rnd">
              <a:solidFill>
                <a:srgbClr val="7A7A7A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@"/>
            <p:cNvSpPr/>
            <p:nvPr/>
          </p:nvSpPr>
          <p:spPr>
            <a:xfrm>
              <a:off x="1934836" y="554975"/>
              <a:ext cx="3622496" cy="739967"/>
            </a:xfrm>
          </p:spPr>
          <p:txBody>
            <a:bodyPr wrap="square" lIns="10800" tIns="10800" rIns="10800" bIns="10800" rtlCol="0" anchor="b"/>
            <a:lstStyle/>
            <a:p>
              <a:pPr defTabSz="457200" algn="ctr"/>
              <a:r>
                <a:rPr kern="100" spc="-9" dirty="0" sz="3600">
                  <a:solidFill>
                    <a:srgbClr val="252525"/>
                  </a:solidFill>
                  <a:highlight>
                    <a:srgbClr val="FFFFFF">
                      <a:alpha val="0"/>
                    </a:srgbClr>
                  </a:highlight>
                  <a:latin typeface="Calibri"/>
                </a:rPr>
                <a:t>Schematic of part 1</a:t>
              </a:r>
              <a:endParaRPr kern="100" dirty="0"/>
            </a:p>
          </p:txBody>
        </p:sp>
      </p:grpSp>
    </p:spTree>
  </p:cSld>
</p:sld>
</file>

<file path=ppt\theme\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