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9/18/16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EAC472-FD37-4CA6-B659-3867BE72CC57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9/18/16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440C0C-28F4-4B69-B502-C20F3A4E4618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EECS_448 Project 1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876320" y="3602160"/>
            <a:ext cx="8791200" cy="3032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Team: The Replacements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Hunter crisp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Scott diffin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Austin juhl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Narinder singh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Overview of the platform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Platform used JavaScript, HTML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Object Oriented, Independent, Simple, and Portable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Description on how work was split between teammates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work was spit by what the teammate was comfortable doing.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got everyone involved in the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all had specific tasks that needed to be done and after that we helped each other out in combining the program.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Challenges and how they were overcome or dealt with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major challenge we faced was reading and writing events to a file. We could not get the file systems api to work with browserify. We were forced to use/learn cookies at the last minute.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Another challenge was dealing with the minor details we had not given thought to.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Any features that did not make the demo version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created an object oriented event handler that we were unable to use because we could not write the objects to a file.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Retrospective on what the team would have done different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should have taken more time to discuss what our expectations of the final product were and how we planned to execute certain functions.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Setting dead lines for each day or week in order to have continuous progress and prevent procrastination.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Having a planned outline so everyone was clear on the due dates and what their responsibilities are.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156</TotalTime>
  <Application>LibreOffice/5.1.4.2$Linux_X86_64 LibreOffice_project/10$Build-2</Application>
  <Words>272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2016-09-18T20:53:09Z</dcterms:created>
  <dc:creator>Narinder Singh</dc:creator>
  <dc:description/>
  <dc:language>en-US</dc:language>
  <cp:lastModifiedBy/>
  <dcterms:modified xsi:type="dcterms:W3CDTF">2016-09-18T23:45:30Z</dcterms:modified>
  <cp:revision>9</cp:revision>
  <dc:subject/>
  <dc:title>EECS_448 Project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