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959" autoAdjust="0"/>
  </p:normalViewPr>
  <p:slideViewPr>
    <p:cSldViewPr snapToGrid="0">
      <p:cViewPr varScale="1">
        <p:scale>
          <a:sx n="66" d="100"/>
          <a:sy n="66" d="100"/>
        </p:scale>
        <p:origin x="13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207" name="Picture 206"/>
          <p:cNvPicPr/>
          <p:nvPr/>
        </p:nvPicPr>
        <p:blipFill>
          <a:blip r:embed="rId2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  <p:pic>
        <p:nvPicPr>
          <p:cNvPr id="208" name="Picture 207"/>
          <p:cNvPicPr/>
          <p:nvPr/>
        </p:nvPicPr>
        <p:blipFill>
          <a:blip r:embed="rId2"/>
          <a:stretch/>
        </p:blipFill>
        <p:spPr>
          <a:xfrm>
            <a:off x="3875040" y="2249280"/>
            <a:ext cx="4438440" cy="354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cxn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cxn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cxn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cxn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cxn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cxn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cxn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cxn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cxn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cxn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cxn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cxn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cxn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cxn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cxn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9" name="CustomShape 38"/>
          <p:cNvSpPr/>
          <p:nvPr/>
        </p:nvSpPr>
        <p:spPr>
          <a:xfrm>
            <a:off x="120960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39"/>
          <p:cNvSpPr/>
          <p:nvPr/>
        </p:nvSpPr>
        <p:spPr>
          <a:xfrm>
            <a:off x="1128600" y="217656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0"/>
          <p:cNvSpPr/>
          <p:nvPr/>
        </p:nvSpPr>
        <p:spPr>
          <a:xfrm>
            <a:off x="1123920" y="4021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1"/>
          <p:cNvSpPr/>
          <p:nvPr/>
        </p:nvSpPr>
        <p:spPr>
          <a:xfrm>
            <a:off x="414360" y="9360"/>
            <a:ext cx="28080" cy="44812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2"/>
          <p:cNvSpPr/>
          <p:nvPr/>
        </p:nvSpPr>
        <p:spPr>
          <a:xfrm>
            <a:off x="33336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3"/>
          <p:cNvSpPr/>
          <p:nvPr/>
        </p:nvSpPr>
        <p:spPr>
          <a:xfrm>
            <a:off x="190440" y="9360"/>
            <a:ext cx="151920" cy="907560"/>
          </a:xfrm>
          <a:custGeom>
            <a:avLst/>
            <a:gdLst/>
            <a:ahLst/>
            <a:cxnLst/>
            <a:rect l="l" t="t" r="r" b="b"/>
            <a:pathLst>
              <a:path w="96" h="572">
                <a:moveTo>
                  <a:pt x="15" y="572"/>
                </a:moveTo>
                <a:lnTo>
                  <a:pt x="0" y="566"/>
                </a:lnTo>
                <a:lnTo>
                  <a:pt x="81" y="380"/>
                </a:lnTo>
                <a:lnTo>
                  <a:pt x="81" y="0"/>
                </a:lnTo>
                <a:lnTo>
                  <a:pt x="96" y="0"/>
                </a:lnTo>
                <a:lnTo>
                  <a:pt x="96" y="383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4"/>
          <p:cNvSpPr/>
          <p:nvPr/>
        </p:nvSpPr>
        <p:spPr>
          <a:xfrm>
            <a:off x="1290600" y="14400"/>
            <a:ext cx="375840" cy="1801440"/>
          </a:xfrm>
          <a:custGeom>
            <a:avLst/>
            <a:gdLst/>
            <a:ahLst/>
            <a:cxnLst/>
            <a:rect l="l" t="t" r="r" b="b"/>
            <a:pathLst>
              <a:path w="237" h="1135">
                <a:moveTo>
                  <a:pt x="222" y="1135"/>
                </a:moveTo>
                <a:lnTo>
                  <a:pt x="0" y="620"/>
                </a:lnTo>
                <a:lnTo>
                  <a:pt x="0" y="0"/>
                </a:lnTo>
                <a:lnTo>
                  <a:pt x="18" y="0"/>
                </a:lnTo>
                <a:lnTo>
                  <a:pt x="18" y="617"/>
                </a:lnTo>
                <a:lnTo>
                  <a:pt x="237" y="1129"/>
                </a:lnTo>
                <a:lnTo>
                  <a:pt x="222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5"/>
          <p:cNvSpPr/>
          <p:nvPr/>
        </p:nvSpPr>
        <p:spPr>
          <a:xfrm>
            <a:off x="1600200" y="18018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6"/>
          <p:cNvSpPr/>
          <p:nvPr/>
        </p:nvSpPr>
        <p:spPr>
          <a:xfrm>
            <a:off x="1380960" y="9360"/>
            <a:ext cx="371160" cy="1425240"/>
          </a:xfrm>
          <a:custGeom>
            <a:avLst/>
            <a:gdLst/>
            <a:ahLst/>
            <a:cxnLst/>
            <a:rect l="l" t="t" r="r" b="b"/>
            <a:pathLst>
              <a:path w="234" h="898">
                <a:moveTo>
                  <a:pt x="219" y="898"/>
                </a:moveTo>
                <a:lnTo>
                  <a:pt x="0" y="383"/>
                </a:lnTo>
                <a:lnTo>
                  <a:pt x="0" y="0"/>
                </a:lnTo>
                <a:lnTo>
                  <a:pt x="15" y="0"/>
                </a:lnTo>
                <a:lnTo>
                  <a:pt x="15" y="380"/>
                </a:lnTo>
                <a:lnTo>
                  <a:pt x="234" y="892"/>
                </a:lnTo>
                <a:lnTo>
                  <a:pt x="219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7"/>
          <p:cNvSpPr/>
          <p:nvPr/>
        </p:nvSpPr>
        <p:spPr>
          <a:xfrm>
            <a:off x="1643040" y="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8"/>
          <p:cNvSpPr/>
          <p:nvPr/>
        </p:nvSpPr>
        <p:spPr>
          <a:xfrm>
            <a:off x="1685880" y="1420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9"/>
          <p:cNvSpPr/>
          <p:nvPr/>
        </p:nvSpPr>
        <p:spPr>
          <a:xfrm>
            <a:off x="168588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0"/>
          <p:cNvSpPr/>
          <p:nvPr/>
        </p:nvSpPr>
        <p:spPr>
          <a:xfrm>
            <a:off x="1743120" y="4680"/>
            <a:ext cx="418680" cy="522000"/>
          </a:xfrm>
          <a:custGeom>
            <a:avLst/>
            <a:gdLst/>
            <a:ahLst/>
            <a:cxnLst/>
            <a:rect l="l" t="t" r="r" b="b"/>
            <a:pathLst>
              <a:path w="264" h="329">
                <a:moveTo>
                  <a:pt x="252" y="329"/>
                </a:moveTo>
                <a:lnTo>
                  <a:pt x="45" y="120"/>
                </a:lnTo>
                <a:lnTo>
                  <a:pt x="0" y="6"/>
                </a:lnTo>
                <a:lnTo>
                  <a:pt x="15" y="0"/>
                </a:lnTo>
                <a:lnTo>
                  <a:pt x="60" y="111"/>
                </a:lnTo>
                <a:lnTo>
                  <a:pt x="264" y="317"/>
                </a:lnTo>
                <a:lnTo>
                  <a:pt x="252" y="32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1"/>
          <p:cNvSpPr/>
          <p:nvPr/>
        </p:nvSpPr>
        <p:spPr>
          <a:xfrm>
            <a:off x="2119320" y="488880"/>
            <a:ext cx="161640" cy="14724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2"/>
          <p:cNvSpPr/>
          <p:nvPr/>
        </p:nvSpPr>
        <p:spPr>
          <a:xfrm>
            <a:off x="952560" y="4680"/>
            <a:ext cx="151920" cy="907560"/>
          </a:xfrm>
          <a:custGeom>
            <a:avLst/>
            <a:gdLst/>
            <a:ahLst/>
            <a:cxnLst/>
            <a:rect l="l" t="t" r="r" b="b"/>
            <a:pathLst>
              <a:path w="96" h="572">
                <a:moveTo>
                  <a:pt x="15" y="572"/>
                </a:moveTo>
                <a:lnTo>
                  <a:pt x="0" y="572"/>
                </a:lnTo>
                <a:lnTo>
                  <a:pt x="0" y="189"/>
                </a:lnTo>
                <a:lnTo>
                  <a:pt x="81" y="0"/>
                </a:lnTo>
                <a:lnTo>
                  <a:pt x="96" y="6"/>
                </a:lnTo>
                <a:lnTo>
                  <a:pt x="15" y="192"/>
                </a:lnTo>
                <a:lnTo>
                  <a:pt x="15" y="57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3"/>
          <p:cNvSpPr/>
          <p:nvPr/>
        </p:nvSpPr>
        <p:spPr>
          <a:xfrm>
            <a:off x="86688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2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4"/>
          <p:cNvSpPr/>
          <p:nvPr/>
        </p:nvSpPr>
        <p:spPr>
          <a:xfrm>
            <a:off x="890640" y="15541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5"/>
          <p:cNvSpPr/>
          <p:nvPr/>
        </p:nvSpPr>
        <p:spPr>
          <a:xfrm>
            <a:off x="738360" y="5622840"/>
            <a:ext cx="337680" cy="1215720"/>
          </a:xfrm>
          <a:custGeom>
            <a:avLst/>
            <a:gdLst/>
            <a:ahLst/>
            <a:cxnLst/>
            <a:rect l="l" t="t" r="r" b="b"/>
            <a:pathLst>
              <a:path w="213" h="766">
                <a:moveTo>
                  <a:pt x="213" y="766"/>
                </a:moveTo>
                <a:lnTo>
                  <a:pt x="195" y="766"/>
                </a:lnTo>
                <a:lnTo>
                  <a:pt x="195" y="464"/>
                </a:lnTo>
                <a:lnTo>
                  <a:pt x="0" y="6"/>
                </a:lnTo>
                <a:lnTo>
                  <a:pt x="12" y="0"/>
                </a:lnTo>
                <a:lnTo>
                  <a:pt x="213" y="461"/>
                </a:lnTo>
                <a:lnTo>
                  <a:pt x="213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6"/>
          <p:cNvSpPr/>
          <p:nvPr/>
        </p:nvSpPr>
        <p:spPr>
          <a:xfrm>
            <a:off x="647640" y="5479920"/>
            <a:ext cx="156960" cy="15696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6" y="0"/>
                  <a:pt x="33" y="8"/>
                  <a:pt x="33" y="17"/>
                </a:cubicBezTo>
                <a:cubicBezTo>
                  <a:pt x="33" y="26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29"/>
                  <a:pt x="17" y="29"/>
                </a:cubicBezTo>
                <a:cubicBezTo>
                  <a:pt x="23" y="29"/>
                  <a:pt x="29" y="24"/>
                  <a:pt x="29" y="17"/>
                </a:cubicBezTo>
                <a:cubicBezTo>
                  <a:pt x="29" y="10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7"/>
          <p:cNvSpPr/>
          <p:nvPr/>
        </p:nvSpPr>
        <p:spPr>
          <a:xfrm>
            <a:off x="6660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2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2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8"/>
          <p:cNvSpPr/>
          <p:nvPr/>
        </p:nvSpPr>
        <p:spPr>
          <a:xfrm>
            <a:off x="0" y="3897360"/>
            <a:ext cx="132840" cy="266400"/>
          </a:xfrm>
          <a:custGeom>
            <a:avLst/>
            <a:gdLst/>
            <a:ahLst/>
            <a:cxnLst/>
            <a:rect l="l" t="t" r="r" b="b"/>
            <a:pathLst>
              <a:path w="84" h="168">
                <a:moveTo>
                  <a:pt x="69" y="168"/>
                </a:moveTo>
                <a:lnTo>
                  <a:pt x="0" y="6"/>
                </a:lnTo>
                <a:lnTo>
                  <a:pt x="12" y="0"/>
                </a:lnTo>
                <a:lnTo>
                  <a:pt x="84" y="162"/>
                </a:lnTo>
                <a:lnTo>
                  <a:pt x="69" y="16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59"/>
          <p:cNvSpPr/>
          <p:nvPr/>
        </p:nvSpPr>
        <p:spPr>
          <a:xfrm>
            <a:off x="66600" y="414972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0"/>
          <p:cNvSpPr/>
          <p:nvPr/>
        </p:nvSpPr>
        <p:spPr>
          <a:xfrm>
            <a:off x="0" y="1644480"/>
            <a:ext cx="132840" cy="269640"/>
          </a:xfrm>
          <a:custGeom>
            <a:avLst/>
            <a:gdLst/>
            <a:ahLst/>
            <a:cxnLst/>
            <a:rect l="l" t="t" r="r" b="b"/>
            <a:pathLst>
              <a:path w="84" h="170">
                <a:moveTo>
                  <a:pt x="12" y="170"/>
                </a:moveTo>
                <a:lnTo>
                  <a:pt x="0" y="164"/>
                </a:lnTo>
                <a:lnTo>
                  <a:pt x="69" y="0"/>
                </a:lnTo>
                <a:lnTo>
                  <a:pt x="84" y="6"/>
                </a:lnTo>
                <a:lnTo>
                  <a:pt x="12" y="17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1"/>
          <p:cNvSpPr/>
          <p:nvPr/>
        </p:nvSpPr>
        <p:spPr>
          <a:xfrm>
            <a:off x="66600" y="14684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2"/>
          <p:cNvSpPr/>
          <p:nvPr/>
        </p:nvSpPr>
        <p:spPr>
          <a:xfrm>
            <a:off x="695160" y="4680"/>
            <a:ext cx="309240" cy="1558440"/>
          </a:xfrm>
          <a:custGeom>
            <a:avLst/>
            <a:gdLst/>
            <a:ahLst/>
            <a:cxnLst/>
            <a:rect l="l" t="t" r="r" b="b"/>
            <a:pathLst>
              <a:path w="195" h="982">
                <a:moveTo>
                  <a:pt x="195" y="982"/>
                </a:moveTo>
                <a:lnTo>
                  <a:pt x="177" y="982"/>
                </a:lnTo>
                <a:lnTo>
                  <a:pt x="177" y="805"/>
                </a:lnTo>
                <a:lnTo>
                  <a:pt x="0" y="629"/>
                </a:lnTo>
                <a:lnTo>
                  <a:pt x="0" y="0"/>
                </a:lnTo>
                <a:lnTo>
                  <a:pt x="18" y="0"/>
                </a:lnTo>
                <a:lnTo>
                  <a:pt x="18" y="623"/>
                </a:lnTo>
                <a:lnTo>
                  <a:pt x="195" y="796"/>
                </a:lnTo>
                <a:lnTo>
                  <a:pt x="195" y="98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3"/>
          <p:cNvSpPr/>
          <p:nvPr/>
        </p:nvSpPr>
        <p:spPr>
          <a:xfrm>
            <a:off x="57240" y="48816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4"/>
          <p:cNvSpPr/>
          <p:nvPr/>
        </p:nvSpPr>
        <p:spPr>
          <a:xfrm>
            <a:off x="138240" y="5060880"/>
            <a:ext cx="304560" cy="1777680"/>
          </a:xfrm>
          <a:custGeom>
            <a:avLst/>
            <a:gdLst/>
            <a:ahLst/>
            <a:cxnLst/>
            <a:rect l="l" t="t" r="r" b="b"/>
            <a:pathLst>
              <a:path w="192" h="1120">
                <a:moveTo>
                  <a:pt x="192" y="1120"/>
                </a:moveTo>
                <a:lnTo>
                  <a:pt x="177" y="1120"/>
                </a:lnTo>
                <a:lnTo>
                  <a:pt x="177" y="360"/>
                </a:lnTo>
                <a:lnTo>
                  <a:pt x="0" y="183"/>
                </a:lnTo>
                <a:lnTo>
                  <a:pt x="0" y="0"/>
                </a:lnTo>
                <a:lnTo>
                  <a:pt x="15" y="0"/>
                </a:lnTo>
                <a:lnTo>
                  <a:pt x="15" y="177"/>
                </a:lnTo>
                <a:lnTo>
                  <a:pt x="192" y="354"/>
                </a:lnTo>
                <a:lnTo>
                  <a:pt x="192" y="112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5"/>
          <p:cNvSpPr/>
          <p:nvPr/>
        </p:nvSpPr>
        <p:spPr>
          <a:xfrm>
            <a:off x="561960" y="64310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6"/>
          <p:cNvSpPr/>
          <p:nvPr/>
        </p:nvSpPr>
        <p:spPr>
          <a:xfrm>
            <a:off x="642960" y="6610320"/>
            <a:ext cx="23400" cy="24264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7"/>
          <p:cNvSpPr/>
          <p:nvPr/>
        </p:nvSpPr>
        <p:spPr>
          <a:xfrm>
            <a:off x="76320" y="64310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0" y="9"/>
                  <a:pt x="40" y="20"/>
                </a:cubicBezTo>
                <a:cubicBezTo>
                  <a:pt x="40" y="31"/>
                  <a:pt x="32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68"/>
          <p:cNvSpPr/>
          <p:nvPr/>
        </p:nvSpPr>
        <p:spPr>
          <a:xfrm>
            <a:off x="0" y="5978520"/>
            <a:ext cx="190080" cy="461520"/>
          </a:xfrm>
          <a:custGeom>
            <a:avLst/>
            <a:gdLst/>
            <a:ahLst/>
            <a:cxnLst/>
            <a:rect l="l" t="t" r="r" b="b"/>
            <a:pathLst>
              <a:path w="120" h="291">
                <a:moveTo>
                  <a:pt x="120" y="291"/>
                </a:moveTo>
                <a:lnTo>
                  <a:pt x="105" y="291"/>
                </a:lnTo>
                <a:lnTo>
                  <a:pt x="105" y="114"/>
                </a:lnTo>
                <a:lnTo>
                  <a:pt x="0" y="9"/>
                </a:lnTo>
                <a:lnTo>
                  <a:pt x="12" y="0"/>
                </a:lnTo>
                <a:lnTo>
                  <a:pt x="120" y="108"/>
                </a:lnTo>
                <a:lnTo>
                  <a:pt x="120" y="29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9"/>
          <p:cNvSpPr/>
          <p:nvPr/>
        </p:nvSpPr>
        <p:spPr>
          <a:xfrm>
            <a:off x="1014480" y="1801800"/>
            <a:ext cx="213840" cy="755280"/>
          </a:xfrm>
          <a:custGeom>
            <a:avLst/>
            <a:gdLst/>
            <a:ahLst/>
            <a:cxnLst/>
            <a:rect l="l" t="t" r="r" b="b"/>
            <a:pathLst>
              <a:path w="135" h="476">
                <a:moveTo>
                  <a:pt x="12" y="476"/>
                </a:moveTo>
                <a:lnTo>
                  <a:pt x="0" y="476"/>
                </a:lnTo>
                <a:lnTo>
                  <a:pt x="0" y="128"/>
                </a:lnTo>
                <a:lnTo>
                  <a:pt x="126" y="0"/>
                </a:lnTo>
                <a:lnTo>
                  <a:pt x="135" y="9"/>
                </a:lnTo>
                <a:lnTo>
                  <a:pt x="12" y="131"/>
                </a:lnTo>
                <a:lnTo>
                  <a:pt x="12" y="47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0"/>
          <p:cNvSpPr/>
          <p:nvPr/>
        </p:nvSpPr>
        <p:spPr>
          <a:xfrm>
            <a:off x="938160" y="2548080"/>
            <a:ext cx="166320" cy="159840"/>
          </a:xfrm>
          <a:custGeom>
            <a:avLst/>
            <a:gdLst/>
            <a:ahLst/>
            <a:cxnLst/>
            <a:rect l="l" t="t" r="r" b="b"/>
            <a:pathLst>
              <a:path w="35" h="34">
                <a:moveTo>
                  <a:pt x="18" y="34"/>
                </a:moveTo>
                <a:cubicBezTo>
                  <a:pt x="8" y="34"/>
                  <a:pt x="0" y="26"/>
                  <a:pt x="0" y="17"/>
                </a:cubicBezTo>
                <a:cubicBezTo>
                  <a:pt x="0" y="7"/>
                  <a:pt x="8" y="0"/>
                  <a:pt x="18" y="0"/>
                </a:cubicBezTo>
                <a:cubicBezTo>
                  <a:pt x="27" y="0"/>
                  <a:pt x="35" y="7"/>
                  <a:pt x="35" y="17"/>
                </a:cubicBezTo>
                <a:cubicBezTo>
                  <a:pt x="35" y="26"/>
                  <a:pt x="27" y="34"/>
                  <a:pt x="18" y="34"/>
                </a:cubicBezTo>
                <a:close/>
                <a:moveTo>
                  <a:pt x="18" y="4"/>
                </a:moveTo>
                <a:cubicBezTo>
                  <a:pt x="10" y="4"/>
                  <a:pt x="4" y="10"/>
                  <a:pt x="4" y="17"/>
                </a:cubicBezTo>
                <a:cubicBezTo>
                  <a:pt x="4" y="24"/>
                  <a:pt x="10" y="30"/>
                  <a:pt x="18" y="30"/>
                </a:cubicBezTo>
                <a:cubicBezTo>
                  <a:pt x="25" y="30"/>
                  <a:pt x="31" y="24"/>
                  <a:pt x="31" y="17"/>
                </a:cubicBezTo>
                <a:cubicBezTo>
                  <a:pt x="31" y="10"/>
                  <a:pt x="25" y="4"/>
                  <a:pt x="18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1"/>
          <p:cNvSpPr/>
          <p:nvPr/>
        </p:nvSpPr>
        <p:spPr>
          <a:xfrm>
            <a:off x="595440" y="4680"/>
            <a:ext cx="637920" cy="4025520"/>
          </a:xfrm>
          <a:custGeom>
            <a:avLst/>
            <a:gdLst/>
            <a:ahLst/>
            <a:cxnLst/>
            <a:rect l="l" t="t" r="r" b="b"/>
            <a:pathLst>
              <a:path w="402" h="2536">
                <a:moveTo>
                  <a:pt x="402" y="2536"/>
                </a:moveTo>
                <a:lnTo>
                  <a:pt x="387" y="2536"/>
                </a:lnTo>
                <a:lnTo>
                  <a:pt x="387" y="2311"/>
                </a:lnTo>
                <a:lnTo>
                  <a:pt x="0" y="1925"/>
                </a:lnTo>
                <a:lnTo>
                  <a:pt x="0" y="0"/>
                </a:lnTo>
                <a:lnTo>
                  <a:pt x="15" y="0"/>
                </a:lnTo>
                <a:lnTo>
                  <a:pt x="15" y="1916"/>
                </a:lnTo>
                <a:lnTo>
                  <a:pt x="402" y="2302"/>
                </a:lnTo>
                <a:lnTo>
                  <a:pt x="402" y="253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2"/>
          <p:cNvSpPr/>
          <p:nvPr/>
        </p:nvSpPr>
        <p:spPr>
          <a:xfrm>
            <a:off x="1224000" y="1382760"/>
            <a:ext cx="142560" cy="47592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3"/>
          <p:cNvSpPr/>
          <p:nvPr/>
        </p:nvSpPr>
        <p:spPr>
          <a:xfrm>
            <a:off x="1300320" y="1849320"/>
            <a:ext cx="109080" cy="10764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4"/>
          <p:cNvSpPr/>
          <p:nvPr/>
        </p:nvSpPr>
        <p:spPr>
          <a:xfrm>
            <a:off x="281160" y="3417840"/>
            <a:ext cx="142560" cy="474480"/>
          </a:xfrm>
          <a:custGeom>
            <a:avLst/>
            <a:gdLst/>
            <a:ahLst/>
            <a:cxnLst/>
            <a:rect l="l" t="t" r="r" b="b"/>
            <a:pathLst>
              <a:path w="90" h="299">
                <a:moveTo>
                  <a:pt x="12" y="299"/>
                </a:moveTo>
                <a:lnTo>
                  <a:pt x="0" y="299"/>
                </a:lnTo>
                <a:lnTo>
                  <a:pt x="0" y="80"/>
                </a:lnTo>
                <a:lnTo>
                  <a:pt x="81" y="0"/>
                </a:lnTo>
                <a:lnTo>
                  <a:pt x="90" y="8"/>
                </a:lnTo>
                <a:lnTo>
                  <a:pt x="12" y="83"/>
                </a:lnTo>
                <a:lnTo>
                  <a:pt x="12" y="29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5"/>
          <p:cNvSpPr/>
          <p:nvPr/>
        </p:nvSpPr>
        <p:spPr>
          <a:xfrm>
            <a:off x="237960" y="3882960"/>
            <a:ext cx="109080" cy="10908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1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7" y="0"/>
                  <a:pt x="23" y="5"/>
                  <a:pt x="23" y="12"/>
                </a:cubicBezTo>
                <a:cubicBezTo>
                  <a:pt x="23" y="18"/>
                  <a:pt x="17" y="23"/>
                  <a:pt x="11" y="23"/>
                </a:cubicBezTo>
                <a:close/>
                <a:moveTo>
                  <a:pt x="11" y="4"/>
                </a:moveTo>
                <a:cubicBezTo>
                  <a:pt x="7" y="4"/>
                  <a:pt x="4" y="8"/>
                  <a:pt x="4" y="12"/>
                </a:cubicBezTo>
                <a:cubicBezTo>
                  <a:pt x="4" y="16"/>
                  <a:pt x="7" y="19"/>
                  <a:pt x="11" y="19"/>
                </a:cubicBezTo>
                <a:cubicBezTo>
                  <a:pt x="15" y="19"/>
                  <a:pt x="19" y="16"/>
                  <a:pt x="19" y="12"/>
                </a:cubicBezTo>
                <a:cubicBezTo>
                  <a:pt x="19" y="8"/>
                  <a:pt x="15" y="4"/>
                  <a:pt x="11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6"/>
          <p:cNvSpPr/>
          <p:nvPr/>
        </p:nvSpPr>
        <p:spPr>
          <a:xfrm>
            <a:off x="4680" y="2166840"/>
            <a:ext cx="114120" cy="452160"/>
          </a:xfrm>
          <a:custGeom>
            <a:avLst/>
            <a:gdLst/>
            <a:ahLst/>
            <a:cxnLst/>
            <a:rect l="l" t="t" r="r" b="b"/>
            <a:pathLst>
              <a:path w="72" h="285">
                <a:moveTo>
                  <a:pt x="6" y="285"/>
                </a:moveTo>
                <a:lnTo>
                  <a:pt x="0" y="276"/>
                </a:lnTo>
                <a:lnTo>
                  <a:pt x="60" y="216"/>
                </a:lnTo>
                <a:lnTo>
                  <a:pt x="60" y="0"/>
                </a:lnTo>
                <a:lnTo>
                  <a:pt x="72" y="0"/>
                </a:lnTo>
                <a:lnTo>
                  <a:pt x="72" y="222"/>
                </a:lnTo>
                <a:lnTo>
                  <a:pt x="6" y="28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7"/>
          <p:cNvSpPr/>
          <p:nvPr/>
        </p:nvSpPr>
        <p:spPr>
          <a:xfrm>
            <a:off x="52560" y="2066760"/>
            <a:ext cx="109080" cy="109080"/>
          </a:xfrm>
          <a:custGeom>
            <a:avLst/>
            <a:gdLst/>
            <a:ahLst/>
            <a:cxnLst/>
            <a:rect l="l" t="t" r="r" b="b"/>
            <a:pathLst>
              <a:path w="23" h="23">
                <a:moveTo>
                  <a:pt x="12" y="23"/>
                </a:moveTo>
                <a:cubicBezTo>
                  <a:pt x="5" y="23"/>
                  <a:pt x="0" y="18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19" y="16"/>
                  <a:pt x="19" y="12"/>
                </a:cubicBezTo>
                <a:cubicBezTo>
                  <a:pt x="19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78"/>
          <p:cNvSpPr/>
          <p:nvPr/>
        </p:nvSpPr>
        <p:spPr>
          <a:xfrm>
            <a:off x="122868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79"/>
          <p:cNvSpPr/>
          <p:nvPr/>
        </p:nvSpPr>
        <p:spPr>
          <a:xfrm>
            <a:off x="1319040" y="5041800"/>
            <a:ext cx="371160" cy="1801440"/>
          </a:xfrm>
          <a:custGeom>
            <a:avLst/>
            <a:gdLst/>
            <a:ahLst/>
            <a:cxnLst/>
            <a:rect l="l" t="t" r="r" b="b"/>
            <a:pathLst>
              <a:path w="234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9" y="0"/>
                </a:lnTo>
                <a:lnTo>
                  <a:pt x="234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80"/>
          <p:cNvSpPr/>
          <p:nvPr/>
        </p:nvSpPr>
        <p:spPr>
          <a:xfrm>
            <a:off x="114768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81"/>
          <p:cNvSpPr/>
          <p:nvPr/>
        </p:nvSpPr>
        <p:spPr>
          <a:xfrm>
            <a:off x="819000" y="3983040"/>
            <a:ext cx="347400" cy="2860200"/>
          </a:xfrm>
          <a:custGeom>
            <a:avLst/>
            <a:gdLst/>
            <a:ahLst/>
            <a:cxnLst/>
            <a:rect l="l" t="t" r="r" b="b"/>
            <a:pathLst>
              <a:path w="219" h="1802">
                <a:moveTo>
                  <a:pt x="219" y="1802"/>
                </a:moveTo>
                <a:lnTo>
                  <a:pt x="201" y="1802"/>
                </a:lnTo>
                <a:lnTo>
                  <a:pt x="201" y="1185"/>
                </a:lnTo>
                <a:lnTo>
                  <a:pt x="0" y="3"/>
                </a:lnTo>
                <a:lnTo>
                  <a:pt x="15" y="0"/>
                </a:lnTo>
                <a:lnTo>
                  <a:pt x="219" y="1185"/>
                </a:lnTo>
                <a:lnTo>
                  <a:pt x="219" y="180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2"/>
          <p:cNvSpPr/>
          <p:nvPr/>
        </p:nvSpPr>
        <p:spPr>
          <a:xfrm>
            <a:off x="728640" y="380700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8"/>
                  <a:pt x="11" y="36"/>
                  <a:pt x="20" y="36"/>
                </a:cubicBezTo>
                <a:cubicBezTo>
                  <a:pt x="29" y="36"/>
                  <a:pt x="36" y="28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83"/>
          <p:cNvSpPr/>
          <p:nvPr/>
        </p:nvSpPr>
        <p:spPr>
          <a:xfrm>
            <a:off x="1623960" y="4867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4"/>
          <p:cNvSpPr/>
          <p:nvPr/>
        </p:nvSpPr>
        <p:spPr>
          <a:xfrm>
            <a:off x="1405080" y="5423040"/>
            <a:ext cx="371160" cy="1425240"/>
          </a:xfrm>
          <a:custGeom>
            <a:avLst/>
            <a:gdLst/>
            <a:ahLst/>
            <a:cxnLst/>
            <a:rect l="l" t="t" r="r" b="b"/>
            <a:pathLst>
              <a:path w="234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0" y="512"/>
                </a:lnTo>
                <a:lnTo>
                  <a:pt x="222" y="0"/>
                </a:lnTo>
                <a:lnTo>
                  <a:pt x="234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5"/>
          <p:cNvSpPr/>
          <p:nvPr/>
        </p:nvSpPr>
        <p:spPr>
          <a:xfrm>
            <a:off x="1666800" y="594504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86"/>
          <p:cNvSpPr/>
          <p:nvPr/>
        </p:nvSpPr>
        <p:spPr>
          <a:xfrm>
            <a:off x="1709640" y="5246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87"/>
          <p:cNvSpPr/>
          <p:nvPr/>
        </p:nvSpPr>
        <p:spPr>
          <a:xfrm>
            <a:off x="1709640" y="57643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88"/>
          <p:cNvSpPr/>
          <p:nvPr/>
        </p:nvSpPr>
        <p:spPr>
          <a:xfrm>
            <a:off x="1766880" y="6330960"/>
            <a:ext cx="418680" cy="526680"/>
          </a:xfrm>
          <a:custGeom>
            <a:avLst/>
            <a:gdLst/>
            <a:ahLst/>
            <a:cxnLst/>
            <a:rect l="l" t="t" r="r" b="b"/>
            <a:pathLst>
              <a:path w="264" h="332">
                <a:moveTo>
                  <a:pt x="12" y="332"/>
                </a:moveTo>
                <a:lnTo>
                  <a:pt x="0" y="326"/>
                </a:lnTo>
                <a:lnTo>
                  <a:pt x="45" y="206"/>
                </a:lnTo>
                <a:lnTo>
                  <a:pt x="255" y="0"/>
                </a:lnTo>
                <a:lnTo>
                  <a:pt x="264" y="12"/>
                </a:lnTo>
                <a:lnTo>
                  <a:pt x="60" y="215"/>
                </a:lnTo>
                <a:lnTo>
                  <a:pt x="12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9"/>
          <p:cNvSpPr/>
          <p:nvPr/>
        </p:nvSpPr>
        <p:spPr>
          <a:xfrm>
            <a:off x="2147760" y="6221520"/>
            <a:ext cx="156960" cy="14724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90"/>
          <p:cNvSpPr/>
          <p:nvPr/>
        </p:nvSpPr>
        <p:spPr>
          <a:xfrm>
            <a:off x="504720" y="9360"/>
            <a:ext cx="232920" cy="5103360"/>
          </a:xfrm>
          <a:custGeom>
            <a:avLst/>
            <a:gdLst/>
            <a:ahLst/>
            <a:cxnLst/>
            <a:rect l="l" t="t" r="r" b="b"/>
            <a:pathLst>
              <a:path w="147" h="3215">
                <a:moveTo>
                  <a:pt x="132" y="3215"/>
                </a:moveTo>
                <a:lnTo>
                  <a:pt x="129" y="2754"/>
                </a:lnTo>
                <a:lnTo>
                  <a:pt x="0" y="1901"/>
                </a:lnTo>
                <a:lnTo>
                  <a:pt x="0" y="0"/>
                </a:lnTo>
                <a:lnTo>
                  <a:pt x="15" y="0"/>
                </a:lnTo>
                <a:lnTo>
                  <a:pt x="15" y="1898"/>
                </a:lnTo>
                <a:lnTo>
                  <a:pt x="144" y="2754"/>
                </a:lnTo>
                <a:lnTo>
                  <a:pt x="147" y="3215"/>
                </a:lnTo>
                <a:lnTo>
                  <a:pt x="132" y="321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1"/>
          <p:cNvSpPr/>
          <p:nvPr/>
        </p:nvSpPr>
        <p:spPr>
          <a:xfrm>
            <a:off x="633240" y="5103720"/>
            <a:ext cx="185400" cy="185400"/>
          </a:xfrm>
          <a:custGeom>
            <a:avLst/>
            <a:gdLst/>
            <a:ahLst/>
            <a:cxnLst/>
            <a:rect l="l" t="t" r="r" b="b"/>
            <a:pathLst>
              <a:path w="39" h="39">
                <a:moveTo>
                  <a:pt x="20" y="39"/>
                </a:moveTo>
                <a:cubicBezTo>
                  <a:pt x="9" y="39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0" y="0"/>
                  <a:pt x="39" y="9"/>
                  <a:pt x="39" y="19"/>
                </a:cubicBezTo>
                <a:cubicBezTo>
                  <a:pt x="39" y="30"/>
                  <a:pt x="30" y="39"/>
                  <a:pt x="20" y="39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19"/>
                </a:cubicBezTo>
                <a:cubicBezTo>
                  <a:pt x="4" y="28"/>
                  <a:pt x="11" y="35"/>
                  <a:pt x="20" y="35"/>
                </a:cubicBezTo>
                <a:cubicBezTo>
                  <a:pt x="28" y="35"/>
                  <a:pt x="35" y="28"/>
                  <a:pt x="35" y="19"/>
                </a:cubicBezTo>
                <a:cubicBezTo>
                  <a:pt x="35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92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4" name="PlaceHolder 93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9/18/16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94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95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EAC472-FD37-4CA6-B659-3867BE72CC57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9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114480" y="468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33480" y="217656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3"/>
          <p:cNvSpPr/>
          <p:nvPr/>
        </p:nvSpPr>
        <p:spPr>
          <a:xfrm>
            <a:off x="28440" y="4021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4"/>
          <p:cNvSpPr/>
          <p:nvPr/>
        </p:nvSpPr>
        <p:spPr>
          <a:xfrm>
            <a:off x="200160" y="4680"/>
            <a:ext cx="369360" cy="1810800"/>
          </a:xfrm>
          <a:custGeom>
            <a:avLst/>
            <a:gdLst/>
            <a:ahLst/>
            <a:cxnLst/>
            <a:rect l="l" t="t" r="r" b="b"/>
            <a:pathLst>
              <a:path w="233" h="1141">
                <a:moveTo>
                  <a:pt x="218" y="1141"/>
                </a:moveTo>
                <a:lnTo>
                  <a:pt x="0" y="626"/>
                </a:lnTo>
                <a:lnTo>
                  <a:pt x="0" y="0"/>
                </a:lnTo>
                <a:lnTo>
                  <a:pt x="15" y="0"/>
                </a:lnTo>
                <a:lnTo>
                  <a:pt x="15" y="623"/>
                </a:lnTo>
                <a:lnTo>
                  <a:pt x="233" y="1135"/>
                </a:lnTo>
                <a:lnTo>
                  <a:pt x="218" y="114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503280" y="18018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6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285840" y="4680"/>
            <a:ext cx="369360" cy="1429920"/>
          </a:xfrm>
          <a:custGeom>
            <a:avLst/>
            <a:gdLst/>
            <a:ahLst/>
            <a:cxnLst/>
            <a:rect l="l" t="t" r="r" b="b"/>
            <a:pathLst>
              <a:path w="233" h="901">
                <a:moveTo>
                  <a:pt x="221" y="901"/>
                </a:moveTo>
                <a:lnTo>
                  <a:pt x="0" y="383"/>
                </a:lnTo>
                <a:lnTo>
                  <a:pt x="0" y="0"/>
                </a:lnTo>
                <a:lnTo>
                  <a:pt x="18" y="0"/>
                </a:lnTo>
                <a:lnTo>
                  <a:pt x="18" y="380"/>
                </a:lnTo>
                <a:lnTo>
                  <a:pt x="233" y="895"/>
                </a:lnTo>
                <a:lnTo>
                  <a:pt x="221" y="901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546120" y="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96" y="575"/>
                </a:moveTo>
                <a:lnTo>
                  <a:pt x="78" y="575"/>
                </a:lnTo>
                <a:lnTo>
                  <a:pt x="78" y="192"/>
                </a:lnTo>
                <a:lnTo>
                  <a:pt x="0" y="6"/>
                </a:lnTo>
                <a:lnTo>
                  <a:pt x="15" y="0"/>
                </a:lnTo>
                <a:lnTo>
                  <a:pt x="96" y="189"/>
                </a:lnTo>
                <a:lnTo>
                  <a:pt x="96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8"/>
          <p:cNvSpPr/>
          <p:nvPr/>
        </p:nvSpPr>
        <p:spPr>
          <a:xfrm>
            <a:off x="588960" y="14209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3" y="0"/>
                  <a:pt x="40" y="7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9"/>
                  <a:pt x="31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588960" y="9032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0"/>
          <p:cNvSpPr/>
          <p:nvPr/>
        </p:nvSpPr>
        <p:spPr>
          <a:xfrm>
            <a:off x="641520" y="0"/>
            <a:ext cx="421920" cy="526680"/>
          </a:xfrm>
          <a:custGeom>
            <a:avLst/>
            <a:gdLst/>
            <a:ahLst/>
            <a:cxnLst/>
            <a:rect l="l" t="t" r="r" b="b"/>
            <a:pathLst>
              <a:path w="266" h="332">
                <a:moveTo>
                  <a:pt x="257" y="332"/>
                </a:moveTo>
                <a:lnTo>
                  <a:pt x="48" y="123"/>
                </a:lnTo>
                <a:lnTo>
                  <a:pt x="0" y="6"/>
                </a:lnTo>
                <a:lnTo>
                  <a:pt x="15" y="0"/>
                </a:lnTo>
                <a:lnTo>
                  <a:pt x="63" y="114"/>
                </a:lnTo>
                <a:lnTo>
                  <a:pt x="266" y="320"/>
                </a:lnTo>
                <a:lnTo>
                  <a:pt x="257" y="332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1"/>
          <p:cNvSpPr/>
          <p:nvPr/>
        </p:nvSpPr>
        <p:spPr>
          <a:xfrm>
            <a:off x="1020600" y="488880"/>
            <a:ext cx="161640" cy="147240"/>
          </a:xfrm>
          <a:custGeom>
            <a:avLst/>
            <a:gdLst/>
            <a:ahLst/>
            <a:cxnLst/>
            <a:rect l="l" t="t" r="r" b="b"/>
            <a:pathLst>
              <a:path w="34" h="31">
                <a:moveTo>
                  <a:pt x="17" y="31"/>
                </a:moveTo>
                <a:cubicBezTo>
                  <a:pt x="13" y="31"/>
                  <a:pt x="9" y="30"/>
                  <a:pt x="6" y="27"/>
                </a:cubicBezTo>
                <a:cubicBezTo>
                  <a:pt x="0" y="20"/>
                  <a:pt x="0" y="10"/>
                  <a:pt x="6" y="4"/>
                </a:cubicBezTo>
                <a:cubicBezTo>
                  <a:pt x="9" y="1"/>
                  <a:pt x="13" y="0"/>
                  <a:pt x="17" y="0"/>
                </a:cubicBezTo>
                <a:cubicBezTo>
                  <a:pt x="21" y="0"/>
                  <a:pt x="25" y="1"/>
                  <a:pt x="28" y="4"/>
                </a:cubicBezTo>
                <a:cubicBezTo>
                  <a:pt x="34" y="10"/>
                  <a:pt x="34" y="20"/>
                  <a:pt x="28" y="27"/>
                </a:cubicBezTo>
                <a:cubicBezTo>
                  <a:pt x="25" y="30"/>
                  <a:pt x="21" y="31"/>
                  <a:pt x="17" y="31"/>
                </a:cubicBezTo>
                <a:close/>
                <a:moveTo>
                  <a:pt x="17" y="4"/>
                </a:moveTo>
                <a:cubicBezTo>
                  <a:pt x="14" y="4"/>
                  <a:pt x="11" y="5"/>
                  <a:pt x="9" y="7"/>
                </a:cubicBezTo>
                <a:cubicBezTo>
                  <a:pt x="4" y="12"/>
                  <a:pt x="4" y="19"/>
                  <a:pt x="9" y="24"/>
                </a:cubicBezTo>
                <a:cubicBezTo>
                  <a:pt x="11" y="26"/>
                  <a:pt x="14" y="27"/>
                  <a:pt x="17" y="27"/>
                </a:cubicBezTo>
                <a:cubicBezTo>
                  <a:pt x="20" y="27"/>
                  <a:pt x="23" y="26"/>
                  <a:pt x="25" y="24"/>
                </a:cubicBezTo>
                <a:cubicBezTo>
                  <a:pt x="30" y="19"/>
                  <a:pt x="30" y="12"/>
                  <a:pt x="25" y="7"/>
                </a:cubicBezTo>
                <a:cubicBezTo>
                  <a:pt x="23" y="5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Line 12"/>
          <p:cNvSpPr/>
          <p:nvPr/>
        </p:nvSpPr>
        <p:spPr>
          <a:xfrm>
            <a:off x="-4680" y="9360"/>
            <a:ext cx="36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3"/>
          <p:cNvSpPr/>
          <p:nvPr/>
        </p:nvSpPr>
        <p:spPr>
          <a:xfrm>
            <a:off x="9360" y="1801800"/>
            <a:ext cx="123480" cy="126720"/>
          </a:xfrm>
          <a:custGeom>
            <a:avLst/>
            <a:gdLst/>
            <a:ahLst/>
            <a:cxnLst/>
            <a:rect l="l" t="t" r="r" b="b"/>
            <a:pathLst>
              <a:path w="78" h="80">
                <a:moveTo>
                  <a:pt x="6" y="80"/>
                </a:moveTo>
                <a:lnTo>
                  <a:pt x="0" y="71"/>
                </a:lnTo>
                <a:lnTo>
                  <a:pt x="69" y="0"/>
                </a:lnTo>
                <a:lnTo>
                  <a:pt x="78" y="9"/>
                </a:lnTo>
                <a:lnTo>
                  <a:pt x="6" y="8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4"/>
          <p:cNvSpPr/>
          <p:nvPr/>
        </p:nvSpPr>
        <p:spPr>
          <a:xfrm>
            <a:off x="-9360" y="3549600"/>
            <a:ext cx="147240" cy="480600"/>
          </a:xfrm>
          <a:custGeom>
            <a:avLst/>
            <a:gdLst/>
            <a:ahLst/>
            <a:cxnLst/>
            <a:rect l="l" t="t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5"/>
          <p:cNvSpPr/>
          <p:nvPr/>
        </p:nvSpPr>
        <p:spPr>
          <a:xfrm>
            <a:off x="128520" y="1382760"/>
            <a:ext cx="142560" cy="475920"/>
          </a:xfrm>
          <a:custGeom>
            <a:avLst/>
            <a:gdLst/>
            <a:ahLst/>
            <a:cxnLst/>
            <a:rect l="l" t="t" r="r" b="b"/>
            <a:pathLst>
              <a:path w="90" h="300">
                <a:moveTo>
                  <a:pt x="90" y="300"/>
                </a:moveTo>
                <a:lnTo>
                  <a:pt x="78" y="300"/>
                </a:lnTo>
                <a:lnTo>
                  <a:pt x="78" y="84"/>
                </a:lnTo>
                <a:lnTo>
                  <a:pt x="0" y="9"/>
                </a:lnTo>
                <a:lnTo>
                  <a:pt x="9" y="0"/>
                </a:lnTo>
                <a:lnTo>
                  <a:pt x="90" y="81"/>
                </a:lnTo>
                <a:lnTo>
                  <a:pt x="90" y="3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6"/>
          <p:cNvSpPr/>
          <p:nvPr/>
        </p:nvSpPr>
        <p:spPr>
          <a:xfrm>
            <a:off x="204840" y="1849320"/>
            <a:ext cx="114120" cy="107640"/>
          </a:xfrm>
          <a:custGeom>
            <a:avLst/>
            <a:gdLst/>
            <a:ahLst/>
            <a:cxnLst/>
            <a:rect l="l" t="t" r="r" b="b"/>
            <a:pathLst>
              <a:path w="24" h="23">
                <a:moveTo>
                  <a:pt x="12" y="23"/>
                </a:moveTo>
                <a:cubicBezTo>
                  <a:pt x="6" y="23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8" y="0"/>
                  <a:pt x="24" y="5"/>
                  <a:pt x="24" y="12"/>
                </a:cubicBezTo>
                <a:cubicBezTo>
                  <a:pt x="24" y="18"/>
                  <a:pt x="18" y="23"/>
                  <a:pt x="12" y="23"/>
                </a:cubicBezTo>
                <a:close/>
                <a:moveTo>
                  <a:pt x="12" y="4"/>
                </a:moveTo>
                <a:cubicBezTo>
                  <a:pt x="8" y="4"/>
                  <a:pt x="4" y="8"/>
                  <a:pt x="4" y="12"/>
                </a:cubicBezTo>
                <a:cubicBezTo>
                  <a:pt x="4" y="16"/>
                  <a:pt x="8" y="19"/>
                  <a:pt x="12" y="19"/>
                </a:cubicBezTo>
                <a:cubicBezTo>
                  <a:pt x="16" y="19"/>
                  <a:pt x="20" y="16"/>
                  <a:pt x="20" y="12"/>
                </a:cubicBezTo>
                <a:cubicBezTo>
                  <a:pt x="20" y="8"/>
                  <a:pt x="16" y="4"/>
                  <a:pt x="12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7"/>
          <p:cNvSpPr/>
          <p:nvPr/>
        </p:nvSpPr>
        <p:spPr>
          <a:xfrm>
            <a:off x="133200" y="4662360"/>
            <a:ext cx="23400" cy="218088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223920" y="5041800"/>
            <a:ext cx="369360" cy="1801440"/>
          </a:xfrm>
          <a:custGeom>
            <a:avLst/>
            <a:gdLst/>
            <a:ahLst/>
            <a:cxnLst/>
            <a:rect l="l" t="t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52560" y="4481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-14400" y="5627520"/>
            <a:ext cx="85320" cy="1215720"/>
          </a:xfrm>
          <a:custGeom>
            <a:avLst/>
            <a:gdLst/>
            <a:ahLst/>
            <a:cxnLst/>
            <a:rect l="l" t="t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1"/>
          <p:cNvSpPr/>
          <p:nvPr/>
        </p:nvSpPr>
        <p:spPr>
          <a:xfrm>
            <a:off x="527040" y="486720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2"/>
          <p:cNvSpPr/>
          <p:nvPr/>
        </p:nvSpPr>
        <p:spPr>
          <a:xfrm>
            <a:off x="309600" y="5423040"/>
            <a:ext cx="374400" cy="1425240"/>
          </a:xfrm>
          <a:custGeom>
            <a:avLst/>
            <a:gdLst/>
            <a:ahLst/>
            <a:cxnLst/>
            <a:rect l="l" t="t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3"/>
          <p:cNvSpPr/>
          <p:nvPr/>
        </p:nvSpPr>
        <p:spPr>
          <a:xfrm>
            <a:off x="569880" y="5945040"/>
            <a:ext cx="151920" cy="912600"/>
          </a:xfrm>
          <a:custGeom>
            <a:avLst/>
            <a:gdLst/>
            <a:ahLst/>
            <a:cxnLst/>
            <a:rect l="l" t="t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4"/>
          <p:cNvSpPr/>
          <p:nvPr/>
        </p:nvSpPr>
        <p:spPr>
          <a:xfrm>
            <a:off x="612720" y="524664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5"/>
          <p:cNvSpPr/>
          <p:nvPr/>
        </p:nvSpPr>
        <p:spPr>
          <a:xfrm>
            <a:off x="612720" y="5764320"/>
            <a:ext cx="19008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6"/>
          <p:cNvSpPr/>
          <p:nvPr/>
        </p:nvSpPr>
        <p:spPr>
          <a:xfrm>
            <a:off x="669960" y="6330960"/>
            <a:ext cx="417240" cy="517320"/>
          </a:xfrm>
          <a:custGeom>
            <a:avLst/>
            <a:gdLst/>
            <a:ahLst/>
            <a:cxnLst/>
            <a:rect l="l" t="t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7"/>
          <p:cNvSpPr/>
          <p:nvPr/>
        </p:nvSpPr>
        <p:spPr>
          <a:xfrm>
            <a:off x="1049400" y="6221520"/>
            <a:ext cx="156960" cy="147240"/>
          </a:xfrm>
          <a:custGeom>
            <a:avLst/>
            <a:gdLst/>
            <a:ahLst/>
            <a:cxnLst/>
            <a:rect l="l" t="t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28"/>
          <p:cNvSpPr/>
          <p:nvPr/>
        </p:nvSpPr>
        <p:spPr>
          <a:xfrm>
            <a:off x="11484000" y="0"/>
            <a:ext cx="417240" cy="512280"/>
          </a:xfrm>
          <a:custGeom>
            <a:avLst/>
            <a:gdLst/>
            <a:ahLst/>
            <a:cxnLst/>
            <a:rect l="l" t="t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9"/>
          <p:cNvSpPr/>
          <p:nvPr/>
        </p:nvSpPr>
        <p:spPr>
          <a:xfrm>
            <a:off x="11364840" y="474840"/>
            <a:ext cx="156960" cy="151920"/>
          </a:xfrm>
          <a:custGeom>
            <a:avLst/>
            <a:gdLst/>
            <a:ahLst/>
            <a:cxnLst/>
            <a:rect l="l" t="t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30"/>
          <p:cNvSpPr/>
          <p:nvPr/>
        </p:nvSpPr>
        <p:spPr>
          <a:xfrm>
            <a:off x="11631600" y="1539720"/>
            <a:ext cx="188640" cy="19008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31"/>
          <p:cNvSpPr/>
          <p:nvPr/>
        </p:nvSpPr>
        <p:spPr>
          <a:xfrm>
            <a:off x="11531520" y="5694480"/>
            <a:ext cx="298080" cy="1153800"/>
          </a:xfrm>
          <a:custGeom>
            <a:avLst/>
            <a:gdLst/>
            <a:ahLst/>
            <a:cxnLst/>
            <a:rect l="l" t="t" r="r" b="b"/>
            <a:pathLst>
              <a:path w="188" h="727">
                <a:moveTo>
                  <a:pt x="15" y="727"/>
                </a:moveTo>
                <a:lnTo>
                  <a:pt x="0" y="727"/>
                </a:lnTo>
                <a:lnTo>
                  <a:pt x="0" y="407"/>
                </a:lnTo>
                <a:lnTo>
                  <a:pt x="0" y="407"/>
                </a:lnTo>
                <a:lnTo>
                  <a:pt x="176" y="0"/>
                </a:lnTo>
                <a:lnTo>
                  <a:pt x="188" y="6"/>
                </a:lnTo>
                <a:lnTo>
                  <a:pt x="15" y="410"/>
                </a:lnTo>
                <a:lnTo>
                  <a:pt x="15" y="727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2"/>
          <p:cNvSpPr/>
          <p:nvPr/>
        </p:nvSpPr>
        <p:spPr>
          <a:xfrm>
            <a:off x="11773080" y="5551560"/>
            <a:ext cx="156960" cy="155160"/>
          </a:xfrm>
          <a:custGeom>
            <a:avLst/>
            <a:gdLst/>
            <a:ahLst/>
            <a:cxnLst/>
            <a:rect l="l" t="t" r="r" b="b"/>
            <a:pathLst>
              <a:path w="33" h="33">
                <a:moveTo>
                  <a:pt x="17" y="33"/>
                </a:moveTo>
                <a:cubicBezTo>
                  <a:pt x="8" y="33"/>
                  <a:pt x="0" y="25"/>
                  <a:pt x="0" y="16"/>
                </a:cubicBezTo>
                <a:cubicBezTo>
                  <a:pt x="0" y="7"/>
                  <a:pt x="8" y="0"/>
                  <a:pt x="17" y="0"/>
                </a:cubicBezTo>
                <a:cubicBezTo>
                  <a:pt x="26" y="0"/>
                  <a:pt x="33" y="7"/>
                  <a:pt x="33" y="16"/>
                </a:cubicBezTo>
                <a:cubicBezTo>
                  <a:pt x="33" y="25"/>
                  <a:pt x="26" y="33"/>
                  <a:pt x="17" y="33"/>
                </a:cubicBezTo>
                <a:close/>
                <a:moveTo>
                  <a:pt x="17" y="4"/>
                </a:moveTo>
                <a:cubicBezTo>
                  <a:pt x="10" y="4"/>
                  <a:pt x="4" y="9"/>
                  <a:pt x="4" y="16"/>
                </a:cubicBezTo>
                <a:cubicBezTo>
                  <a:pt x="4" y="23"/>
                  <a:pt x="10" y="29"/>
                  <a:pt x="17" y="29"/>
                </a:cubicBezTo>
                <a:cubicBezTo>
                  <a:pt x="23" y="29"/>
                  <a:pt x="29" y="23"/>
                  <a:pt x="29" y="16"/>
                </a:cubicBezTo>
                <a:cubicBezTo>
                  <a:pt x="29" y="9"/>
                  <a:pt x="23" y="4"/>
                  <a:pt x="17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3"/>
          <p:cNvSpPr/>
          <p:nvPr/>
        </p:nvSpPr>
        <p:spPr>
          <a:xfrm>
            <a:off x="11711160" y="4680"/>
            <a:ext cx="304560" cy="1544400"/>
          </a:xfrm>
          <a:custGeom>
            <a:avLst/>
            <a:gdLst/>
            <a:ahLst/>
            <a:cxnLst/>
            <a:rect l="l" t="t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34"/>
          <p:cNvSpPr/>
          <p:nvPr/>
        </p:nvSpPr>
        <p:spPr>
          <a:xfrm>
            <a:off x="11636280" y="4867200"/>
            <a:ext cx="18864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35"/>
          <p:cNvSpPr/>
          <p:nvPr/>
        </p:nvSpPr>
        <p:spPr>
          <a:xfrm>
            <a:off x="11441160" y="5046840"/>
            <a:ext cx="307440" cy="1801440"/>
          </a:xfrm>
          <a:custGeom>
            <a:avLst/>
            <a:gdLst/>
            <a:ahLst/>
            <a:cxnLst/>
            <a:rect l="l" t="t" r="r" b="b"/>
            <a:pathLst>
              <a:path w="194" h="1135">
                <a:moveTo>
                  <a:pt x="18" y="1135"/>
                </a:moveTo>
                <a:lnTo>
                  <a:pt x="0" y="1135"/>
                </a:lnTo>
                <a:lnTo>
                  <a:pt x="0" y="354"/>
                </a:lnTo>
                <a:lnTo>
                  <a:pt x="176" y="177"/>
                </a:lnTo>
                <a:lnTo>
                  <a:pt x="176" y="0"/>
                </a:lnTo>
                <a:lnTo>
                  <a:pt x="194" y="0"/>
                </a:lnTo>
                <a:lnTo>
                  <a:pt x="194" y="183"/>
                </a:lnTo>
                <a:lnTo>
                  <a:pt x="18" y="360"/>
                </a:lnTo>
                <a:lnTo>
                  <a:pt x="18" y="1135"/>
                </a:ln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6"/>
          <p:cNvSpPr/>
          <p:nvPr/>
        </p:nvSpPr>
        <p:spPr>
          <a:xfrm>
            <a:off x="11849040" y="6416640"/>
            <a:ext cx="190080" cy="188640"/>
          </a:xfrm>
          <a:custGeom>
            <a:avLst/>
            <a:gdLst/>
            <a:ahLst/>
            <a:cxnLst/>
            <a:rect l="l" t="t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37"/>
          <p:cNvSpPr/>
          <p:nvPr/>
        </p:nvSpPr>
        <p:spPr>
          <a:xfrm>
            <a:off x="11939760" y="6595920"/>
            <a:ext cx="23400" cy="252000"/>
          </a:xfrm>
          <a:prstGeom prst="rect">
            <a:avLst/>
          </a:prstGeom>
          <a:gradFill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38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1" name="PlaceHolder 39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Seventh Outline LevelEdit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Second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Third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Fourth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Fifth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72" name="PlaceHolder 40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9/18/16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PlaceHolder 41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PlaceHolder 42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2440C0C-28F4-4B69-B502-C20F3A4E4618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cap="all" spc="-1" dirty="0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EECS_448 Project 2</a:t>
            </a:r>
            <a:endParaRPr lang="en-US" sz="1800" b="0" strike="noStrike" spc="-1" dirty="0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876320" y="3602160"/>
            <a:ext cx="8791200" cy="3032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Team: The Replacements 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Hunter crisp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Scott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diffin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Austin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juhl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Narinder </a:t>
            </a:r>
            <a:r>
              <a:rPr lang="en-US" sz="2000" b="0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singh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Overview of the platform
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Platform used JavaScript,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Css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, HTML, PHP, SQL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Object Oriented, Independent, Simple, and Portable</a:t>
            </a:r>
          </a:p>
          <a:p>
            <a:pPr>
              <a:lnSpc>
                <a:spcPct val="12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>
              <a:lnSpc>
                <a:spcPct val="12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Description on how work was split between teammates
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20000"/>
              </a:lnSpc>
              <a:buClr>
                <a:srgbClr val="FFFFFF"/>
              </a:buClr>
              <a:buSzPct val="125000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Challenges and how they were overcome or dealt with
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The challenges that we faced were not knowing SQL and PHP at the time we got the project.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Knowing how far the project was in different parts</a:t>
            </a:r>
          </a:p>
          <a:p>
            <a:pPr marL="228600" indent="-228240">
              <a:lnSpc>
                <a:spcPct val="120000"/>
              </a:lnSpc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Compiling all the parts together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Any features that did not make the demo version
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All of what we wanted to create made it to the demo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Retrospective on what the team would have done different
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120000"/>
              </a:lnSpc>
              <a:buClr>
                <a:srgbClr val="FFFFFF"/>
              </a:buClr>
              <a:buSzPct val="12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This time around we were on top of things so don’t need to change much.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</TotalTime>
  <Words>136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DejaVu Sans</vt:lpstr>
      <vt:lpstr>Symbol</vt:lpstr>
      <vt:lpstr>Times New Roman</vt:lpstr>
      <vt:lpstr>Tw Cen MT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EECS_448 Project 1</dc:title>
  <dc:subject/>
  <dc:creator>Narinder Singh</dc:creator>
  <dc:description/>
  <cp:lastModifiedBy>Narinder Singh</cp:lastModifiedBy>
  <cp:revision>11</cp:revision>
  <dcterms:created xsi:type="dcterms:W3CDTF">2016-09-18T20:53:09Z</dcterms:created>
  <dcterms:modified xsi:type="dcterms:W3CDTF">2016-10-06T08:26:04Z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