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0"/>
  </p:notesMasterIdLst>
  <p:sldIdLst>
    <p:sldId id="256" r:id="rId3"/>
    <p:sldId id="257" r:id="rId4"/>
    <p:sldId id="258" r:id="rId5"/>
    <p:sldId id="259" r:id="rId6"/>
    <p:sldId id="262" r:id="rId7"/>
    <p:sldId id="260" r:id="rId8"/>
    <p:sldId id="261" r:id="rId9"/>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12" autoAdjust="0"/>
    <p:restoredTop sz="90959" autoAdjust="0"/>
  </p:normalViewPr>
  <p:slideViewPr>
    <p:cSldViewPr snapToGrid="0">
      <p:cViewPr>
        <p:scale>
          <a:sx n="83" d="100"/>
          <a:sy n="83" d="100"/>
        </p:scale>
        <p:origin x="-883"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26A26745-FBD8-4412-9F3C-D7B1E2EC722F}" type="datetimeFigureOut">
              <a:rPr lang="en-US" smtClean="0"/>
              <a:t>11/1/2016</a:t>
            </a:fld>
            <a:endParaRPr lang="en-US"/>
          </a:p>
        </p:txBody>
      </p:sp>
      <p:sp>
        <p:nvSpPr>
          <p:cNvPr id="4" name="Slide Image Placeholder 3"/>
          <p:cNvSpPr>
            <a:spLocks noGrp="1" noRot="1" noChangeAspect="1"/>
          </p:cNvSpPr>
          <p:nvPr>
            <p:ph type="sldImg" idx="2"/>
          </p:nvPr>
        </p:nvSpPr>
        <p:spPr>
          <a:xfrm>
            <a:off x="533400" y="754063"/>
            <a:ext cx="67056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16B4AF28-21FF-4D2C-A960-0646BBC5384D}" type="slidenum">
              <a:rPr lang="en-US" smtClean="0"/>
              <a:t>‹#›</a:t>
            </a:fld>
            <a:endParaRPr lang="en-US"/>
          </a:p>
        </p:txBody>
      </p:sp>
    </p:spTree>
    <p:extLst>
      <p:ext uri="{BB962C8B-B14F-4D97-AF65-F5344CB8AC3E}">
        <p14:creationId xmlns:p14="http://schemas.microsoft.com/office/powerpoint/2010/main" val="1019964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120" name="PlaceHolder 2"/>
          <p:cNvSpPr>
            <a:spLocks noGrp="1"/>
          </p:cNvSpPr>
          <p:nvPr>
            <p:ph type="body"/>
          </p:nvPr>
        </p:nvSpPr>
        <p:spPr>
          <a:xfrm>
            <a:off x="1141560" y="2249640"/>
            <a:ext cx="990576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21" name="PlaceHolder 3"/>
          <p:cNvSpPr>
            <a:spLocks noGrp="1"/>
          </p:cNvSpPr>
          <p:nvPr>
            <p:ph type="body"/>
          </p:nvPr>
        </p:nvSpPr>
        <p:spPr>
          <a:xfrm>
            <a:off x="1141560" y="4099680"/>
            <a:ext cx="990576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123" name="PlaceHolder 2"/>
          <p:cNvSpPr>
            <a:spLocks noGrp="1"/>
          </p:cNvSpPr>
          <p:nvPr>
            <p:ph type="body"/>
          </p:nvPr>
        </p:nvSpPr>
        <p:spPr>
          <a:xfrm>
            <a:off x="1141560" y="224964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24" name="PlaceHolder 3"/>
          <p:cNvSpPr>
            <a:spLocks noGrp="1"/>
          </p:cNvSpPr>
          <p:nvPr>
            <p:ph type="body"/>
          </p:nvPr>
        </p:nvSpPr>
        <p:spPr>
          <a:xfrm>
            <a:off x="6217200" y="224964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25" name="PlaceHolder 4"/>
          <p:cNvSpPr>
            <a:spLocks noGrp="1"/>
          </p:cNvSpPr>
          <p:nvPr>
            <p:ph type="body"/>
          </p:nvPr>
        </p:nvSpPr>
        <p:spPr>
          <a:xfrm>
            <a:off x="6217200" y="409968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26" name="PlaceHolder 5"/>
          <p:cNvSpPr>
            <a:spLocks noGrp="1"/>
          </p:cNvSpPr>
          <p:nvPr>
            <p:ph type="body"/>
          </p:nvPr>
        </p:nvSpPr>
        <p:spPr>
          <a:xfrm>
            <a:off x="1141560" y="409968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128" name="PlaceHolder 2"/>
          <p:cNvSpPr>
            <a:spLocks noGrp="1"/>
          </p:cNvSpPr>
          <p:nvPr>
            <p:ph type="body"/>
          </p:nvPr>
        </p:nvSpPr>
        <p:spPr>
          <a:xfrm>
            <a:off x="1141560" y="2249640"/>
            <a:ext cx="9905760" cy="35413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29" name="PlaceHolder 3"/>
          <p:cNvSpPr>
            <a:spLocks noGrp="1"/>
          </p:cNvSpPr>
          <p:nvPr>
            <p:ph type="body"/>
          </p:nvPr>
        </p:nvSpPr>
        <p:spPr>
          <a:xfrm>
            <a:off x="1141560" y="2249640"/>
            <a:ext cx="9905760" cy="35413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pic>
        <p:nvPicPr>
          <p:cNvPr id="130" name="Picture 129"/>
          <p:cNvPicPr/>
          <p:nvPr/>
        </p:nvPicPr>
        <p:blipFill>
          <a:blip r:embed="rId2"/>
          <a:stretch/>
        </p:blipFill>
        <p:spPr>
          <a:xfrm>
            <a:off x="3875040" y="2249280"/>
            <a:ext cx="4438440" cy="3541320"/>
          </a:xfrm>
          <a:prstGeom prst="rect">
            <a:avLst/>
          </a:prstGeom>
          <a:ln>
            <a:noFill/>
          </a:ln>
        </p:spPr>
      </p:pic>
      <p:pic>
        <p:nvPicPr>
          <p:cNvPr id="131" name="Picture 130"/>
          <p:cNvPicPr/>
          <p:nvPr/>
        </p:nvPicPr>
        <p:blipFill>
          <a:blip r:embed="rId2"/>
          <a:stretch/>
        </p:blipFill>
        <p:spPr>
          <a:xfrm>
            <a:off x="3875040" y="2249280"/>
            <a:ext cx="4438440" cy="35413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5"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176" name="PlaceHolder 2"/>
          <p:cNvSpPr>
            <a:spLocks noGrp="1"/>
          </p:cNvSpPr>
          <p:nvPr>
            <p:ph type="subTitle"/>
          </p:nvPr>
        </p:nvSpPr>
        <p:spPr>
          <a:xfrm>
            <a:off x="1141560" y="2249640"/>
            <a:ext cx="9905760" cy="35413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178" name="PlaceHolder 2"/>
          <p:cNvSpPr>
            <a:spLocks noGrp="1"/>
          </p:cNvSpPr>
          <p:nvPr>
            <p:ph type="body"/>
          </p:nvPr>
        </p:nvSpPr>
        <p:spPr>
          <a:xfrm>
            <a:off x="1141560" y="2249640"/>
            <a:ext cx="9905760" cy="35413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180" name="PlaceHolder 2"/>
          <p:cNvSpPr>
            <a:spLocks noGrp="1"/>
          </p:cNvSpPr>
          <p:nvPr>
            <p:ph type="body"/>
          </p:nvPr>
        </p:nvSpPr>
        <p:spPr>
          <a:xfrm>
            <a:off x="1141560" y="2249640"/>
            <a:ext cx="4833720" cy="35413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81" name="PlaceHolder 3"/>
          <p:cNvSpPr>
            <a:spLocks noGrp="1"/>
          </p:cNvSpPr>
          <p:nvPr>
            <p:ph type="body"/>
          </p:nvPr>
        </p:nvSpPr>
        <p:spPr>
          <a:xfrm>
            <a:off x="6217200" y="2249640"/>
            <a:ext cx="4833720" cy="35413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2"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3" name="PlaceHolder 1"/>
          <p:cNvSpPr>
            <a:spLocks noGrp="1"/>
          </p:cNvSpPr>
          <p:nvPr>
            <p:ph type="subTitle"/>
          </p:nvPr>
        </p:nvSpPr>
        <p:spPr>
          <a:xfrm>
            <a:off x="1141560" y="618480"/>
            <a:ext cx="9905760" cy="68533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185" name="PlaceHolder 2"/>
          <p:cNvSpPr>
            <a:spLocks noGrp="1"/>
          </p:cNvSpPr>
          <p:nvPr>
            <p:ph type="body"/>
          </p:nvPr>
        </p:nvSpPr>
        <p:spPr>
          <a:xfrm>
            <a:off x="1141560" y="224964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86" name="PlaceHolder 3"/>
          <p:cNvSpPr>
            <a:spLocks noGrp="1"/>
          </p:cNvSpPr>
          <p:nvPr>
            <p:ph type="body"/>
          </p:nvPr>
        </p:nvSpPr>
        <p:spPr>
          <a:xfrm>
            <a:off x="1141560" y="409968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87" name="PlaceHolder 4"/>
          <p:cNvSpPr>
            <a:spLocks noGrp="1"/>
          </p:cNvSpPr>
          <p:nvPr>
            <p:ph type="body"/>
          </p:nvPr>
        </p:nvSpPr>
        <p:spPr>
          <a:xfrm>
            <a:off x="6217200" y="2249640"/>
            <a:ext cx="4833720" cy="35413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99" name="PlaceHolder 2"/>
          <p:cNvSpPr>
            <a:spLocks noGrp="1"/>
          </p:cNvSpPr>
          <p:nvPr>
            <p:ph type="subTitle"/>
          </p:nvPr>
        </p:nvSpPr>
        <p:spPr>
          <a:xfrm>
            <a:off x="1141560" y="2249640"/>
            <a:ext cx="9905760" cy="35413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189" name="PlaceHolder 2"/>
          <p:cNvSpPr>
            <a:spLocks noGrp="1"/>
          </p:cNvSpPr>
          <p:nvPr>
            <p:ph type="body"/>
          </p:nvPr>
        </p:nvSpPr>
        <p:spPr>
          <a:xfrm>
            <a:off x="1141560" y="2249640"/>
            <a:ext cx="4833720" cy="35413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90" name="PlaceHolder 3"/>
          <p:cNvSpPr>
            <a:spLocks noGrp="1"/>
          </p:cNvSpPr>
          <p:nvPr>
            <p:ph type="body"/>
          </p:nvPr>
        </p:nvSpPr>
        <p:spPr>
          <a:xfrm>
            <a:off x="6217200" y="224964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91" name="PlaceHolder 4"/>
          <p:cNvSpPr>
            <a:spLocks noGrp="1"/>
          </p:cNvSpPr>
          <p:nvPr>
            <p:ph type="body"/>
          </p:nvPr>
        </p:nvSpPr>
        <p:spPr>
          <a:xfrm>
            <a:off x="6217200" y="409968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193" name="PlaceHolder 2"/>
          <p:cNvSpPr>
            <a:spLocks noGrp="1"/>
          </p:cNvSpPr>
          <p:nvPr>
            <p:ph type="body"/>
          </p:nvPr>
        </p:nvSpPr>
        <p:spPr>
          <a:xfrm>
            <a:off x="1141560" y="224964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94" name="PlaceHolder 3"/>
          <p:cNvSpPr>
            <a:spLocks noGrp="1"/>
          </p:cNvSpPr>
          <p:nvPr>
            <p:ph type="body"/>
          </p:nvPr>
        </p:nvSpPr>
        <p:spPr>
          <a:xfrm>
            <a:off x="6217200" y="224964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95" name="PlaceHolder 4"/>
          <p:cNvSpPr>
            <a:spLocks noGrp="1"/>
          </p:cNvSpPr>
          <p:nvPr>
            <p:ph type="body"/>
          </p:nvPr>
        </p:nvSpPr>
        <p:spPr>
          <a:xfrm>
            <a:off x="1141560" y="4099680"/>
            <a:ext cx="990576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197" name="PlaceHolder 2"/>
          <p:cNvSpPr>
            <a:spLocks noGrp="1"/>
          </p:cNvSpPr>
          <p:nvPr>
            <p:ph type="body"/>
          </p:nvPr>
        </p:nvSpPr>
        <p:spPr>
          <a:xfrm>
            <a:off x="1141560" y="2249640"/>
            <a:ext cx="990576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98" name="PlaceHolder 3"/>
          <p:cNvSpPr>
            <a:spLocks noGrp="1"/>
          </p:cNvSpPr>
          <p:nvPr>
            <p:ph type="body"/>
          </p:nvPr>
        </p:nvSpPr>
        <p:spPr>
          <a:xfrm>
            <a:off x="1141560" y="4099680"/>
            <a:ext cx="990576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200" name="PlaceHolder 2"/>
          <p:cNvSpPr>
            <a:spLocks noGrp="1"/>
          </p:cNvSpPr>
          <p:nvPr>
            <p:ph type="body"/>
          </p:nvPr>
        </p:nvSpPr>
        <p:spPr>
          <a:xfrm>
            <a:off x="1141560" y="224964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201" name="PlaceHolder 3"/>
          <p:cNvSpPr>
            <a:spLocks noGrp="1"/>
          </p:cNvSpPr>
          <p:nvPr>
            <p:ph type="body"/>
          </p:nvPr>
        </p:nvSpPr>
        <p:spPr>
          <a:xfrm>
            <a:off x="6217200" y="224964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202" name="PlaceHolder 4"/>
          <p:cNvSpPr>
            <a:spLocks noGrp="1"/>
          </p:cNvSpPr>
          <p:nvPr>
            <p:ph type="body"/>
          </p:nvPr>
        </p:nvSpPr>
        <p:spPr>
          <a:xfrm>
            <a:off x="6217200" y="409968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203" name="PlaceHolder 5"/>
          <p:cNvSpPr>
            <a:spLocks noGrp="1"/>
          </p:cNvSpPr>
          <p:nvPr>
            <p:ph type="body"/>
          </p:nvPr>
        </p:nvSpPr>
        <p:spPr>
          <a:xfrm>
            <a:off x="1141560" y="409968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205" name="PlaceHolder 2"/>
          <p:cNvSpPr>
            <a:spLocks noGrp="1"/>
          </p:cNvSpPr>
          <p:nvPr>
            <p:ph type="body"/>
          </p:nvPr>
        </p:nvSpPr>
        <p:spPr>
          <a:xfrm>
            <a:off x="1141560" y="2249640"/>
            <a:ext cx="9905760" cy="35413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206" name="PlaceHolder 3"/>
          <p:cNvSpPr>
            <a:spLocks noGrp="1"/>
          </p:cNvSpPr>
          <p:nvPr>
            <p:ph type="body"/>
          </p:nvPr>
        </p:nvSpPr>
        <p:spPr>
          <a:xfrm>
            <a:off x="1141560" y="2249640"/>
            <a:ext cx="9905760" cy="35413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pic>
        <p:nvPicPr>
          <p:cNvPr id="207" name="Picture 206"/>
          <p:cNvPicPr/>
          <p:nvPr/>
        </p:nvPicPr>
        <p:blipFill>
          <a:blip r:embed="rId2"/>
          <a:stretch/>
        </p:blipFill>
        <p:spPr>
          <a:xfrm>
            <a:off x="3875040" y="2249280"/>
            <a:ext cx="4438440" cy="3541320"/>
          </a:xfrm>
          <a:prstGeom prst="rect">
            <a:avLst/>
          </a:prstGeom>
          <a:ln>
            <a:noFill/>
          </a:ln>
        </p:spPr>
      </p:pic>
      <p:pic>
        <p:nvPicPr>
          <p:cNvPr id="208" name="Picture 207"/>
          <p:cNvPicPr/>
          <p:nvPr/>
        </p:nvPicPr>
        <p:blipFill>
          <a:blip r:embed="rId2"/>
          <a:stretch/>
        </p:blipFill>
        <p:spPr>
          <a:xfrm>
            <a:off x="3875040" y="2249280"/>
            <a:ext cx="4438440" cy="354132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101" name="PlaceHolder 2"/>
          <p:cNvSpPr>
            <a:spLocks noGrp="1"/>
          </p:cNvSpPr>
          <p:nvPr>
            <p:ph type="body"/>
          </p:nvPr>
        </p:nvSpPr>
        <p:spPr>
          <a:xfrm>
            <a:off x="1141560" y="2249640"/>
            <a:ext cx="9905760" cy="35413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103" name="PlaceHolder 2"/>
          <p:cNvSpPr>
            <a:spLocks noGrp="1"/>
          </p:cNvSpPr>
          <p:nvPr>
            <p:ph type="body"/>
          </p:nvPr>
        </p:nvSpPr>
        <p:spPr>
          <a:xfrm>
            <a:off x="1141560" y="2249640"/>
            <a:ext cx="4833720" cy="35413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04" name="PlaceHolder 3"/>
          <p:cNvSpPr>
            <a:spLocks noGrp="1"/>
          </p:cNvSpPr>
          <p:nvPr>
            <p:ph type="body"/>
          </p:nvPr>
        </p:nvSpPr>
        <p:spPr>
          <a:xfrm>
            <a:off x="6217200" y="2249640"/>
            <a:ext cx="4833720" cy="35413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1141560" y="618480"/>
            <a:ext cx="9905760" cy="68533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108" name="PlaceHolder 2"/>
          <p:cNvSpPr>
            <a:spLocks noGrp="1"/>
          </p:cNvSpPr>
          <p:nvPr>
            <p:ph type="body"/>
          </p:nvPr>
        </p:nvSpPr>
        <p:spPr>
          <a:xfrm>
            <a:off x="1141560" y="224964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09" name="PlaceHolder 3"/>
          <p:cNvSpPr>
            <a:spLocks noGrp="1"/>
          </p:cNvSpPr>
          <p:nvPr>
            <p:ph type="body"/>
          </p:nvPr>
        </p:nvSpPr>
        <p:spPr>
          <a:xfrm>
            <a:off x="1141560" y="409968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10" name="PlaceHolder 4"/>
          <p:cNvSpPr>
            <a:spLocks noGrp="1"/>
          </p:cNvSpPr>
          <p:nvPr>
            <p:ph type="body"/>
          </p:nvPr>
        </p:nvSpPr>
        <p:spPr>
          <a:xfrm>
            <a:off x="6217200" y="2249640"/>
            <a:ext cx="4833720" cy="35413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112" name="PlaceHolder 2"/>
          <p:cNvSpPr>
            <a:spLocks noGrp="1"/>
          </p:cNvSpPr>
          <p:nvPr>
            <p:ph type="body"/>
          </p:nvPr>
        </p:nvSpPr>
        <p:spPr>
          <a:xfrm>
            <a:off x="1141560" y="2249640"/>
            <a:ext cx="4833720" cy="35413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13" name="PlaceHolder 3"/>
          <p:cNvSpPr>
            <a:spLocks noGrp="1"/>
          </p:cNvSpPr>
          <p:nvPr>
            <p:ph type="body"/>
          </p:nvPr>
        </p:nvSpPr>
        <p:spPr>
          <a:xfrm>
            <a:off x="6217200" y="224964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14" name="PlaceHolder 4"/>
          <p:cNvSpPr>
            <a:spLocks noGrp="1"/>
          </p:cNvSpPr>
          <p:nvPr>
            <p:ph type="body"/>
          </p:nvPr>
        </p:nvSpPr>
        <p:spPr>
          <a:xfrm>
            <a:off x="6217200" y="409968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116" name="PlaceHolder 2"/>
          <p:cNvSpPr>
            <a:spLocks noGrp="1"/>
          </p:cNvSpPr>
          <p:nvPr>
            <p:ph type="body"/>
          </p:nvPr>
        </p:nvSpPr>
        <p:spPr>
          <a:xfrm>
            <a:off x="1141560" y="224964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17" name="PlaceHolder 3"/>
          <p:cNvSpPr>
            <a:spLocks noGrp="1"/>
          </p:cNvSpPr>
          <p:nvPr>
            <p:ph type="body"/>
          </p:nvPr>
        </p:nvSpPr>
        <p:spPr>
          <a:xfrm>
            <a:off x="6217200" y="224964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18" name="PlaceHolder 4"/>
          <p:cNvSpPr>
            <a:spLocks noGrp="1"/>
          </p:cNvSpPr>
          <p:nvPr>
            <p:ph type="body"/>
          </p:nvPr>
        </p:nvSpPr>
        <p:spPr>
          <a:xfrm>
            <a:off x="1141560" y="4099680"/>
            <a:ext cx="990576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pic>
        <p:nvPicPr>
          <p:cNvPr id="98" name="Picture 2"/>
          <p:cNvPicPr/>
          <p:nvPr/>
        </p:nvPicPr>
        <p:blipFill>
          <a:blip r:embed="rId15"/>
          <a:stretch/>
        </p:blipFill>
        <p:spPr>
          <a:xfrm>
            <a:off x="0" y="0"/>
            <a:ext cx="12191760" cy="6857640"/>
          </a:xfrm>
          <a:prstGeom prst="rect">
            <a:avLst/>
          </a:prstGeom>
          <a:ln>
            <a:noFill/>
          </a:ln>
        </p:spPr>
      </p:pic>
      <p:sp>
        <p:nvSpPr>
          <p:cNvPr id="99" name="CustomShape 1"/>
          <p:cNvSpPr/>
          <p:nvPr/>
        </p:nvSpPr>
        <p:spPr>
          <a:xfrm>
            <a:off x="114480" y="4680"/>
            <a:ext cx="23400" cy="2180880"/>
          </a:xfrm>
          <a:prstGeom prst="rect">
            <a:avLst/>
          </a:pr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2" name="CustomShape 2"/>
          <p:cNvSpPr/>
          <p:nvPr/>
        </p:nvSpPr>
        <p:spPr>
          <a:xfrm>
            <a:off x="33480" y="217656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3" name="CustomShape 3"/>
          <p:cNvSpPr/>
          <p:nvPr/>
        </p:nvSpPr>
        <p:spPr>
          <a:xfrm>
            <a:off x="28440" y="40212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4" name="CustomShape 4"/>
          <p:cNvSpPr/>
          <p:nvPr/>
        </p:nvSpPr>
        <p:spPr>
          <a:xfrm>
            <a:off x="200160" y="4680"/>
            <a:ext cx="369360" cy="1810800"/>
          </a:xfrm>
          <a:custGeom>
            <a:avLst/>
            <a:gdLst/>
            <a:ahLst/>
            <a:cxnLst/>
            <a:rect l="l" t="t" r="r" b="b"/>
            <a:pathLst>
              <a:path w="233" h="1141">
                <a:moveTo>
                  <a:pt x="218" y="1141"/>
                </a:moveTo>
                <a:lnTo>
                  <a:pt x="0" y="626"/>
                </a:lnTo>
                <a:lnTo>
                  <a:pt x="0" y="0"/>
                </a:lnTo>
                <a:lnTo>
                  <a:pt x="15" y="0"/>
                </a:lnTo>
                <a:lnTo>
                  <a:pt x="15" y="623"/>
                </a:lnTo>
                <a:lnTo>
                  <a:pt x="233" y="1135"/>
                </a:lnTo>
                <a:lnTo>
                  <a:pt x="218" y="1141"/>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5" name="CustomShape 5"/>
          <p:cNvSpPr/>
          <p:nvPr/>
        </p:nvSpPr>
        <p:spPr>
          <a:xfrm>
            <a:off x="503280" y="1801800"/>
            <a:ext cx="190080" cy="188640"/>
          </a:xfrm>
          <a:custGeom>
            <a:avLst/>
            <a:gdLst/>
            <a:ahLst/>
            <a:cxn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6" name="CustomShape 6"/>
          <p:cNvSpPr/>
          <p:nvPr/>
        </p:nvSpPr>
        <p:spPr>
          <a:xfrm>
            <a:off x="285840" y="4680"/>
            <a:ext cx="369360" cy="1429920"/>
          </a:xfrm>
          <a:custGeom>
            <a:avLst/>
            <a:gdLst/>
            <a:ahLst/>
            <a:cxnLst/>
            <a:rect l="l" t="t" r="r" b="b"/>
            <a:pathLst>
              <a:path w="233" h="901">
                <a:moveTo>
                  <a:pt x="221" y="901"/>
                </a:moveTo>
                <a:lnTo>
                  <a:pt x="0" y="383"/>
                </a:lnTo>
                <a:lnTo>
                  <a:pt x="0" y="0"/>
                </a:lnTo>
                <a:lnTo>
                  <a:pt x="18" y="0"/>
                </a:lnTo>
                <a:lnTo>
                  <a:pt x="18" y="380"/>
                </a:lnTo>
                <a:lnTo>
                  <a:pt x="233" y="895"/>
                </a:lnTo>
                <a:lnTo>
                  <a:pt x="221" y="901"/>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7" name="CustomShape 7"/>
          <p:cNvSpPr/>
          <p:nvPr/>
        </p:nvSpPr>
        <p:spPr>
          <a:xfrm>
            <a:off x="546120" y="0"/>
            <a:ext cx="151920" cy="912600"/>
          </a:xfrm>
          <a:custGeom>
            <a:avLst/>
            <a:gdLst/>
            <a:ahLst/>
            <a:cxnLst/>
            <a:rect l="l" t="t" r="r" b="b"/>
            <a:pathLst>
              <a:path w="96" h="575">
                <a:moveTo>
                  <a:pt x="96" y="575"/>
                </a:moveTo>
                <a:lnTo>
                  <a:pt x="78" y="575"/>
                </a:lnTo>
                <a:lnTo>
                  <a:pt x="78" y="192"/>
                </a:lnTo>
                <a:lnTo>
                  <a:pt x="0" y="6"/>
                </a:lnTo>
                <a:lnTo>
                  <a:pt x="15" y="0"/>
                </a:lnTo>
                <a:lnTo>
                  <a:pt x="96" y="189"/>
                </a:lnTo>
                <a:lnTo>
                  <a:pt x="96" y="575"/>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8" name="CustomShape 8"/>
          <p:cNvSpPr/>
          <p:nvPr/>
        </p:nvSpPr>
        <p:spPr>
          <a:xfrm>
            <a:off x="588960" y="1420920"/>
            <a:ext cx="190080" cy="190080"/>
          </a:xfrm>
          <a:custGeom>
            <a:avLst/>
            <a:gdLst/>
            <a:ahLst/>
            <a:cxn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9" name="CustomShape 9"/>
          <p:cNvSpPr/>
          <p:nvPr/>
        </p:nvSpPr>
        <p:spPr>
          <a:xfrm>
            <a:off x="588960" y="9032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0" name="CustomShape 10"/>
          <p:cNvSpPr/>
          <p:nvPr/>
        </p:nvSpPr>
        <p:spPr>
          <a:xfrm>
            <a:off x="641520" y="0"/>
            <a:ext cx="421920" cy="526680"/>
          </a:xfrm>
          <a:custGeom>
            <a:avLst/>
            <a:gdLst/>
            <a:ahLst/>
            <a:cxnLst/>
            <a:rect l="l" t="t" r="r" b="b"/>
            <a:pathLst>
              <a:path w="266" h="332">
                <a:moveTo>
                  <a:pt x="257" y="332"/>
                </a:moveTo>
                <a:lnTo>
                  <a:pt x="48" y="123"/>
                </a:lnTo>
                <a:lnTo>
                  <a:pt x="0" y="6"/>
                </a:lnTo>
                <a:lnTo>
                  <a:pt x="15" y="0"/>
                </a:lnTo>
                <a:lnTo>
                  <a:pt x="63" y="114"/>
                </a:lnTo>
                <a:lnTo>
                  <a:pt x="266" y="320"/>
                </a:lnTo>
                <a:lnTo>
                  <a:pt x="257" y="332"/>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1" name="CustomShape 11"/>
          <p:cNvSpPr/>
          <p:nvPr/>
        </p:nvSpPr>
        <p:spPr>
          <a:xfrm>
            <a:off x="1020600" y="488880"/>
            <a:ext cx="161640" cy="147240"/>
          </a:xfrm>
          <a:custGeom>
            <a:avLst/>
            <a:gdLst/>
            <a:ahLst/>
            <a:cxn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2" name="Line 12"/>
          <p:cNvSpPr/>
          <p:nvPr/>
        </p:nvSpPr>
        <p:spPr>
          <a:xfrm>
            <a:off x="-4680" y="9360"/>
            <a:ext cx="360" cy="360"/>
          </a:xfrm>
          <a:prstGeom prst="line">
            <a:avLst/>
          </a:prstGeom>
          <a:ln>
            <a:solidFill>
              <a:srgbClr val="FFFFFF"/>
            </a:solidFill>
          </a:ln>
        </p:spPr>
        <p:style>
          <a:lnRef idx="0">
            <a:scrgbClr r="0" g="0" b="0"/>
          </a:lnRef>
          <a:fillRef idx="0">
            <a:scrgbClr r="0" g="0" b="0"/>
          </a:fillRef>
          <a:effectRef idx="0">
            <a:scrgbClr r="0" g="0" b="0"/>
          </a:effectRef>
          <a:fontRef idx="minor"/>
        </p:style>
      </p:sp>
      <p:sp>
        <p:nvSpPr>
          <p:cNvPr id="13" name="CustomShape 13"/>
          <p:cNvSpPr/>
          <p:nvPr/>
        </p:nvSpPr>
        <p:spPr>
          <a:xfrm>
            <a:off x="9360" y="1801800"/>
            <a:ext cx="123480" cy="126720"/>
          </a:xfrm>
          <a:custGeom>
            <a:avLst/>
            <a:gdLst/>
            <a:ahLst/>
            <a:cxnLst/>
            <a:rect l="l" t="t" r="r" b="b"/>
            <a:pathLst>
              <a:path w="78" h="80">
                <a:moveTo>
                  <a:pt x="6" y="80"/>
                </a:moveTo>
                <a:lnTo>
                  <a:pt x="0" y="71"/>
                </a:lnTo>
                <a:lnTo>
                  <a:pt x="69" y="0"/>
                </a:lnTo>
                <a:lnTo>
                  <a:pt x="78" y="9"/>
                </a:lnTo>
                <a:lnTo>
                  <a:pt x="6" y="80"/>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4" name="CustomShape 14"/>
          <p:cNvSpPr/>
          <p:nvPr/>
        </p:nvSpPr>
        <p:spPr>
          <a:xfrm>
            <a:off x="-9360" y="3549600"/>
            <a:ext cx="147240" cy="480600"/>
          </a:xfrm>
          <a:custGeom>
            <a:avLst/>
            <a:gdLst/>
            <a:ahLst/>
            <a:cxnLst/>
            <a:rect l="l" t="t" r="r" b="b"/>
            <a:pathLst>
              <a:path w="93" h="303">
                <a:moveTo>
                  <a:pt x="93" y="303"/>
                </a:moveTo>
                <a:lnTo>
                  <a:pt x="78" y="303"/>
                </a:lnTo>
                <a:lnTo>
                  <a:pt x="78" y="78"/>
                </a:lnTo>
                <a:lnTo>
                  <a:pt x="0" y="12"/>
                </a:lnTo>
                <a:lnTo>
                  <a:pt x="12" y="0"/>
                </a:lnTo>
                <a:lnTo>
                  <a:pt x="93" y="69"/>
                </a:lnTo>
                <a:lnTo>
                  <a:pt x="93" y="303"/>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5" name="CustomShape 15"/>
          <p:cNvSpPr/>
          <p:nvPr/>
        </p:nvSpPr>
        <p:spPr>
          <a:xfrm>
            <a:off x="128520" y="1382760"/>
            <a:ext cx="142560" cy="475920"/>
          </a:xfrm>
          <a:custGeom>
            <a:avLst/>
            <a:gdLst/>
            <a:ahLst/>
            <a:cxnLst/>
            <a:rect l="l" t="t" r="r" b="b"/>
            <a:pathLst>
              <a:path w="90" h="300">
                <a:moveTo>
                  <a:pt x="90" y="300"/>
                </a:moveTo>
                <a:lnTo>
                  <a:pt x="78" y="300"/>
                </a:lnTo>
                <a:lnTo>
                  <a:pt x="78" y="84"/>
                </a:lnTo>
                <a:lnTo>
                  <a:pt x="0" y="9"/>
                </a:lnTo>
                <a:lnTo>
                  <a:pt x="9" y="0"/>
                </a:lnTo>
                <a:lnTo>
                  <a:pt x="90" y="81"/>
                </a:lnTo>
                <a:lnTo>
                  <a:pt x="90" y="300"/>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6" name="CustomShape 16"/>
          <p:cNvSpPr/>
          <p:nvPr/>
        </p:nvSpPr>
        <p:spPr>
          <a:xfrm>
            <a:off x="204840" y="1849320"/>
            <a:ext cx="114120" cy="107640"/>
          </a:xfrm>
          <a:custGeom>
            <a:avLst/>
            <a:gdLst/>
            <a:ahLst/>
            <a:cxn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7" name="CustomShape 17"/>
          <p:cNvSpPr/>
          <p:nvPr/>
        </p:nvSpPr>
        <p:spPr>
          <a:xfrm>
            <a:off x="133200" y="4662360"/>
            <a:ext cx="23400" cy="2180880"/>
          </a:xfrm>
          <a:prstGeom prst="rect">
            <a:avLst/>
          </a:pr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8" name="CustomShape 18"/>
          <p:cNvSpPr/>
          <p:nvPr/>
        </p:nvSpPr>
        <p:spPr>
          <a:xfrm>
            <a:off x="223920" y="5041800"/>
            <a:ext cx="369360" cy="1801440"/>
          </a:xfrm>
          <a:custGeom>
            <a:avLst/>
            <a:gdLst/>
            <a:ahLst/>
            <a:cxn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9" name="CustomShape 19"/>
          <p:cNvSpPr/>
          <p:nvPr/>
        </p:nvSpPr>
        <p:spPr>
          <a:xfrm>
            <a:off x="52560" y="44816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20" name="CustomShape 20"/>
          <p:cNvSpPr/>
          <p:nvPr/>
        </p:nvSpPr>
        <p:spPr>
          <a:xfrm>
            <a:off x="-14400" y="5627520"/>
            <a:ext cx="85320" cy="1215720"/>
          </a:xfrm>
          <a:custGeom>
            <a:avLst/>
            <a:gdLst/>
            <a:ahLst/>
            <a:cxnLst/>
            <a:rect l="l" t="t" r="r" b="b"/>
            <a:pathLst>
              <a:path w="54" h="766">
                <a:moveTo>
                  <a:pt x="54" y="766"/>
                </a:moveTo>
                <a:lnTo>
                  <a:pt x="36" y="766"/>
                </a:lnTo>
                <a:lnTo>
                  <a:pt x="36" y="149"/>
                </a:lnTo>
                <a:lnTo>
                  <a:pt x="0" y="3"/>
                </a:lnTo>
                <a:lnTo>
                  <a:pt x="18" y="0"/>
                </a:lnTo>
                <a:lnTo>
                  <a:pt x="54" y="146"/>
                </a:lnTo>
                <a:lnTo>
                  <a:pt x="54" y="766"/>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21" name="CustomShape 21"/>
          <p:cNvSpPr/>
          <p:nvPr/>
        </p:nvSpPr>
        <p:spPr>
          <a:xfrm>
            <a:off x="527040" y="48672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22" name="CustomShape 22"/>
          <p:cNvSpPr/>
          <p:nvPr/>
        </p:nvSpPr>
        <p:spPr>
          <a:xfrm>
            <a:off x="309600" y="5423040"/>
            <a:ext cx="374400" cy="1425240"/>
          </a:xfrm>
          <a:custGeom>
            <a:avLst/>
            <a:gdLst/>
            <a:ahLst/>
            <a:cxnLst/>
            <a:rect l="l" t="t" r="r" b="b"/>
            <a:pathLst>
              <a:path w="236" h="898">
                <a:moveTo>
                  <a:pt x="18" y="898"/>
                </a:moveTo>
                <a:lnTo>
                  <a:pt x="0" y="898"/>
                </a:lnTo>
                <a:lnTo>
                  <a:pt x="0" y="515"/>
                </a:lnTo>
                <a:lnTo>
                  <a:pt x="3" y="512"/>
                </a:lnTo>
                <a:lnTo>
                  <a:pt x="221" y="0"/>
                </a:lnTo>
                <a:lnTo>
                  <a:pt x="236" y="6"/>
                </a:lnTo>
                <a:lnTo>
                  <a:pt x="18" y="518"/>
                </a:lnTo>
                <a:lnTo>
                  <a:pt x="18" y="898"/>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23" name="CustomShape 23"/>
          <p:cNvSpPr/>
          <p:nvPr/>
        </p:nvSpPr>
        <p:spPr>
          <a:xfrm>
            <a:off x="569880" y="5945040"/>
            <a:ext cx="151920" cy="912600"/>
          </a:xfrm>
          <a:custGeom>
            <a:avLst/>
            <a:gdLst/>
            <a:ahLst/>
            <a:cxnLst/>
            <a:rect l="l" t="t" r="r" b="b"/>
            <a:pathLst>
              <a:path w="96" h="575">
                <a:moveTo>
                  <a:pt x="15" y="575"/>
                </a:moveTo>
                <a:lnTo>
                  <a:pt x="0" y="569"/>
                </a:lnTo>
                <a:lnTo>
                  <a:pt x="81" y="383"/>
                </a:lnTo>
                <a:lnTo>
                  <a:pt x="81" y="0"/>
                </a:lnTo>
                <a:lnTo>
                  <a:pt x="96" y="0"/>
                </a:lnTo>
                <a:lnTo>
                  <a:pt x="96" y="386"/>
                </a:lnTo>
                <a:lnTo>
                  <a:pt x="15" y="575"/>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24" name="CustomShape 24"/>
          <p:cNvSpPr/>
          <p:nvPr/>
        </p:nvSpPr>
        <p:spPr>
          <a:xfrm>
            <a:off x="612720" y="52466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25" name="CustomShape 25"/>
          <p:cNvSpPr/>
          <p:nvPr/>
        </p:nvSpPr>
        <p:spPr>
          <a:xfrm>
            <a:off x="612720" y="576432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26" name="CustomShape 26"/>
          <p:cNvSpPr/>
          <p:nvPr/>
        </p:nvSpPr>
        <p:spPr>
          <a:xfrm>
            <a:off x="669960" y="6330960"/>
            <a:ext cx="417240" cy="517320"/>
          </a:xfrm>
          <a:custGeom>
            <a:avLst/>
            <a:gdLst/>
            <a:ahLst/>
            <a:cxn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27" name="CustomShape 27"/>
          <p:cNvSpPr/>
          <p:nvPr/>
        </p:nvSpPr>
        <p:spPr>
          <a:xfrm>
            <a:off x="1049400" y="6221520"/>
            <a:ext cx="156960" cy="147240"/>
          </a:xfrm>
          <a:custGeom>
            <a:avLst/>
            <a:gdLst/>
            <a:ahLst/>
            <a:cxn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28" name="CustomShape 28"/>
          <p:cNvSpPr/>
          <p:nvPr/>
        </p:nvSpPr>
        <p:spPr>
          <a:xfrm>
            <a:off x="11484000" y="0"/>
            <a:ext cx="417240" cy="512280"/>
          </a:xfrm>
          <a:custGeom>
            <a:avLst/>
            <a:gdLst/>
            <a:ahLst/>
            <a:cxn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29" name="CustomShape 29"/>
          <p:cNvSpPr/>
          <p:nvPr/>
        </p:nvSpPr>
        <p:spPr>
          <a:xfrm>
            <a:off x="11364840" y="474840"/>
            <a:ext cx="156960" cy="151920"/>
          </a:xfrm>
          <a:custGeom>
            <a:avLst/>
            <a:gdLst/>
            <a:ahLst/>
            <a:cxn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30" name="CustomShape 30"/>
          <p:cNvSpPr/>
          <p:nvPr/>
        </p:nvSpPr>
        <p:spPr>
          <a:xfrm>
            <a:off x="11631600" y="1539720"/>
            <a:ext cx="18864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31" name="CustomShape 31"/>
          <p:cNvSpPr/>
          <p:nvPr/>
        </p:nvSpPr>
        <p:spPr>
          <a:xfrm>
            <a:off x="11531520" y="5694480"/>
            <a:ext cx="298080" cy="1153800"/>
          </a:xfrm>
          <a:custGeom>
            <a:avLst/>
            <a:gdLst/>
            <a:ahLst/>
            <a:cxnLst/>
            <a:rect l="l" t="t" r="r" b="b"/>
            <a:pathLst>
              <a:path w="188" h="727">
                <a:moveTo>
                  <a:pt x="15" y="727"/>
                </a:moveTo>
                <a:lnTo>
                  <a:pt x="0" y="727"/>
                </a:lnTo>
                <a:lnTo>
                  <a:pt x="0" y="407"/>
                </a:lnTo>
                <a:lnTo>
                  <a:pt x="0" y="407"/>
                </a:lnTo>
                <a:lnTo>
                  <a:pt x="176" y="0"/>
                </a:lnTo>
                <a:lnTo>
                  <a:pt x="188" y="6"/>
                </a:lnTo>
                <a:lnTo>
                  <a:pt x="15" y="410"/>
                </a:lnTo>
                <a:lnTo>
                  <a:pt x="15" y="727"/>
                </a:ln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32" name="CustomShape 32"/>
          <p:cNvSpPr/>
          <p:nvPr/>
        </p:nvSpPr>
        <p:spPr>
          <a:xfrm>
            <a:off x="11773080" y="5551560"/>
            <a:ext cx="156960" cy="155160"/>
          </a:xfrm>
          <a:custGeom>
            <a:avLst/>
            <a:gdLst/>
            <a:ahLst/>
            <a:cxn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33" name="CustomShape 33"/>
          <p:cNvSpPr/>
          <p:nvPr/>
        </p:nvSpPr>
        <p:spPr>
          <a:xfrm>
            <a:off x="11711160" y="4680"/>
            <a:ext cx="304560" cy="1544400"/>
          </a:xfrm>
          <a:custGeom>
            <a:avLst/>
            <a:gdLst/>
            <a:ahLst/>
            <a:cxn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34" name="CustomShape 34"/>
          <p:cNvSpPr/>
          <p:nvPr/>
        </p:nvSpPr>
        <p:spPr>
          <a:xfrm>
            <a:off x="11636280" y="4867200"/>
            <a:ext cx="18864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35" name="CustomShape 35"/>
          <p:cNvSpPr/>
          <p:nvPr/>
        </p:nvSpPr>
        <p:spPr>
          <a:xfrm>
            <a:off x="11441160" y="5046840"/>
            <a:ext cx="307440" cy="1801440"/>
          </a:xfrm>
          <a:custGeom>
            <a:avLst/>
            <a:gdLst/>
            <a:ahLst/>
            <a:cxn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36" name="CustomShape 36"/>
          <p:cNvSpPr/>
          <p:nvPr/>
        </p:nvSpPr>
        <p:spPr>
          <a:xfrm>
            <a:off x="11849040" y="641664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37" name="CustomShape 37"/>
          <p:cNvSpPr/>
          <p:nvPr/>
        </p:nvSpPr>
        <p:spPr>
          <a:xfrm>
            <a:off x="11939760" y="6595920"/>
            <a:ext cx="23400" cy="252000"/>
          </a:xfrm>
          <a:prstGeom prst="rect">
            <a:avLst/>
          </a:pr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pic>
        <p:nvPicPr>
          <p:cNvPr id="38" name="Picture 2"/>
          <p:cNvPicPr/>
          <p:nvPr/>
        </p:nvPicPr>
        <p:blipFill>
          <a:blip r:embed="rId15"/>
          <a:stretch/>
        </p:blipFill>
        <p:spPr>
          <a:xfrm>
            <a:off x="0" y="0"/>
            <a:ext cx="12191760" cy="6857640"/>
          </a:xfrm>
          <a:prstGeom prst="rect">
            <a:avLst/>
          </a:prstGeom>
          <a:ln>
            <a:noFill/>
          </a:ln>
        </p:spPr>
      </p:pic>
      <p:sp>
        <p:nvSpPr>
          <p:cNvPr id="39" name="CustomShape 38"/>
          <p:cNvSpPr/>
          <p:nvPr/>
        </p:nvSpPr>
        <p:spPr>
          <a:xfrm>
            <a:off x="1209600" y="4680"/>
            <a:ext cx="23400" cy="2180880"/>
          </a:xfrm>
          <a:prstGeom prst="rect">
            <a:avLst/>
          </a:pr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40" name="CustomShape 39"/>
          <p:cNvSpPr/>
          <p:nvPr/>
        </p:nvSpPr>
        <p:spPr>
          <a:xfrm>
            <a:off x="1128600" y="217656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41" name="CustomShape 40"/>
          <p:cNvSpPr/>
          <p:nvPr/>
        </p:nvSpPr>
        <p:spPr>
          <a:xfrm>
            <a:off x="1123920" y="40212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42" name="CustomShape 41"/>
          <p:cNvSpPr/>
          <p:nvPr/>
        </p:nvSpPr>
        <p:spPr>
          <a:xfrm>
            <a:off x="414360" y="9360"/>
            <a:ext cx="28080" cy="4481280"/>
          </a:xfrm>
          <a:prstGeom prst="rect">
            <a:avLst/>
          </a:pr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43" name="CustomShape 42"/>
          <p:cNvSpPr/>
          <p:nvPr/>
        </p:nvSpPr>
        <p:spPr>
          <a:xfrm>
            <a:off x="333360" y="44816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44" name="CustomShape 43"/>
          <p:cNvSpPr/>
          <p:nvPr/>
        </p:nvSpPr>
        <p:spPr>
          <a:xfrm>
            <a:off x="190440" y="9360"/>
            <a:ext cx="151920" cy="907560"/>
          </a:xfrm>
          <a:custGeom>
            <a:avLst/>
            <a:gdLst/>
            <a:ahLst/>
            <a:cxnLst/>
            <a:rect l="l" t="t" r="r" b="b"/>
            <a:pathLst>
              <a:path w="96" h="572">
                <a:moveTo>
                  <a:pt x="15" y="572"/>
                </a:moveTo>
                <a:lnTo>
                  <a:pt x="0" y="566"/>
                </a:lnTo>
                <a:lnTo>
                  <a:pt x="81" y="380"/>
                </a:lnTo>
                <a:lnTo>
                  <a:pt x="81" y="0"/>
                </a:lnTo>
                <a:lnTo>
                  <a:pt x="96" y="0"/>
                </a:lnTo>
                <a:lnTo>
                  <a:pt x="96" y="383"/>
                </a:lnTo>
                <a:lnTo>
                  <a:pt x="15" y="572"/>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45" name="CustomShape 44"/>
          <p:cNvSpPr/>
          <p:nvPr/>
        </p:nvSpPr>
        <p:spPr>
          <a:xfrm>
            <a:off x="1290600" y="14400"/>
            <a:ext cx="375840" cy="1801440"/>
          </a:xfrm>
          <a:custGeom>
            <a:avLst/>
            <a:gdLst/>
            <a:ahLst/>
            <a:cxnLst/>
            <a:rect l="l" t="t" r="r" b="b"/>
            <a:pathLst>
              <a:path w="237" h="1135">
                <a:moveTo>
                  <a:pt x="222" y="1135"/>
                </a:moveTo>
                <a:lnTo>
                  <a:pt x="0" y="620"/>
                </a:lnTo>
                <a:lnTo>
                  <a:pt x="0" y="0"/>
                </a:lnTo>
                <a:lnTo>
                  <a:pt x="18" y="0"/>
                </a:lnTo>
                <a:lnTo>
                  <a:pt x="18" y="617"/>
                </a:lnTo>
                <a:lnTo>
                  <a:pt x="237" y="1129"/>
                </a:lnTo>
                <a:lnTo>
                  <a:pt x="222" y="1135"/>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46" name="CustomShape 45"/>
          <p:cNvSpPr/>
          <p:nvPr/>
        </p:nvSpPr>
        <p:spPr>
          <a:xfrm>
            <a:off x="1600200" y="18018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47" name="CustomShape 46"/>
          <p:cNvSpPr/>
          <p:nvPr/>
        </p:nvSpPr>
        <p:spPr>
          <a:xfrm>
            <a:off x="1380960" y="9360"/>
            <a:ext cx="371160" cy="1425240"/>
          </a:xfrm>
          <a:custGeom>
            <a:avLst/>
            <a:gdLst/>
            <a:ahLst/>
            <a:cxnLst/>
            <a:rect l="l" t="t" r="r" b="b"/>
            <a:pathLst>
              <a:path w="234" h="898">
                <a:moveTo>
                  <a:pt x="219" y="898"/>
                </a:moveTo>
                <a:lnTo>
                  <a:pt x="0" y="383"/>
                </a:lnTo>
                <a:lnTo>
                  <a:pt x="0" y="0"/>
                </a:lnTo>
                <a:lnTo>
                  <a:pt x="15" y="0"/>
                </a:lnTo>
                <a:lnTo>
                  <a:pt x="15" y="380"/>
                </a:lnTo>
                <a:lnTo>
                  <a:pt x="234" y="892"/>
                </a:lnTo>
                <a:lnTo>
                  <a:pt x="219" y="898"/>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48" name="CustomShape 47"/>
          <p:cNvSpPr/>
          <p:nvPr/>
        </p:nvSpPr>
        <p:spPr>
          <a:xfrm>
            <a:off x="1643040" y="0"/>
            <a:ext cx="151920" cy="912600"/>
          </a:xfrm>
          <a:custGeom>
            <a:avLst/>
            <a:gdLst/>
            <a:ahLst/>
            <a:cxnLst/>
            <a:rect l="l" t="t" r="r" b="b"/>
            <a:pathLst>
              <a:path w="96" h="575">
                <a:moveTo>
                  <a:pt x="96" y="575"/>
                </a:moveTo>
                <a:lnTo>
                  <a:pt x="78" y="575"/>
                </a:lnTo>
                <a:lnTo>
                  <a:pt x="78" y="192"/>
                </a:lnTo>
                <a:lnTo>
                  <a:pt x="0" y="6"/>
                </a:lnTo>
                <a:lnTo>
                  <a:pt x="15" y="0"/>
                </a:lnTo>
                <a:lnTo>
                  <a:pt x="96" y="189"/>
                </a:lnTo>
                <a:lnTo>
                  <a:pt x="96" y="575"/>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49" name="CustomShape 48"/>
          <p:cNvSpPr/>
          <p:nvPr/>
        </p:nvSpPr>
        <p:spPr>
          <a:xfrm>
            <a:off x="1685880" y="142092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50" name="CustomShape 49"/>
          <p:cNvSpPr/>
          <p:nvPr/>
        </p:nvSpPr>
        <p:spPr>
          <a:xfrm>
            <a:off x="1685880" y="9032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51" name="CustomShape 50"/>
          <p:cNvSpPr/>
          <p:nvPr/>
        </p:nvSpPr>
        <p:spPr>
          <a:xfrm>
            <a:off x="1743120" y="4680"/>
            <a:ext cx="418680" cy="522000"/>
          </a:xfrm>
          <a:custGeom>
            <a:avLst/>
            <a:gdLst/>
            <a:ahLst/>
            <a:cxnLst/>
            <a:rect l="l" t="t" r="r" b="b"/>
            <a:pathLst>
              <a:path w="264" h="329">
                <a:moveTo>
                  <a:pt x="252" y="329"/>
                </a:moveTo>
                <a:lnTo>
                  <a:pt x="45" y="120"/>
                </a:lnTo>
                <a:lnTo>
                  <a:pt x="0" y="6"/>
                </a:lnTo>
                <a:lnTo>
                  <a:pt x="15" y="0"/>
                </a:lnTo>
                <a:lnTo>
                  <a:pt x="60" y="111"/>
                </a:lnTo>
                <a:lnTo>
                  <a:pt x="264" y="317"/>
                </a:lnTo>
                <a:lnTo>
                  <a:pt x="252" y="329"/>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52" name="CustomShape 51"/>
          <p:cNvSpPr/>
          <p:nvPr/>
        </p:nvSpPr>
        <p:spPr>
          <a:xfrm>
            <a:off x="2119320" y="488880"/>
            <a:ext cx="161640" cy="147240"/>
          </a:xfrm>
          <a:custGeom>
            <a:avLst/>
            <a:gdLst/>
            <a:ahLst/>
            <a:cxn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53" name="CustomShape 52"/>
          <p:cNvSpPr/>
          <p:nvPr/>
        </p:nvSpPr>
        <p:spPr>
          <a:xfrm>
            <a:off x="952560" y="4680"/>
            <a:ext cx="151920" cy="907560"/>
          </a:xfrm>
          <a:custGeom>
            <a:avLst/>
            <a:gdLst/>
            <a:ahLst/>
            <a:cxnLst/>
            <a:rect l="l" t="t" r="r" b="b"/>
            <a:pathLst>
              <a:path w="96" h="572">
                <a:moveTo>
                  <a:pt x="15" y="572"/>
                </a:moveTo>
                <a:lnTo>
                  <a:pt x="0" y="572"/>
                </a:lnTo>
                <a:lnTo>
                  <a:pt x="0" y="189"/>
                </a:lnTo>
                <a:lnTo>
                  <a:pt x="81" y="0"/>
                </a:lnTo>
                <a:lnTo>
                  <a:pt x="96" y="6"/>
                </a:lnTo>
                <a:lnTo>
                  <a:pt x="15" y="192"/>
                </a:lnTo>
                <a:lnTo>
                  <a:pt x="15" y="572"/>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54" name="CustomShape 53"/>
          <p:cNvSpPr/>
          <p:nvPr/>
        </p:nvSpPr>
        <p:spPr>
          <a:xfrm>
            <a:off x="866880" y="9032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55" name="CustomShape 54"/>
          <p:cNvSpPr/>
          <p:nvPr/>
        </p:nvSpPr>
        <p:spPr>
          <a:xfrm>
            <a:off x="890640" y="155412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56" name="CustomShape 55"/>
          <p:cNvSpPr/>
          <p:nvPr/>
        </p:nvSpPr>
        <p:spPr>
          <a:xfrm>
            <a:off x="738360" y="5622840"/>
            <a:ext cx="337680" cy="1215720"/>
          </a:xfrm>
          <a:custGeom>
            <a:avLst/>
            <a:gdLst/>
            <a:ahLst/>
            <a:cxnLst/>
            <a:rect l="l" t="t" r="r" b="b"/>
            <a:pathLst>
              <a:path w="213" h="766">
                <a:moveTo>
                  <a:pt x="213" y="766"/>
                </a:moveTo>
                <a:lnTo>
                  <a:pt x="195" y="766"/>
                </a:lnTo>
                <a:lnTo>
                  <a:pt x="195" y="464"/>
                </a:lnTo>
                <a:lnTo>
                  <a:pt x="0" y="6"/>
                </a:lnTo>
                <a:lnTo>
                  <a:pt x="12" y="0"/>
                </a:lnTo>
                <a:lnTo>
                  <a:pt x="213" y="461"/>
                </a:lnTo>
                <a:lnTo>
                  <a:pt x="213" y="766"/>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57" name="CustomShape 56"/>
          <p:cNvSpPr/>
          <p:nvPr/>
        </p:nvSpPr>
        <p:spPr>
          <a:xfrm>
            <a:off x="647640" y="5479920"/>
            <a:ext cx="156960" cy="156960"/>
          </a:xfrm>
          <a:custGeom>
            <a:avLst/>
            <a:gdLst/>
            <a:ahLst/>
            <a:cxnLst/>
            <a:rect l="l" t="t"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58" name="CustomShape 57"/>
          <p:cNvSpPr/>
          <p:nvPr/>
        </p:nvSpPr>
        <p:spPr>
          <a:xfrm>
            <a:off x="66600" y="903240"/>
            <a:ext cx="190080" cy="190080"/>
          </a:xfrm>
          <a:custGeom>
            <a:avLst/>
            <a:gdLst/>
            <a:ahLst/>
            <a:cxnLst/>
            <a:rect l="l" t="t"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59" name="CustomShape 58"/>
          <p:cNvSpPr/>
          <p:nvPr/>
        </p:nvSpPr>
        <p:spPr>
          <a:xfrm>
            <a:off x="0" y="3897360"/>
            <a:ext cx="132840" cy="266400"/>
          </a:xfrm>
          <a:custGeom>
            <a:avLst/>
            <a:gdLst/>
            <a:ahLst/>
            <a:cxnLst/>
            <a:rect l="l" t="t" r="r" b="b"/>
            <a:pathLst>
              <a:path w="84" h="168">
                <a:moveTo>
                  <a:pt x="69" y="168"/>
                </a:moveTo>
                <a:lnTo>
                  <a:pt x="0" y="6"/>
                </a:lnTo>
                <a:lnTo>
                  <a:pt x="12" y="0"/>
                </a:lnTo>
                <a:lnTo>
                  <a:pt x="84" y="162"/>
                </a:lnTo>
                <a:lnTo>
                  <a:pt x="69" y="168"/>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60" name="CustomShape 59"/>
          <p:cNvSpPr/>
          <p:nvPr/>
        </p:nvSpPr>
        <p:spPr>
          <a:xfrm>
            <a:off x="66600" y="414972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61" name="CustomShape 60"/>
          <p:cNvSpPr/>
          <p:nvPr/>
        </p:nvSpPr>
        <p:spPr>
          <a:xfrm>
            <a:off x="0" y="1644480"/>
            <a:ext cx="132840" cy="269640"/>
          </a:xfrm>
          <a:custGeom>
            <a:avLst/>
            <a:gdLst/>
            <a:ahLst/>
            <a:cxnLst/>
            <a:rect l="l" t="t" r="r" b="b"/>
            <a:pathLst>
              <a:path w="84" h="170">
                <a:moveTo>
                  <a:pt x="12" y="170"/>
                </a:moveTo>
                <a:lnTo>
                  <a:pt x="0" y="164"/>
                </a:lnTo>
                <a:lnTo>
                  <a:pt x="69" y="0"/>
                </a:lnTo>
                <a:lnTo>
                  <a:pt x="84" y="6"/>
                </a:lnTo>
                <a:lnTo>
                  <a:pt x="12" y="170"/>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62" name="CustomShape 61"/>
          <p:cNvSpPr/>
          <p:nvPr/>
        </p:nvSpPr>
        <p:spPr>
          <a:xfrm>
            <a:off x="66600" y="14684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63" name="CustomShape 62"/>
          <p:cNvSpPr/>
          <p:nvPr/>
        </p:nvSpPr>
        <p:spPr>
          <a:xfrm>
            <a:off x="695160" y="4680"/>
            <a:ext cx="309240" cy="1558440"/>
          </a:xfrm>
          <a:custGeom>
            <a:avLst/>
            <a:gdLst/>
            <a:ahLst/>
            <a:cxnLst/>
            <a:rect l="l" t="t"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64" name="CustomShape 63"/>
          <p:cNvSpPr/>
          <p:nvPr/>
        </p:nvSpPr>
        <p:spPr>
          <a:xfrm>
            <a:off x="57240" y="48816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65" name="CustomShape 64"/>
          <p:cNvSpPr/>
          <p:nvPr/>
        </p:nvSpPr>
        <p:spPr>
          <a:xfrm>
            <a:off x="138240" y="5060880"/>
            <a:ext cx="304560" cy="1777680"/>
          </a:xfrm>
          <a:custGeom>
            <a:avLst/>
            <a:gdLst/>
            <a:ahLst/>
            <a:cxnLst/>
            <a:rect l="l" t="t"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66" name="CustomShape 65"/>
          <p:cNvSpPr/>
          <p:nvPr/>
        </p:nvSpPr>
        <p:spPr>
          <a:xfrm>
            <a:off x="561960" y="643104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67" name="CustomShape 66"/>
          <p:cNvSpPr/>
          <p:nvPr/>
        </p:nvSpPr>
        <p:spPr>
          <a:xfrm>
            <a:off x="642960" y="6610320"/>
            <a:ext cx="23400" cy="242640"/>
          </a:xfrm>
          <a:prstGeom prst="rect">
            <a:avLst/>
          </a:pr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68" name="CustomShape 67"/>
          <p:cNvSpPr/>
          <p:nvPr/>
        </p:nvSpPr>
        <p:spPr>
          <a:xfrm>
            <a:off x="76320" y="6431040"/>
            <a:ext cx="190080" cy="188640"/>
          </a:xfrm>
          <a:custGeom>
            <a:avLst/>
            <a:gdLst/>
            <a:ahLst/>
            <a:cxnLst/>
            <a:rect l="l" t="t"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69" name="CustomShape 68"/>
          <p:cNvSpPr/>
          <p:nvPr/>
        </p:nvSpPr>
        <p:spPr>
          <a:xfrm>
            <a:off x="0" y="5978520"/>
            <a:ext cx="190080" cy="461520"/>
          </a:xfrm>
          <a:custGeom>
            <a:avLst/>
            <a:gdLst/>
            <a:ahLst/>
            <a:cxnLst/>
            <a:rect l="l" t="t" r="r" b="b"/>
            <a:pathLst>
              <a:path w="120" h="291">
                <a:moveTo>
                  <a:pt x="120" y="291"/>
                </a:moveTo>
                <a:lnTo>
                  <a:pt x="105" y="291"/>
                </a:lnTo>
                <a:lnTo>
                  <a:pt x="105" y="114"/>
                </a:lnTo>
                <a:lnTo>
                  <a:pt x="0" y="9"/>
                </a:lnTo>
                <a:lnTo>
                  <a:pt x="12" y="0"/>
                </a:lnTo>
                <a:lnTo>
                  <a:pt x="120" y="108"/>
                </a:lnTo>
                <a:lnTo>
                  <a:pt x="120" y="291"/>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70" name="CustomShape 69"/>
          <p:cNvSpPr/>
          <p:nvPr/>
        </p:nvSpPr>
        <p:spPr>
          <a:xfrm>
            <a:off x="1014480" y="1801800"/>
            <a:ext cx="213840" cy="755280"/>
          </a:xfrm>
          <a:custGeom>
            <a:avLst/>
            <a:gdLst/>
            <a:ahLst/>
            <a:cxnLst/>
            <a:rect l="l" t="t" r="r" b="b"/>
            <a:pathLst>
              <a:path w="135" h="476">
                <a:moveTo>
                  <a:pt x="12" y="476"/>
                </a:moveTo>
                <a:lnTo>
                  <a:pt x="0" y="476"/>
                </a:lnTo>
                <a:lnTo>
                  <a:pt x="0" y="128"/>
                </a:lnTo>
                <a:lnTo>
                  <a:pt x="126" y="0"/>
                </a:lnTo>
                <a:lnTo>
                  <a:pt x="135" y="9"/>
                </a:lnTo>
                <a:lnTo>
                  <a:pt x="12" y="131"/>
                </a:lnTo>
                <a:lnTo>
                  <a:pt x="12" y="476"/>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71" name="CustomShape 70"/>
          <p:cNvSpPr/>
          <p:nvPr/>
        </p:nvSpPr>
        <p:spPr>
          <a:xfrm>
            <a:off x="938160" y="2548080"/>
            <a:ext cx="166320" cy="159840"/>
          </a:xfrm>
          <a:custGeom>
            <a:avLst/>
            <a:gdLst/>
            <a:ahLst/>
            <a:cxnLst/>
            <a:rect l="l" t="t"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72" name="CustomShape 71"/>
          <p:cNvSpPr/>
          <p:nvPr/>
        </p:nvSpPr>
        <p:spPr>
          <a:xfrm>
            <a:off x="595440" y="4680"/>
            <a:ext cx="637920" cy="4025520"/>
          </a:xfrm>
          <a:custGeom>
            <a:avLst/>
            <a:gdLst/>
            <a:ahLst/>
            <a:cxnLst/>
            <a:rect l="l" t="t"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73" name="CustomShape 72"/>
          <p:cNvSpPr/>
          <p:nvPr/>
        </p:nvSpPr>
        <p:spPr>
          <a:xfrm>
            <a:off x="1224000" y="1382760"/>
            <a:ext cx="142560" cy="475920"/>
          </a:xfrm>
          <a:custGeom>
            <a:avLst/>
            <a:gdLst/>
            <a:ahLst/>
            <a:cxnLst/>
            <a:rect l="l" t="t" r="r" b="b"/>
            <a:pathLst>
              <a:path w="90" h="300">
                <a:moveTo>
                  <a:pt x="90" y="300"/>
                </a:moveTo>
                <a:lnTo>
                  <a:pt x="78" y="300"/>
                </a:lnTo>
                <a:lnTo>
                  <a:pt x="78" y="84"/>
                </a:lnTo>
                <a:lnTo>
                  <a:pt x="0" y="9"/>
                </a:lnTo>
                <a:lnTo>
                  <a:pt x="9" y="0"/>
                </a:lnTo>
                <a:lnTo>
                  <a:pt x="90" y="81"/>
                </a:lnTo>
                <a:lnTo>
                  <a:pt x="90" y="300"/>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74" name="CustomShape 73"/>
          <p:cNvSpPr/>
          <p:nvPr/>
        </p:nvSpPr>
        <p:spPr>
          <a:xfrm>
            <a:off x="1300320" y="1849320"/>
            <a:ext cx="109080" cy="107640"/>
          </a:xfrm>
          <a:custGeom>
            <a:avLst/>
            <a:gdLst/>
            <a:ahLst/>
            <a:cxnLst/>
            <a:rect l="l" t="t"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75" name="CustomShape 74"/>
          <p:cNvSpPr/>
          <p:nvPr/>
        </p:nvSpPr>
        <p:spPr>
          <a:xfrm>
            <a:off x="281160" y="3417840"/>
            <a:ext cx="142560" cy="474480"/>
          </a:xfrm>
          <a:custGeom>
            <a:avLst/>
            <a:gdLst/>
            <a:ahLst/>
            <a:cxnLst/>
            <a:rect l="l" t="t" r="r" b="b"/>
            <a:pathLst>
              <a:path w="90" h="299">
                <a:moveTo>
                  <a:pt x="12" y="299"/>
                </a:moveTo>
                <a:lnTo>
                  <a:pt x="0" y="299"/>
                </a:lnTo>
                <a:lnTo>
                  <a:pt x="0" y="80"/>
                </a:lnTo>
                <a:lnTo>
                  <a:pt x="81" y="0"/>
                </a:lnTo>
                <a:lnTo>
                  <a:pt x="90" y="8"/>
                </a:lnTo>
                <a:lnTo>
                  <a:pt x="12" y="83"/>
                </a:lnTo>
                <a:lnTo>
                  <a:pt x="12" y="299"/>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76" name="CustomShape 75"/>
          <p:cNvSpPr/>
          <p:nvPr/>
        </p:nvSpPr>
        <p:spPr>
          <a:xfrm>
            <a:off x="237960" y="3882960"/>
            <a:ext cx="109080" cy="109080"/>
          </a:xfrm>
          <a:custGeom>
            <a:avLst/>
            <a:gdLst/>
            <a:ahLst/>
            <a:cxnLst/>
            <a:rect l="l" t="t"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77" name="CustomShape 76"/>
          <p:cNvSpPr/>
          <p:nvPr/>
        </p:nvSpPr>
        <p:spPr>
          <a:xfrm>
            <a:off x="4680" y="2166840"/>
            <a:ext cx="114120" cy="452160"/>
          </a:xfrm>
          <a:custGeom>
            <a:avLst/>
            <a:gdLst/>
            <a:ahLst/>
            <a:cxnLst/>
            <a:rect l="l" t="t" r="r" b="b"/>
            <a:pathLst>
              <a:path w="72" h="285">
                <a:moveTo>
                  <a:pt x="6" y="285"/>
                </a:moveTo>
                <a:lnTo>
                  <a:pt x="0" y="276"/>
                </a:lnTo>
                <a:lnTo>
                  <a:pt x="60" y="216"/>
                </a:lnTo>
                <a:lnTo>
                  <a:pt x="60" y="0"/>
                </a:lnTo>
                <a:lnTo>
                  <a:pt x="72" y="0"/>
                </a:lnTo>
                <a:lnTo>
                  <a:pt x="72" y="222"/>
                </a:lnTo>
                <a:lnTo>
                  <a:pt x="6" y="285"/>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78" name="CustomShape 77"/>
          <p:cNvSpPr/>
          <p:nvPr/>
        </p:nvSpPr>
        <p:spPr>
          <a:xfrm>
            <a:off x="52560" y="2066760"/>
            <a:ext cx="109080" cy="109080"/>
          </a:xfrm>
          <a:custGeom>
            <a:avLst/>
            <a:gdLst/>
            <a:ahLst/>
            <a:cxnLst/>
            <a:rect l="l" t="t"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79" name="CustomShape 78"/>
          <p:cNvSpPr/>
          <p:nvPr/>
        </p:nvSpPr>
        <p:spPr>
          <a:xfrm>
            <a:off x="1228680" y="4662360"/>
            <a:ext cx="23400" cy="2180880"/>
          </a:xfrm>
          <a:prstGeom prst="rect">
            <a:avLst/>
          </a:pr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80" name="CustomShape 79"/>
          <p:cNvSpPr/>
          <p:nvPr/>
        </p:nvSpPr>
        <p:spPr>
          <a:xfrm>
            <a:off x="1319040" y="5041800"/>
            <a:ext cx="371160" cy="1801440"/>
          </a:xfrm>
          <a:custGeom>
            <a:avLst/>
            <a:gdLst/>
            <a:ahLst/>
            <a:cxnLst/>
            <a:rect l="l" t="t" r="r" b="b"/>
            <a:pathLst>
              <a:path w="234" h="1135">
                <a:moveTo>
                  <a:pt x="15" y="1135"/>
                </a:moveTo>
                <a:lnTo>
                  <a:pt x="0" y="1135"/>
                </a:lnTo>
                <a:lnTo>
                  <a:pt x="0" y="515"/>
                </a:lnTo>
                <a:lnTo>
                  <a:pt x="0" y="512"/>
                </a:lnTo>
                <a:lnTo>
                  <a:pt x="219" y="0"/>
                </a:lnTo>
                <a:lnTo>
                  <a:pt x="234" y="6"/>
                </a:lnTo>
                <a:lnTo>
                  <a:pt x="15" y="518"/>
                </a:lnTo>
                <a:lnTo>
                  <a:pt x="15" y="1135"/>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81" name="CustomShape 80"/>
          <p:cNvSpPr/>
          <p:nvPr/>
        </p:nvSpPr>
        <p:spPr>
          <a:xfrm>
            <a:off x="1147680" y="44816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82" name="CustomShape 81"/>
          <p:cNvSpPr/>
          <p:nvPr/>
        </p:nvSpPr>
        <p:spPr>
          <a:xfrm>
            <a:off x="819000" y="3983040"/>
            <a:ext cx="347400" cy="2860200"/>
          </a:xfrm>
          <a:custGeom>
            <a:avLst/>
            <a:gdLst/>
            <a:ahLst/>
            <a:cxnLst/>
            <a:rect l="l" t="t" r="r" b="b"/>
            <a:pathLst>
              <a:path w="219" h="1802">
                <a:moveTo>
                  <a:pt x="219" y="1802"/>
                </a:moveTo>
                <a:lnTo>
                  <a:pt x="201" y="1802"/>
                </a:lnTo>
                <a:lnTo>
                  <a:pt x="201" y="1185"/>
                </a:lnTo>
                <a:lnTo>
                  <a:pt x="0" y="3"/>
                </a:lnTo>
                <a:lnTo>
                  <a:pt x="15" y="0"/>
                </a:lnTo>
                <a:lnTo>
                  <a:pt x="219" y="1185"/>
                </a:lnTo>
                <a:lnTo>
                  <a:pt x="219" y="1802"/>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83" name="CustomShape 82"/>
          <p:cNvSpPr/>
          <p:nvPr/>
        </p:nvSpPr>
        <p:spPr>
          <a:xfrm>
            <a:off x="728640" y="380700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84" name="CustomShape 83"/>
          <p:cNvSpPr/>
          <p:nvPr/>
        </p:nvSpPr>
        <p:spPr>
          <a:xfrm>
            <a:off x="1623960" y="48672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85" name="CustomShape 84"/>
          <p:cNvSpPr/>
          <p:nvPr/>
        </p:nvSpPr>
        <p:spPr>
          <a:xfrm>
            <a:off x="1405080" y="5423040"/>
            <a:ext cx="371160" cy="1425240"/>
          </a:xfrm>
          <a:custGeom>
            <a:avLst/>
            <a:gdLst/>
            <a:ahLst/>
            <a:cxnLst/>
            <a:rect l="l" t="t" r="r" b="b"/>
            <a:pathLst>
              <a:path w="234" h="898">
                <a:moveTo>
                  <a:pt x="18" y="898"/>
                </a:moveTo>
                <a:lnTo>
                  <a:pt x="0" y="898"/>
                </a:lnTo>
                <a:lnTo>
                  <a:pt x="0" y="515"/>
                </a:lnTo>
                <a:lnTo>
                  <a:pt x="0" y="512"/>
                </a:lnTo>
                <a:lnTo>
                  <a:pt x="222" y="0"/>
                </a:lnTo>
                <a:lnTo>
                  <a:pt x="234" y="6"/>
                </a:lnTo>
                <a:lnTo>
                  <a:pt x="18" y="518"/>
                </a:lnTo>
                <a:lnTo>
                  <a:pt x="18" y="898"/>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86" name="CustomShape 85"/>
          <p:cNvSpPr/>
          <p:nvPr/>
        </p:nvSpPr>
        <p:spPr>
          <a:xfrm>
            <a:off x="1666800" y="5945040"/>
            <a:ext cx="151920" cy="912600"/>
          </a:xfrm>
          <a:custGeom>
            <a:avLst/>
            <a:gdLst/>
            <a:ahLst/>
            <a:cxnLst/>
            <a:rect l="l" t="t" r="r" b="b"/>
            <a:pathLst>
              <a:path w="96" h="575">
                <a:moveTo>
                  <a:pt x="15" y="575"/>
                </a:moveTo>
                <a:lnTo>
                  <a:pt x="0" y="569"/>
                </a:lnTo>
                <a:lnTo>
                  <a:pt x="81" y="383"/>
                </a:lnTo>
                <a:lnTo>
                  <a:pt x="81" y="0"/>
                </a:lnTo>
                <a:lnTo>
                  <a:pt x="96" y="0"/>
                </a:lnTo>
                <a:lnTo>
                  <a:pt x="96" y="386"/>
                </a:lnTo>
                <a:lnTo>
                  <a:pt x="15" y="575"/>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87" name="CustomShape 86"/>
          <p:cNvSpPr/>
          <p:nvPr/>
        </p:nvSpPr>
        <p:spPr>
          <a:xfrm>
            <a:off x="1709640" y="52466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88" name="CustomShape 87"/>
          <p:cNvSpPr/>
          <p:nvPr/>
        </p:nvSpPr>
        <p:spPr>
          <a:xfrm>
            <a:off x="1709640" y="576432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89" name="CustomShape 88"/>
          <p:cNvSpPr/>
          <p:nvPr/>
        </p:nvSpPr>
        <p:spPr>
          <a:xfrm>
            <a:off x="1766880" y="6330960"/>
            <a:ext cx="418680" cy="526680"/>
          </a:xfrm>
          <a:custGeom>
            <a:avLst/>
            <a:gdLst/>
            <a:ahLst/>
            <a:cxnLst/>
            <a:rect l="l" t="t" r="r" b="b"/>
            <a:pathLst>
              <a:path w="264" h="332">
                <a:moveTo>
                  <a:pt x="12" y="332"/>
                </a:moveTo>
                <a:lnTo>
                  <a:pt x="0" y="326"/>
                </a:lnTo>
                <a:lnTo>
                  <a:pt x="45" y="206"/>
                </a:lnTo>
                <a:lnTo>
                  <a:pt x="255" y="0"/>
                </a:lnTo>
                <a:lnTo>
                  <a:pt x="264" y="12"/>
                </a:lnTo>
                <a:lnTo>
                  <a:pt x="60" y="215"/>
                </a:lnTo>
                <a:lnTo>
                  <a:pt x="12" y="332"/>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90" name="CustomShape 89"/>
          <p:cNvSpPr/>
          <p:nvPr/>
        </p:nvSpPr>
        <p:spPr>
          <a:xfrm>
            <a:off x="2147760" y="6221520"/>
            <a:ext cx="156960" cy="147240"/>
          </a:xfrm>
          <a:custGeom>
            <a:avLst/>
            <a:gdLst/>
            <a:ahLst/>
            <a:cxn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91" name="CustomShape 90"/>
          <p:cNvSpPr/>
          <p:nvPr/>
        </p:nvSpPr>
        <p:spPr>
          <a:xfrm>
            <a:off x="504720" y="9360"/>
            <a:ext cx="232920" cy="5103360"/>
          </a:xfrm>
          <a:custGeom>
            <a:avLst/>
            <a:gdLst/>
            <a:ahLst/>
            <a:cxnLst/>
            <a:rect l="l" t="t"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92" name="CustomShape 91"/>
          <p:cNvSpPr/>
          <p:nvPr/>
        </p:nvSpPr>
        <p:spPr>
          <a:xfrm>
            <a:off x="633240" y="5103720"/>
            <a:ext cx="185400" cy="185400"/>
          </a:xfrm>
          <a:custGeom>
            <a:avLst/>
            <a:gdLst/>
            <a:ahLst/>
            <a:cxnLst/>
            <a:rect l="l" t="t"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93" name="PlaceHolder 92"/>
          <p:cNvSpPr>
            <a:spLocks noGrp="1"/>
          </p:cNvSpPr>
          <p:nvPr>
            <p:ph type="title"/>
          </p:nvPr>
        </p:nvSpPr>
        <p:spPr>
          <a:xfrm>
            <a:off x="1876320" y="1122480"/>
            <a:ext cx="8791200" cy="2387160"/>
          </a:xfrm>
          <a:prstGeom prst="rect">
            <a:avLst/>
          </a:prstGeom>
        </p:spPr>
        <p:txBody>
          <a:bodyPr anchor="b"/>
          <a:lstStyle/>
          <a:p>
            <a:pPr>
              <a:lnSpc>
                <a:spcPct val="100000"/>
              </a:lnSpc>
            </a:pPr>
            <a:r>
              <a:rPr lang="en-US" sz="4800" b="0" strike="noStrike" cap="all" spc="-1">
                <a:solidFill>
                  <a:srgbClr val="FFFFFF"/>
                </a:solidFill>
                <a:uFill>
                  <a:solidFill>
                    <a:srgbClr val="FFFFFF"/>
                  </a:solidFill>
                </a:uFill>
                <a:latin typeface="Tw Cen MT"/>
              </a:rPr>
              <a:t>Click to edit Master title style</a:t>
            </a:r>
            <a:endParaRPr lang="en-US" sz="1800" b="0" strike="noStrike" spc="-1">
              <a:solidFill>
                <a:srgbClr val="FFFFFF"/>
              </a:solidFill>
              <a:uFill>
                <a:solidFill>
                  <a:srgbClr val="FFFFFF"/>
                </a:solidFill>
              </a:uFill>
              <a:latin typeface="Tw Cen MT"/>
            </a:endParaRPr>
          </a:p>
        </p:txBody>
      </p:sp>
      <p:sp>
        <p:nvSpPr>
          <p:cNvPr id="94" name="PlaceHolder 93"/>
          <p:cNvSpPr>
            <a:spLocks noGrp="1"/>
          </p:cNvSpPr>
          <p:nvPr>
            <p:ph type="dt"/>
          </p:nvPr>
        </p:nvSpPr>
        <p:spPr>
          <a:xfrm>
            <a:off x="7077600" y="5410080"/>
            <a:ext cx="2742840" cy="364680"/>
          </a:xfrm>
          <a:prstGeom prst="rect">
            <a:avLst/>
          </a:prstGeom>
        </p:spPr>
        <p:txBody>
          <a:bodyPr anchor="ctr"/>
          <a:lstStyle/>
          <a:p>
            <a:pPr algn="r">
              <a:lnSpc>
                <a:spcPct val="100000"/>
              </a:lnSpc>
            </a:pPr>
            <a:r>
              <a:rPr lang="en-US" sz="1050" b="0" strike="noStrike" spc="-1">
                <a:solidFill>
                  <a:srgbClr val="FFFFFF"/>
                </a:solidFill>
                <a:uFill>
                  <a:solidFill>
                    <a:srgbClr val="FFFFFF"/>
                  </a:solidFill>
                </a:uFill>
                <a:latin typeface="Tw Cen MT"/>
              </a:rPr>
              <a:t>9/18/16</a:t>
            </a:r>
            <a:endParaRPr lang="en-US" sz="1400" b="0" strike="noStrike" spc="-1">
              <a:solidFill>
                <a:srgbClr val="000000"/>
              </a:solidFill>
              <a:uFill>
                <a:solidFill>
                  <a:srgbClr val="FFFFFF"/>
                </a:solidFill>
              </a:uFill>
              <a:latin typeface="Times New Roman"/>
            </a:endParaRPr>
          </a:p>
        </p:txBody>
      </p:sp>
      <p:sp>
        <p:nvSpPr>
          <p:cNvPr id="95" name="PlaceHolder 94"/>
          <p:cNvSpPr>
            <a:spLocks noGrp="1"/>
          </p:cNvSpPr>
          <p:nvPr>
            <p:ph type="ftr"/>
          </p:nvPr>
        </p:nvSpPr>
        <p:spPr>
          <a:xfrm>
            <a:off x="1876320" y="5410080"/>
            <a:ext cx="512460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96" name="PlaceHolder 95"/>
          <p:cNvSpPr>
            <a:spLocks noGrp="1"/>
          </p:cNvSpPr>
          <p:nvPr>
            <p:ph type="sldNum"/>
          </p:nvPr>
        </p:nvSpPr>
        <p:spPr>
          <a:xfrm>
            <a:off x="9896760" y="5410080"/>
            <a:ext cx="770760" cy="364680"/>
          </a:xfrm>
          <a:prstGeom prst="rect">
            <a:avLst/>
          </a:prstGeom>
        </p:spPr>
        <p:txBody>
          <a:bodyPr anchor="ctr"/>
          <a:lstStyle/>
          <a:p>
            <a:pPr algn="r">
              <a:lnSpc>
                <a:spcPct val="100000"/>
              </a:lnSpc>
            </a:pPr>
            <a:fld id="{28EAC472-FD37-4CA6-B659-3867BE72CC57}" type="slidenum">
              <a:rPr lang="en-US" sz="1050" b="0" strike="noStrike" spc="-1">
                <a:solidFill>
                  <a:srgbClr val="FFFFFF"/>
                </a:solidFill>
                <a:uFill>
                  <a:solidFill>
                    <a:srgbClr val="FFFFFF"/>
                  </a:solidFill>
                </a:uFill>
                <a:latin typeface="Tw Cen MT"/>
              </a:rPr>
              <a:t>‹#›</a:t>
            </a:fld>
            <a:endParaRPr lang="en-US" sz="1400" b="0" strike="noStrike" spc="-1">
              <a:solidFill>
                <a:srgbClr val="000000"/>
              </a:solidFill>
              <a:uFill>
                <a:solidFill>
                  <a:srgbClr val="FFFFFF"/>
                </a:solidFill>
              </a:uFill>
              <a:latin typeface="Times New Roman"/>
            </a:endParaRPr>
          </a:p>
        </p:txBody>
      </p:sp>
      <p:sp>
        <p:nvSpPr>
          <p:cNvPr id="97" name="PlaceHolder 96"/>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US" sz="2400" b="0" strike="noStrike" spc="-1">
                <a:solidFill>
                  <a:srgbClr val="FFFFFF"/>
                </a:solidFill>
                <a:uFill>
                  <a:solidFill>
                    <a:srgbClr val="FFFFFF"/>
                  </a:solidFill>
                </a:uFill>
                <a:latin typeface="Tw Cen MT"/>
              </a:rPr>
              <a:t>Click to edit the outline text format</a:t>
            </a:r>
          </a:p>
          <a:p>
            <a:pPr marL="864000" lvl="1" indent="-324000">
              <a:buClr>
                <a:srgbClr val="000000"/>
              </a:buClr>
              <a:buSzPct val="75000"/>
              <a:buFont typeface="Symbol" charset="2"/>
              <a:buChar char=""/>
            </a:pPr>
            <a:r>
              <a:rPr lang="en-US" sz="1800" b="0" strike="noStrike" spc="-1">
                <a:solidFill>
                  <a:srgbClr val="FFFFFF"/>
                </a:solidFill>
                <a:uFill>
                  <a:solidFill>
                    <a:srgbClr val="FFFFFF"/>
                  </a:solidFill>
                </a:uFill>
                <a:latin typeface="Tw Cen MT"/>
              </a:rPr>
              <a:t>Second Outline Level</a:t>
            </a:r>
          </a:p>
          <a:p>
            <a:pPr marL="1296000" lvl="2" indent="-288000">
              <a:buClr>
                <a:srgbClr val="000000"/>
              </a:buClr>
              <a:buSzPct val="45000"/>
              <a:buFont typeface="Wingdings" charset="2"/>
              <a:buChar char=""/>
            </a:pPr>
            <a:r>
              <a:rPr lang="en-US" sz="1600" b="0" strike="noStrike" spc="-1">
                <a:solidFill>
                  <a:srgbClr val="FFFFFF"/>
                </a:solidFill>
                <a:uFill>
                  <a:solidFill>
                    <a:srgbClr val="FFFFFF"/>
                  </a:solidFill>
                </a:uFill>
                <a:latin typeface="Tw Cen MT"/>
              </a:rPr>
              <a:t>Third Outline Level</a:t>
            </a:r>
          </a:p>
          <a:p>
            <a:pPr marL="1728000" lvl="3" indent="-216000">
              <a:buClr>
                <a:srgbClr val="000000"/>
              </a:buClr>
              <a:buSzPct val="75000"/>
              <a:buFont typeface="Symbol" charset="2"/>
              <a:buChar char=""/>
            </a:pPr>
            <a:r>
              <a:rPr lang="en-US" sz="1600" b="0" strike="noStrike" spc="-1">
                <a:solidFill>
                  <a:srgbClr val="FFFFFF"/>
                </a:solidFill>
                <a:uFill>
                  <a:solidFill>
                    <a:srgbClr val="FFFFFF"/>
                  </a:solidFill>
                </a:uFill>
                <a:latin typeface="Tw Cen MT"/>
              </a:rPr>
              <a:t>Fourth Outline Level</a:t>
            </a:r>
          </a:p>
          <a:p>
            <a:pPr marL="2160000" lvl="4" indent="-216000">
              <a:buClr>
                <a:srgbClr val="000000"/>
              </a:buClr>
              <a:buSzPct val="45000"/>
              <a:buFont typeface="Wingdings" charset="2"/>
              <a:buChar char=""/>
            </a:pPr>
            <a:r>
              <a:rPr lang="en-US" sz="2000" b="0" strike="noStrike" spc="-1">
                <a:solidFill>
                  <a:srgbClr val="FFFFFF"/>
                </a:solidFill>
                <a:uFill>
                  <a:solidFill>
                    <a:srgbClr val="FFFFFF"/>
                  </a:solidFill>
                </a:uFill>
                <a:latin typeface="Tw Cen MT"/>
              </a:rPr>
              <a:t>Fifth Outline Level</a:t>
            </a:r>
          </a:p>
          <a:p>
            <a:pPr marL="2592000" lvl="5" indent="-216000">
              <a:buClr>
                <a:srgbClr val="000000"/>
              </a:buClr>
              <a:buSzPct val="45000"/>
              <a:buFont typeface="Wingdings" charset="2"/>
              <a:buChar char=""/>
            </a:pPr>
            <a:r>
              <a:rPr lang="en-US" sz="2000" b="0" strike="noStrike" spc="-1">
                <a:solidFill>
                  <a:srgbClr val="FFFFFF"/>
                </a:solidFill>
                <a:uFill>
                  <a:solidFill>
                    <a:srgbClr val="FFFFFF"/>
                  </a:solidFill>
                </a:uFill>
                <a:latin typeface="Tw Cen MT"/>
              </a:rPr>
              <a:t>Sixth Outline Level</a:t>
            </a:r>
          </a:p>
          <a:p>
            <a:pPr marL="3024000" lvl="6" indent="-216000">
              <a:buClr>
                <a:srgbClr val="000000"/>
              </a:buClr>
              <a:buSzPct val="45000"/>
              <a:buFont typeface="Wingdings" charset="2"/>
              <a:buChar char=""/>
            </a:pPr>
            <a:r>
              <a:rPr lang="en-US" sz="2000" b="0" strike="noStrike" spc="-1">
                <a:solidFill>
                  <a:srgbClr val="FFFFFF"/>
                </a:solidFill>
                <a:uFill>
                  <a:solidFill>
                    <a:srgbClr val="FFFFFF"/>
                  </a:solidFill>
                </a:uFill>
                <a:latin typeface="Tw Cen MT"/>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pic>
        <p:nvPicPr>
          <p:cNvPr id="132" name="Picture 2"/>
          <p:cNvPicPr/>
          <p:nvPr/>
        </p:nvPicPr>
        <p:blipFill>
          <a:blip r:embed="rId15"/>
          <a:stretch/>
        </p:blipFill>
        <p:spPr>
          <a:xfrm>
            <a:off x="0" y="0"/>
            <a:ext cx="12191760" cy="6857640"/>
          </a:xfrm>
          <a:prstGeom prst="rect">
            <a:avLst/>
          </a:prstGeom>
          <a:ln>
            <a:noFill/>
          </a:ln>
        </p:spPr>
      </p:pic>
      <p:sp>
        <p:nvSpPr>
          <p:cNvPr id="133" name="CustomShape 1"/>
          <p:cNvSpPr/>
          <p:nvPr/>
        </p:nvSpPr>
        <p:spPr>
          <a:xfrm>
            <a:off x="114480" y="4680"/>
            <a:ext cx="23400" cy="2180880"/>
          </a:xfrm>
          <a:prstGeom prst="rect">
            <a:avLst/>
          </a:pr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34" name="CustomShape 2"/>
          <p:cNvSpPr/>
          <p:nvPr/>
        </p:nvSpPr>
        <p:spPr>
          <a:xfrm>
            <a:off x="33480" y="217656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35" name="CustomShape 3"/>
          <p:cNvSpPr/>
          <p:nvPr/>
        </p:nvSpPr>
        <p:spPr>
          <a:xfrm>
            <a:off x="28440" y="40212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36" name="CustomShape 4"/>
          <p:cNvSpPr/>
          <p:nvPr/>
        </p:nvSpPr>
        <p:spPr>
          <a:xfrm>
            <a:off x="200160" y="4680"/>
            <a:ext cx="369360" cy="1810800"/>
          </a:xfrm>
          <a:custGeom>
            <a:avLst/>
            <a:gdLst/>
            <a:ahLst/>
            <a:cxnLst/>
            <a:rect l="l" t="t" r="r" b="b"/>
            <a:pathLst>
              <a:path w="233" h="1141">
                <a:moveTo>
                  <a:pt x="218" y="1141"/>
                </a:moveTo>
                <a:lnTo>
                  <a:pt x="0" y="626"/>
                </a:lnTo>
                <a:lnTo>
                  <a:pt x="0" y="0"/>
                </a:lnTo>
                <a:lnTo>
                  <a:pt x="15" y="0"/>
                </a:lnTo>
                <a:lnTo>
                  <a:pt x="15" y="623"/>
                </a:lnTo>
                <a:lnTo>
                  <a:pt x="233" y="1135"/>
                </a:lnTo>
                <a:lnTo>
                  <a:pt x="218" y="1141"/>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37" name="CustomShape 5"/>
          <p:cNvSpPr/>
          <p:nvPr/>
        </p:nvSpPr>
        <p:spPr>
          <a:xfrm>
            <a:off x="503280" y="1801800"/>
            <a:ext cx="190080" cy="188640"/>
          </a:xfrm>
          <a:custGeom>
            <a:avLst/>
            <a:gdLst/>
            <a:ahLst/>
            <a:cxn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38" name="CustomShape 6"/>
          <p:cNvSpPr/>
          <p:nvPr/>
        </p:nvSpPr>
        <p:spPr>
          <a:xfrm>
            <a:off x="285840" y="4680"/>
            <a:ext cx="369360" cy="1429920"/>
          </a:xfrm>
          <a:custGeom>
            <a:avLst/>
            <a:gdLst/>
            <a:ahLst/>
            <a:cxnLst/>
            <a:rect l="l" t="t" r="r" b="b"/>
            <a:pathLst>
              <a:path w="233" h="901">
                <a:moveTo>
                  <a:pt x="221" y="901"/>
                </a:moveTo>
                <a:lnTo>
                  <a:pt x="0" y="383"/>
                </a:lnTo>
                <a:lnTo>
                  <a:pt x="0" y="0"/>
                </a:lnTo>
                <a:lnTo>
                  <a:pt x="18" y="0"/>
                </a:lnTo>
                <a:lnTo>
                  <a:pt x="18" y="380"/>
                </a:lnTo>
                <a:lnTo>
                  <a:pt x="233" y="895"/>
                </a:lnTo>
                <a:lnTo>
                  <a:pt x="221" y="901"/>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39" name="CustomShape 7"/>
          <p:cNvSpPr/>
          <p:nvPr/>
        </p:nvSpPr>
        <p:spPr>
          <a:xfrm>
            <a:off x="546120" y="0"/>
            <a:ext cx="151920" cy="912600"/>
          </a:xfrm>
          <a:custGeom>
            <a:avLst/>
            <a:gdLst/>
            <a:ahLst/>
            <a:cxnLst/>
            <a:rect l="l" t="t" r="r" b="b"/>
            <a:pathLst>
              <a:path w="96" h="575">
                <a:moveTo>
                  <a:pt x="96" y="575"/>
                </a:moveTo>
                <a:lnTo>
                  <a:pt x="78" y="575"/>
                </a:lnTo>
                <a:lnTo>
                  <a:pt x="78" y="192"/>
                </a:lnTo>
                <a:lnTo>
                  <a:pt x="0" y="6"/>
                </a:lnTo>
                <a:lnTo>
                  <a:pt x="15" y="0"/>
                </a:lnTo>
                <a:lnTo>
                  <a:pt x="96" y="189"/>
                </a:lnTo>
                <a:lnTo>
                  <a:pt x="96" y="575"/>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40" name="CustomShape 8"/>
          <p:cNvSpPr/>
          <p:nvPr/>
        </p:nvSpPr>
        <p:spPr>
          <a:xfrm>
            <a:off x="588960" y="1420920"/>
            <a:ext cx="190080" cy="190080"/>
          </a:xfrm>
          <a:custGeom>
            <a:avLst/>
            <a:gdLst/>
            <a:ahLst/>
            <a:cxn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41" name="CustomShape 9"/>
          <p:cNvSpPr/>
          <p:nvPr/>
        </p:nvSpPr>
        <p:spPr>
          <a:xfrm>
            <a:off x="588960" y="9032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42" name="CustomShape 10"/>
          <p:cNvSpPr/>
          <p:nvPr/>
        </p:nvSpPr>
        <p:spPr>
          <a:xfrm>
            <a:off x="641520" y="0"/>
            <a:ext cx="421920" cy="526680"/>
          </a:xfrm>
          <a:custGeom>
            <a:avLst/>
            <a:gdLst/>
            <a:ahLst/>
            <a:cxnLst/>
            <a:rect l="l" t="t" r="r" b="b"/>
            <a:pathLst>
              <a:path w="266" h="332">
                <a:moveTo>
                  <a:pt x="257" y="332"/>
                </a:moveTo>
                <a:lnTo>
                  <a:pt x="48" y="123"/>
                </a:lnTo>
                <a:lnTo>
                  <a:pt x="0" y="6"/>
                </a:lnTo>
                <a:lnTo>
                  <a:pt x="15" y="0"/>
                </a:lnTo>
                <a:lnTo>
                  <a:pt x="63" y="114"/>
                </a:lnTo>
                <a:lnTo>
                  <a:pt x="266" y="320"/>
                </a:lnTo>
                <a:lnTo>
                  <a:pt x="257" y="332"/>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43" name="CustomShape 11"/>
          <p:cNvSpPr/>
          <p:nvPr/>
        </p:nvSpPr>
        <p:spPr>
          <a:xfrm>
            <a:off x="1020600" y="488880"/>
            <a:ext cx="161640" cy="147240"/>
          </a:xfrm>
          <a:custGeom>
            <a:avLst/>
            <a:gdLst/>
            <a:ahLst/>
            <a:cxn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44" name="Line 12"/>
          <p:cNvSpPr/>
          <p:nvPr/>
        </p:nvSpPr>
        <p:spPr>
          <a:xfrm>
            <a:off x="-4680" y="9360"/>
            <a:ext cx="360" cy="360"/>
          </a:xfrm>
          <a:prstGeom prst="line">
            <a:avLst/>
          </a:prstGeom>
          <a:ln>
            <a:solidFill>
              <a:srgbClr val="FFFFFF"/>
            </a:solidFill>
          </a:ln>
        </p:spPr>
        <p:style>
          <a:lnRef idx="0">
            <a:scrgbClr r="0" g="0" b="0"/>
          </a:lnRef>
          <a:fillRef idx="0">
            <a:scrgbClr r="0" g="0" b="0"/>
          </a:fillRef>
          <a:effectRef idx="0">
            <a:scrgbClr r="0" g="0" b="0"/>
          </a:effectRef>
          <a:fontRef idx="minor"/>
        </p:style>
      </p:sp>
      <p:sp>
        <p:nvSpPr>
          <p:cNvPr id="145" name="CustomShape 13"/>
          <p:cNvSpPr/>
          <p:nvPr/>
        </p:nvSpPr>
        <p:spPr>
          <a:xfrm>
            <a:off x="9360" y="1801800"/>
            <a:ext cx="123480" cy="126720"/>
          </a:xfrm>
          <a:custGeom>
            <a:avLst/>
            <a:gdLst/>
            <a:ahLst/>
            <a:cxnLst/>
            <a:rect l="l" t="t" r="r" b="b"/>
            <a:pathLst>
              <a:path w="78" h="80">
                <a:moveTo>
                  <a:pt x="6" y="80"/>
                </a:moveTo>
                <a:lnTo>
                  <a:pt x="0" y="71"/>
                </a:lnTo>
                <a:lnTo>
                  <a:pt x="69" y="0"/>
                </a:lnTo>
                <a:lnTo>
                  <a:pt x="78" y="9"/>
                </a:lnTo>
                <a:lnTo>
                  <a:pt x="6" y="80"/>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46" name="CustomShape 14"/>
          <p:cNvSpPr/>
          <p:nvPr/>
        </p:nvSpPr>
        <p:spPr>
          <a:xfrm>
            <a:off x="-9360" y="3549600"/>
            <a:ext cx="147240" cy="480600"/>
          </a:xfrm>
          <a:custGeom>
            <a:avLst/>
            <a:gdLst/>
            <a:ahLst/>
            <a:cxnLst/>
            <a:rect l="l" t="t" r="r" b="b"/>
            <a:pathLst>
              <a:path w="93" h="303">
                <a:moveTo>
                  <a:pt x="93" y="303"/>
                </a:moveTo>
                <a:lnTo>
                  <a:pt x="78" y="303"/>
                </a:lnTo>
                <a:lnTo>
                  <a:pt x="78" y="78"/>
                </a:lnTo>
                <a:lnTo>
                  <a:pt x="0" y="12"/>
                </a:lnTo>
                <a:lnTo>
                  <a:pt x="12" y="0"/>
                </a:lnTo>
                <a:lnTo>
                  <a:pt x="93" y="69"/>
                </a:lnTo>
                <a:lnTo>
                  <a:pt x="93" y="303"/>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47" name="CustomShape 15"/>
          <p:cNvSpPr/>
          <p:nvPr/>
        </p:nvSpPr>
        <p:spPr>
          <a:xfrm>
            <a:off x="128520" y="1382760"/>
            <a:ext cx="142560" cy="475920"/>
          </a:xfrm>
          <a:custGeom>
            <a:avLst/>
            <a:gdLst/>
            <a:ahLst/>
            <a:cxnLst/>
            <a:rect l="l" t="t" r="r" b="b"/>
            <a:pathLst>
              <a:path w="90" h="300">
                <a:moveTo>
                  <a:pt x="90" y="300"/>
                </a:moveTo>
                <a:lnTo>
                  <a:pt x="78" y="300"/>
                </a:lnTo>
                <a:lnTo>
                  <a:pt x="78" y="84"/>
                </a:lnTo>
                <a:lnTo>
                  <a:pt x="0" y="9"/>
                </a:lnTo>
                <a:lnTo>
                  <a:pt x="9" y="0"/>
                </a:lnTo>
                <a:lnTo>
                  <a:pt x="90" y="81"/>
                </a:lnTo>
                <a:lnTo>
                  <a:pt x="90" y="300"/>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48" name="CustomShape 16"/>
          <p:cNvSpPr/>
          <p:nvPr/>
        </p:nvSpPr>
        <p:spPr>
          <a:xfrm>
            <a:off x="204840" y="1849320"/>
            <a:ext cx="114120" cy="107640"/>
          </a:xfrm>
          <a:custGeom>
            <a:avLst/>
            <a:gdLst/>
            <a:ahLst/>
            <a:cxn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49" name="CustomShape 17"/>
          <p:cNvSpPr/>
          <p:nvPr/>
        </p:nvSpPr>
        <p:spPr>
          <a:xfrm>
            <a:off x="133200" y="4662360"/>
            <a:ext cx="23400" cy="2180880"/>
          </a:xfrm>
          <a:prstGeom prst="rect">
            <a:avLst/>
          </a:pr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50" name="CustomShape 18"/>
          <p:cNvSpPr/>
          <p:nvPr/>
        </p:nvSpPr>
        <p:spPr>
          <a:xfrm>
            <a:off x="223920" y="5041800"/>
            <a:ext cx="369360" cy="1801440"/>
          </a:xfrm>
          <a:custGeom>
            <a:avLst/>
            <a:gdLst/>
            <a:ahLst/>
            <a:cxn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51" name="CustomShape 19"/>
          <p:cNvSpPr/>
          <p:nvPr/>
        </p:nvSpPr>
        <p:spPr>
          <a:xfrm>
            <a:off x="52560" y="44816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52" name="CustomShape 20"/>
          <p:cNvSpPr/>
          <p:nvPr/>
        </p:nvSpPr>
        <p:spPr>
          <a:xfrm>
            <a:off x="-14400" y="5627520"/>
            <a:ext cx="85320" cy="1215720"/>
          </a:xfrm>
          <a:custGeom>
            <a:avLst/>
            <a:gdLst/>
            <a:ahLst/>
            <a:cxnLst/>
            <a:rect l="l" t="t" r="r" b="b"/>
            <a:pathLst>
              <a:path w="54" h="766">
                <a:moveTo>
                  <a:pt x="54" y="766"/>
                </a:moveTo>
                <a:lnTo>
                  <a:pt x="36" y="766"/>
                </a:lnTo>
                <a:lnTo>
                  <a:pt x="36" y="149"/>
                </a:lnTo>
                <a:lnTo>
                  <a:pt x="0" y="3"/>
                </a:lnTo>
                <a:lnTo>
                  <a:pt x="18" y="0"/>
                </a:lnTo>
                <a:lnTo>
                  <a:pt x="54" y="146"/>
                </a:lnTo>
                <a:lnTo>
                  <a:pt x="54" y="766"/>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53" name="CustomShape 21"/>
          <p:cNvSpPr/>
          <p:nvPr/>
        </p:nvSpPr>
        <p:spPr>
          <a:xfrm>
            <a:off x="527040" y="48672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54" name="CustomShape 22"/>
          <p:cNvSpPr/>
          <p:nvPr/>
        </p:nvSpPr>
        <p:spPr>
          <a:xfrm>
            <a:off x="309600" y="5423040"/>
            <a:ext cx="374400" cy="1425240"/>
          </a:xfrm>
          <a:custGeom>
            <a:avLst/>
            <a:gdLst/>
            <a:ahLst/>
            <a:cxnLst/>
            <a:rect l="l" t="t" r="r" b="b"/>
            <a:pathLst>
              <a:path w="236" h="898">
                <a:moveTo>
                  <a:pt x="18" y="898"/>
                </a:moveTo>
                <a:lnTo>
                  <a:pt x="0" y="898"/>
                </a:lnTo>
                <a:lnTo>
                  <a:pt x="0" y="515"/>
                </a:lnTo>
                <a:lnTo>
                  <a:pt x="3" y="512"/>
                </a:lnTo>
                <a:lnTo>
                  <a:pt x="221" y="0"/>
                </a:lnTo>
                <a:lnTo>
                  <a:pt x="236" y="6"/>
                </a:lnTo>
                <a:lnTo>
                  <a:pt x="18" y="518"/>
                </a:lnTo>
                <a:lnTo>
                  <a:pt x="18" y="898"/>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55" name="CustomShape 23"/>
          <p:cNvSpPr/>
          <p:nvPr/>
        </p:nvSpPr>
        <p:spPr>
          <a:xfrm>
            <a:off x="569880" y="5945040"/>
            <a:ext cx="151920" cy="912600"/>
          </a:xfrm>
          <a:custGeom>
            <a:avLst/>
            <a:gdLst/>
            <a:ahLst/>
            <a:cxnLst/>
            <a:rect l="l" t="t" r="r" b="b"/>
            <a:pathLst>
              <a:path w="96" h="575">
                <a:moveTo>
                  <a:pt x="15" y="575"/>
                </a:moveTo>
                <a:lnTo>
                  <a:pt x="0" y="569"/>
                </a:lnTo>
                <a:lnTo>
                  <a:pt x="81" y="383"/>
                </a:lnTo>
                <a:lnTo>
                  <a:pt x="81" y="0"/>
                </a:lnTo>
                <a:lnTo>
                  <a:pt x="96" y="0"/>
                </a:lnTo>
                <a:lnTo>
                  <a:pt x="96" y="386"/>
                </a:lnTo>
                <a:lnTo>
                  <a:pt x="15" y="575"/>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56" name="CustomShape 24"/>
          <p:cNvSpPr/>
          <p:nvPr/>
        </p:nvSpPr>
        <p:spPr>
          <a:xfrm>
            <a:off x="612720" y="52466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57" name="CustomShape 25"/>
          <p:cNvSpPr/>
          <p:nvPr/>
        </p:nvSpPr>
        <p:spPr>
          <a:xfrm>
            <a:off x="612720" y="576432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58" name="CustomShape 26"/>
          <p:cNvSpPr/>
          <p:nvPr/>
        </p:nvSpPr>
        <p:spPr>
          <a:xfrm>
            <a:off x="669960" y="6330960"/>
            <a:ext cx="417240" cy="517320"/>
          </a:xfrm>
          <a:custGeom>
            <a:avLst/>
            <a:gdLst/>
            <a:ahLst/>
            <a:cxn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59" name="CustomShape 27"/>
          <p:cNvSpPr/>
          <p:nvPr/>
        </p:nvSpPr>
        <p:spPr>
          <a:xfrm>
            <a:off x="1049400" y="6221520"/>
            <a:ext cx="156960" cy="147240"/>
          </a:xfrm>
          <a:custGeom>
            <a:avLst/>
            <a:gdLst/>
            <a:ahLst/>
            <a:cxn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60" name="CustomShape 28"/>
          <p:cNvSpPr/>
          <p:nvPr/>
        </p:nvSpPr>
        <p:spPr>
          <a:xfrm>
            <a:off x="11484000" y="0"/>
            <a:ext cx="417240" cy="512280"/>
          </a:xfrm>
          <a:custGeom>
            <a:avLst/>
            <a:gdLst/>
            <a:ahLst/>
            <a:cxn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161" name="CustomShape 29"/>
          <p:cNvSpPr/>
          <p:nvPr/>
        </p:nvSpPr>
        <p:spPr>
          <a:xfrm>
            <a:off x="11364840" y="474840"/>
            <a:ext cx="156960" cy="151920"/>
          </a:xfrm>
          <a:custGeom>
            <a:avLst/>
            <a:gdLst/>
            <a:ahLst/>
            <a:cxn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162" name="CustomShape 30"/>
          <p:cNvSpPr/>
          <p:nvPr/>
        </p:nvSpPr>
        <p:spPr>
          <a:xfrm>
            <a:off x="11631600" y="1539720"/>
            <a:ext cx="18864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163" name="CustomShape 31"/>
          <p:cNvSpPr/>
          <p:nvPr/>
        </p:nvSpPr>
        <p:spPr>
          <a:xfrm>
            <a:off x="11531520" y="5694480"/>
            <a:ext cx="298080" cy="1153800"/>
          </a:xfrm>
          <a:custGeom>
            <a:avLst/>
            <a:gdLst/>
            <a:ahLst/>
            <a:cxnLst/>
            <a:rect l="l" t="t" r="r" b="b"/>
            <a:pathLst>
              <a:path w="188" h="727">
                <a:moveTo>
                  <a:pt x="15" y="727"/>
                </a:moveTo>
                <a:lnTo>
                  <a:pt x="0" y="727"/>
                </a:lnTo>
                <a:lnTo>
                  <a:pt x="0" y="407"/>
                </a:lnTo>
                <a:lnTo>
                  <a:pt x="0" y="407"/>
                </a:lnTo>
                <a:lnTo>
                  <a:pt x="176" y="0"/>
                </a:lnTo>
                <a:lnTo>
                  <a:pt x="188" y="6"/>
                </a:lnTo>
                <a:lnTo>
                  <a:pt x="15" y="410"/>
                </a:lnTo>
                <a:lnTo>
                  <a:pt x="15" y="727"/>
                </a:ln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164" name="CustomShape 32"/>
          <p:cNvSpPr/>
          <p:nvPr/>
        </p:nvSpPr>
        <p:spPr>
          <a:xfrm>
            <a:off x="11773080" y="5551560"/>
            <a:ext cx="156960" cy="155160"/>
          </a:xfrm>
          <a:custGeom>
            <a:avLst/>
            <a:gdLst/>
            <a:ahLst/>
            <a:cxn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165" name="CustomShape 33"/>
          <p:cNvSpPr/>
          <p:nvPr/>
        </p:nvSpPr>
        <p:spPr>
          <a:xfrm>
            <a:off x="11711160" y="4680"/>
            <a:ext cx="304560" cy="1544400"/>
          </a:xfrm>
          <a:custGeom>
            <a:avLst/>
            <a:gdLst/>
            <a:ahLst/>
            <a:cxn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166" name="CustomShape 34"/>
          <p:cNvSpPr/>
          <p:nvPr/>
        </p:nvSpPr>
        <p:spPr>
          <a:xfrm>
            <a:off x="11636280" y="4867200"/>
            <a:ext cx="18864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167" name="CustomShape 35"/>
          <p:cNvSpPr/>
          <p:nvPr/>
        </p:nvSpPr>
        <p:spPr>
          <a:xfrm>
            <a:off x="11441160" y="5046840"/>
            <a:ext cx="307440" cy="1801440"/>
          </a:xfrm>
          <a:custGeom>
            <a:avLst/>
            <a:gdLst/>
            <a:ahLst/>
            <a:cxn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168" name="CustomShape 36"/>
          <p:cNvSpPr/>
          <p:nvPr/>
        </p:nvSpPr>
        <p:spPr>
          <a:xfrm>
            <a:off x="11849040" y="641664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169" name="CustomShape 37"/>
          <p:cNvSpPr/>
          <p:nvPr/>
        </p:nvSpPr>
        <p:spPr>
          <a:xfrm>
            <a:off x="11939760" y="6595920"/>
            <a:ext cx="23400" cy="252000"/>
          </a:xfrm>
          <a:prstGeom prst="rect">
            <a:avLst/>
          </a:pr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170" name="PlaceHolder 38"/>
          <p:cNvSpPr>
            <a:spLocks noGrp="1"/>
          </p:cNvSpPr>
          <p:nvPr>
            <p:ph type="title"/>
          </p:nvPr>
        </p:nvSpPr>
        <p:spPr>
          <a:xfrm>
            <a:off x="1141560" y="618480"/>
            <a:ext cx="9905760" cy="1478160"/>
          </a:xfrm>
          <a:prstGeom prst="rect">
            <a:avLst/>
          </a:prstGeom>
        </p:spPr>
        <p:txBody>
          <a:bodyPr anchor="ctr"/>
          <a:lstStyle/>
          <a:p>
            <a:pPr>
              <a:lnSpc>
                <a:spcPct val="90000"/>
              </a:lnSpc>
            </a:pPr>
            <a:r>
              <a:rPr lang="en-US" sz="3600" b="0" strike="noStrike" cap="all" spc="-1">
                <a:solidFill>
                  <a:srgbClr val="FFFFFF"/>
                </a:solidFill>
                <a:uFill>
                  <a:solidFill>
                    <a:srgbClr val="FFFFFF"/>
                  </a:solidFill>
                </a:uFill>
                <a:latin typeface="Tw Cen MT"/>
              </a:rPr>
              <a:t>Click to edit Master title style</a:t>
            </a:r>
            <a:endParaRPr lang="en-US" sz="1800" b="0" strike="noStrike" spc="-1">
              <a:solidFill>
                <a:srgbClr val="FFFFFF"/>
              </a:solidFill>
              <a:uFill>
                <a:solidFill>
                  <a:srgbClr val="FFFFFF"/>
                </a:solidFill>
              </a:uFill>
              <a:latin typeface="Tw Cen MT"/>
            </a:endParaRPr>
          </a:p>
        </p:txBody>
      </p:sp>
      <p:sp>
        <p:nvSpPr>
          <p:cNvPr id="171" name="PlaceHolder 39"/>
          <p:cNvSpPr>
            <a:spLocks noGrp="1"/>
          </p:cNvSpPr>
          <p:nvPr>
            <p:ph type="body"/>
          </p:nvPr>
        </p:nvSpPr>
        <p:spPr>
          <a:xfrm>
            <a:off x="1141560" y="2249640"/>
            <a:ext cx="9905760" cy="3541320"/>
          </a:xfrm>
          <a:prstGeom prst="rect">
            <a:avLst/>
          </a:prstGeom>
        </p:spPr>
        <p:txBody>
          <a:bodyPr/>
          <a:lstStyle/>
          <a:p>
            <a:pPr marL="432000" indent="-324000">
              <a:buClr>
                <a:srgbClr val="000000"/>
              </a:buClr>
              <a:buSzPct val="45000"/>
              <a:buFont typeface="Wingdings" charset="2"/>
              <a:buChar char=""/>
            </a:pPr>
            <a:r>
              <a:rPr lang="en-US" sz="2400" b="0" strike="noStrike" spc="-1">
                <a:solidFill>
                  <a:srgbClr val="FFFFFF"/>
                </a:solidFill>
                <a:uFill>
                  <a:solidFill>
                    <a:srgbClr val="FFFFFF"/>
                  </a:solidFill>
                </a:uFill>
                <a:latin typeface="Tw Cen MT"/>
              </a:rPr>
              <a:t>Click to edit the outline text format</a:t>
            </a:r>
          </a:p>
          <a:p>
            <a:pPr marL="864000" lvl="1" indent="-324000">
              <a:buClr>
                <a:srgbClr val="000000"/>
              </a:buClr>
              <a:buSzPct val="75000"/>
              <a:buFont typeface="Symbol" charset="2"/>
              <a:buChar char=""/>
            </a:pPr>
            <a:r>
              <a:rPr lang="en-US" sz="2400" b="0" strike="noStrike" spc="-1">
                <a:solidFill>
                  <a:srgbClr val="FFFFFF"/>
                </a:solidFill>
                <a:uFill>
                  <a:solidFill>
                    <a:srgbClr val="FFFFFF"/>
                  </a:solidFill>
                </a:uFill>
                <a:latin typeface="Tw Cen MT"/>
              </a:rPr>
              <a:t>Second Outline Level</a:t>
            </a:r>
          </a:p>
          <a:p>
            <a:pPr marL="1296000" lvl="2" indent="-288000">
              <a:buClr>
                <a:srgbClr val="000000"/>
              </a:buClr>
              <a:buSzPct val="45000"/>
              <a:buFont typeface="Wingdings" charset="2"/>
              <a:buChar char=""/>
            </a:pPr>
            <a:r>
              <a:rPr lang="en-US" sz="2400" b="0" strike="noStrike" spc="-1">
                <a:solidFill>
                  <a:srgbClr val="FFFFFF"/>
                </a:solidFill>
                <a:uFill>
                  <a:solidFill>
                    <a:srgbClr val="FFFFFF"/>
                  </a:solidFill>
                </a:uFill>
                <a:latin typeface="Tw Cen MT"/>
              </a:rPr>
              <a:t>Third Outline Level</a:t>
            </a:r>
          </a:p>
          <a:p>
            <a:pPr marL="1728000" lvl="3" indent="-216000">
              <a:buClr>
                <a:srgbClr val="000000"/>
              </a:buClr>
              <a:buSzPct val="75000"/>
              <a:buFont typeface="Symbol" charset="2"/>
              <a:buChar char=""/>
            </a:pPr>
            <a:r>
              <a:rPr lang="en-US" sz="2400" b="0" strike="noStrike" spc="-1">
                <a:solidFill>
                  <a:srgbClr val="FFFFFF"/>
                </a:solidFill>
                <a:uFill>
                  <a:solidFill>
                    <a:srgbClr val="FFFFFF"/>
                  </a:solidFill>
                </a:uFill>
                <a:latin typeface="Tw Cen MT"/>
              </a:rPr>
              <a:t>Fourth Outline Level</a:t>
            </a:r>
          </a:p>
          <a:p>
            <a:pPr marL="2160000" lvl="4" indent="-216000">
              <a:buClr>
                <a:srgbClr val="000000"/>
              </a:buClr>
              <a:buSzPct val="45000"/>
              <a:buFont typeface="Wingdings" charset="2"/>
              <a:buChar char=""/>
            </a:pPr>
            <a:r>
              <a:rPr lang="en-US" sz="2400" b="0" strike="noStrike" spc="-1">
                <a:solidFill>
                  <a:srgbClr val="FFFFFF"/>
                </a:solidFill>
                <a:uFill>
                  <a:solidFill>
                    <a:srgbClr val="FFFFFF"/>
                  </a:solidFill>
                </a:uFill>
                <a:latin typeface="Tw Cen MT"/>
              </a:rPr>
              <a:t>Fifth Outline Level</a:t>
            </a:r>
          </a:p>
          <a:p>
            <a:pPr marL="2592000" lvl="5" indent="-216000">
              <a:buClr>
                <a:srgbClr val="000000"/>
              </a:buClr>
              <a:buSzPct val="45000"/>
              <a:buFont typeface="Wingdings" charset="2"/>
              <a:buChar char=""/>
            </a:pPr>
            <a:r>
              <a:rPr lang="en-US" sz="2400" b="0" strike="noStrike" spc="-1">
                <a:solidFill>
                  <a:srgbClr val="FFFFFF"/>
                </a:solidFill>
                <a:uFill>
                  <a:solidFill>
                    <a:srgbClr val="FFFFFF"/>
                  </a:solidFill>
                </a:uFill>
                <a:latin typeface="Tw Cen MT"/>
              </a:rPr>
              <a:t>Sixth Outline Level</a:t>
            </a:r>
          </a:p>
          <a:p>
            <a:pPr marL="228600" indent="-228240">
              <a:lnSpc>
                <a:spcPct val="100000"/>
              </a:lnSpc>
              <a:buClr>
                <a:srgbClr val="FFFFFF"/>
              </a:buClr>
              <a:buSzPct val="125000"/>
              <a:buFont typeface="Arial"/>
              <a:buChar char="•"/>
            </a:pPr>
            <a:r>
              <a:rPr lang="en-US" sz="2400" b="0" strike="noStrike" spc="-1">
                <a:solidFill>
                  <a:srgbClr val="FFFFFF"/>
                </a:solidFill>
                <a:uFill>
                  <a:solidFill>
                    <a:srgbClr val="FFFFFF"/>
                  </a:solidFill>
                </a:uFill>
                <a:latin typeface="Tw Cen MT"/>
              </a:rPr>
              <a:t>Seventh Outline LevelEdit Master text styles</a:t>
            </a:r>
          </a:p>
          <a:p>
            <a:pPr marL="685800" lvl="1" indent="-228240">
              <a:lnSpc>
                <a:spcPct val="100000"/>
              </a:lnSpc>
              <a:buClr>
                <a:srgbClr val="FFFFFF"/>
              </a:buClr>
              <a:buSzPct val="125000"/>
              <a:buFont typeface="Arial"/>
              <a:buChar char="•"/>
            </a:pPr>
            <a:r>
              <a:rPr lang="en-US" sz="2000" b="0" strike="noStrike" spc="-1">
                <a:solidFill>
                  <a:srgbClr val="FFFFFF"/>
                </a:solidFill>
                <a:uFill>
                  <a:solidFill>
                    <a:srgbClr val="FFFFFF"/>
                  </a:solidFill>
                </a:uFill>
                <a:latin typeface="Tw Cen MT"/>
              </a:rPr>
              <a:t>Second level</a:t>
            </a:r>
            <a:endParaRPr lang="en-US" sz="2400" b="0" strike="noStrike" spc="-1">
              <a:solidFill>
                <a:srgbClr val="FFFFFF"/>
              </a:solidFill>
              <a:uFill>
                <a:solidFill>
                  <a:srgbClr val="FFFFFF"/>
                </a:solidFill>
              </a:uFill>
              <a:latin typeface="Tw Cen MT"/>
            </a:endParaRPr>
          </a:p>
          <a:p>
            <a:pPr marL="1143000" lvl="2" indent="-228240">
              <a:lnSpc>
                <a:spcPct val="100000"/>
              </a:lnSpc>
              <a:buClr>
                <a:srgbClr val="FFFFFF"/>
              </a:buClr>
              <a:buSzPct val="125000"/>
              <a:buFont typeface="Arial"/>
              <a:buChar char="•"/>
            </a:pPr>
            <a:r>
              <a:rPr lang="en-US" sz="1800" b="0" strike="noStrike" spc="-1">
                <a:solidFill>
                  <a:srgbClr val="FFFFFF"/>
                </a:solidFill>
                <a:uFill>
                  <a:solidFill>
                    <a:srgbClr val="FFFFFF"/>
                  </a:solidFill>
                </a:uFill>
                <a:latin typeface="Tw Cen MT"/>
              </a:rPr>
              <a:t>Third level</a:t>
            </a:r>
            <a:endParaRPr lang="en-US" sz="2400" b="0" strike="noStrike" spc="-1">
              <a:solidFill>
                <a:srgbClr val="FFFFFF"/>
              </a:solidFill>
              <a:uFill>
                <a:solidFill>
                  <a:srgbClr val="FFFFFF"/>
                </a:solidFill>
              </a:uFill>
              <a:latin typeface="Tw Cen MT"/>
            </a:endParaRPr>
          </a:p>
          <a:p>
            <a:pPr marL="1600200" lvl="3" indent="-228240">
              <a:lnSpc>
                <a:spcPct val="100000"/>
              </a:lnSpc>
              <a:buClr>
                <a:srgbClr val="FFFFFF"/>
              </a:buClr>
              <a:buSzPct val="125000"/>
              <a:buFont typeface="Arial"/>
              <a:buChar char="•"/>
            </a:pPr>
            <a:r>
              <a:rPr lang="en-US" sz="1600" b="0" strike="noStrike" spc="-1">
                <a:solidFill>
                  <a:srgbClr val="FFFFFF"/>
                </a:solidFill>
                <a:uFill>
                  <a:solidFill>
                    <a:srgbClr val="FFFFFF"/>
                  </a:solidFill>
                </a:uFill>
                <a:latin typeface="Tw Cen MT"/>
              </a:rPr>
              <a:t>Fourth level</a:t>
            </a:r>
            <a:endParaRPr lang="en-US" sz="2400" b="0" strike="noStrike" spc="-1">
              <a:solidFill>
                <a:srgbClr val="FFFFFF"/>
              </a:solidFill>
              <a:uFill>
                <a:solidFill>
                  <a:srgbClr val="FFFFFF"/>
                </a:solidFill>
              </a:uFill>
              <a:latin typeface="Tw Cen MT"/>
            </a:endParaRPr>
          </a:p>
          <a:p>
            <a:pPr marL="2057400" lvl="4" indent="-228240">
              <a:lnSpc>
                <a:spcPct val="100000"/>
              </a:lnSpc>
              <a:buClr>
                <a:srgbClr val="FFFFFF"/>
              </a:buClr>
              <a:buSzPct val="125000"/>
              <a:buFont typeface="Arial"/>
              <a:buChar char="•"/>
            </a:pPr>
            <a:r>
              <a:rPr lang="en-US" sz="1600" b="0" strike="noStrike" spc="-1">
                <a:solidFill>
                  <a:srgbClr val="FFFFFF"/>
                </a:solidFill>
                <a:uFill>
                  <a:solidFill>
                    <a:srgbClr val="FFFFFF"/>
                  </a:solidFill>
                </a:uFill>
                <a:latin typeface="Tw Cen MT"/>
              </a:rPr>
              <a:t>Fifth level</a:t>
            </a:r>
            <a:endParaRPr lang="en-US" sz="2400" b="0" strike="noStrike" spc="-1">
              <a:solidFill>
                <a:srgbClr val="FFFFFF"/>
              </a:solidFill>
              <a:uFill>
                <a:solidFill>
                  <a:srgbClr val="FFFFFF"/>
                </a:solidFill>
              </a:uFill>
              <a:latin typeface="Tw Cen MT"/>
            </a:endParaRPr>
          </a:p>
        </p:txBody>
      </p:sp>
      <p:sp>
        <p:nvSpPr>
          <p:cNvPr id="172" name="PlaceHolder 40"/>
          <p:cNvSpPr>
            <a:spLocks noGrp="1"/>
          </p:cNvSpPr>
          <p:nvPr>
            <p:ph type="dt"/>
          </p:nvPr>
        </p:nvSpPr>
        <p:spPr>
          <a:xfrm>
            <a:off x="7457040" y="5883120"/>
            <a:ext cx="2742840" cy="364680"/>
          </a:xfrm>
          <a:prstGeom prst="rect">
            <a:avLst/>
          </a:prstGeom>
        </p:spPr>
        <p:txBody>
          <a:bodyPr anchor="ctr"/>
          <a:lstStyle/>
          <a:p>
            <a:pPr algn="r">
              <a:lnSpc>
                <a:spcPct val="100000"/>
              </a:lnSpc>
            </a:pPr>
            <a:r>
              <a:rPr lang="en-US" sz="1050" b="0" strike="noStrike" spc="-1">
                <a:solidFill>
                  <a:srgbClr val="FFFFFF"/>
                </a:solidFill>
                <a:uFill>
                  <a:solidFill>
                    <a:srgbClr val="FFFFFF"/>
                  </a:solidFill>
                </a:uFill>
                <a:latin typeface="Tw Cen MT"/>
              </a:rPr>
              <a:t>9/18/16</a:t>
            </a:r>
            <a:endParaRPr lang="en-US" sz="1400" b="0" strike="noStrike" spc="-1">
              <a:solidFill>
                <a:srgbClr val="000000"/>
              </a:solidFill>
              <a:uFill>
                <a:solidFill>
                  <a:srgbClr val="FFFFFF"/>
                </a:solidFill>
              </a:uFill>
              <a:latin typeface="Times New Roman"/>
            </a:endParaRPr>
          </a:p>
        </p:txBody>
      </p:sp>
      <p:sp>
        <p:nvSpPr>
          <p:cNvPr id="173" name="PlaceHolder 41"/>
          <p:cNvSpPr>
            <a:spLocks noGrp="1"/>
          </p:cNvSpPr>
          <p:nvPr>
            <p:ph type="ftr"/>
          </p:nvPr>
        </p:nvSpPr>
        <p:spPr>
          <a:xfrm>
            <a:off x="1141560" y="5883120"/>
            <a:ext cx="623880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174" name="PlaceHolder 42"/>
          <p:cNvSpPr>
            <a:spLocks noGrp="1"/>
          </p:cNvSpPr>
          <p:nvPr>
            <p:ph type="sldNum"/>
          </p:nvPr>
        </p:nvSpPr>
        <p:spPr>
          <a:xfrm>
            <a:off x="10276200" y="5883120"/>
            <a:ext cx="770760" cy="364680"/>
          </a:xfrm>
          <a:prstGeom prst="rect">
            <a:avLst/>
          </a:prstGeom>
        </p:spPr>
        <p:txBody>
          <a:bodyPr anchor="ctr"/>
          <a:lstStyle/>
          <a:p>
            <a:pPr algn="r">
              <a:lnSpc>
                <a:spcPct val="100000"/>
              </a:lnSpc>
            </a:pPr>
            <a:fld id="{72440C0C-28F4-4B69-B502-C20F3A4E4618}" type="slidenum">
              <a:rPr lang="en-US" sz="1050" b="0" strike="noStrike" spc="-1">
                <a:solidFill>
                  <a:srgbClr val="FFFFFF"/>
                </a:solidFill>
                <a:uFill>
                  <a:solidFill>
                    <a:srgbClr val="FFFFFF"/>
                  </a:solidFill>
                </a:uFill>
                <a:latin typeface="Tw Cen MT"/>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TextShape 1"/>
          <p:cNvSpPr txBox="1"/>
          <p:nvPr/>
        </p:nvSpPr>
        <p:spPr>
          <a:xfrm>
            <a:off x="-585216" y="946368"/>
            <a:ext cx="8930160" cy="2387160"/>
          </a:xfrm>
          <a:prstGeom prst="rect">
            <a:avLst/>
          </a:prstGeom>
          <a:noFill/>
          <a:ln>
            <a:noFill/>
          </a:ln>
        </p:spPr>
        <p:txBody>
          <a:bodyPr anchor="b"/>
          <a:lstStyle/>
          <a:p>
            <a:pPr algn="ctr">
              <a:lnSpc>
                <a:spcPct val="100000"/>
              </a:lnSpc>
            </a:pPr>
            <a:r>
              <a:rPr lang="en-US" sz="6000" spc="-1" dirty="0" err="1" smtClean="0">
                <a:solidFill>
                  <a:srgbClr val="111111"/>
                </a:solidFill>
                <a:uFill>
                  <a:solidFill>
                    <a:srgbClr val="FFFFFF"/>
                  </a:solidFill>
                </a:uFill>
                <a:latin typeface="Tw Cen MT"/>
              </a:rPr>
              <a:t>MacroPrep</a:t>
            </a:r>
            <a:endParaRPr lang="en-US" sz="2400" spc="-1" dirty="0" smtClean="0">
              <a:solidFill>
                <a:srgbClr val="111111"/>
              </a:solidFill>
              <a:uFill>
                <a:solidFill>
                  <a:srgbClr val="FFFFFF"/>
                </a:solidFill>
              </a:uFill>
              <a:latin typeface="Tw Cen MT"/>
            </a:endParaRPr>
          </a:p>
          <a:p>
            <a:pPr algn="ctr">
              <a:lnSpc>
                <a:spcPct val="100000"/>
              </a:lnSpc>
            </a:pPr>
            <a:r>
              <a:rPr lang="en-US" sz="2400" spc="-1" dirty="0">
                <a:solidFill>
                  <a:srgbClr val="111111"/>
                </a:solidFill>
                <a:uFill>
                  <a:solidFill>
                    <a:srgbClr val="FFFFFF"/>
                  </a:solidFill>
                </a:uFill>
                <a:latin typeface="Tw Cen MT"/>
              </a:rPr>
              <a:t>	</a:t>
            </a:r>
            <a:r>
              <a:rPr lang="en-US" sz="2400" spc="-1" dirty="0" smtClean="0">
                <a:solidFill>
                  <a:srgbClr val="111111"/>
                </a:solidFill>
                <a:uFill>
                  <a:solidFill>
                    <a:srgbClr val="FFFFFF"/>
                  </a:solidFill>
                </a:uFill>
                <a:latin typeface="Tw Cen MT"/>
              </a:rPr>
              <a:t>W</a:t>
            </a:r>
            <a:r>
              <a:rPr lang="en-US" sz="2400" spc="-1" dirty="0" smtClean="0">
                <a:solidFill>
                  <a:srgbClr val="111111"/>
                </a:solidFill>
                <a:uFill>
                  <a:solidFill>
                    <a:srgbClr val="FFFFFF"/>
                  </a:solidFill>
                </a:uFill>
                <a:latin typeface="Tw Cen MT"/>
              </a:rPr>
              <a:t>eb Application</a:t>
            </a:r>
          </a:p>
          <a:p>
            <a:pPr>
              <a:lnSpc>
                <a:spcPct val="100000"/>
              </a:lnSpc>
            </a:pPr>
            <a:endParaRPr lang="en-US" sz="4800" b="0" strike="noStrike" cap="all" spc="-1" dirty="0" smtClean="0">
              <a:solidFill>
                <a:srgbClr val="111111"/>
              </a:solidFill>
              <a:uFill>
                <a:solidFill>
                  <a:srgbClr val="FFFFFF"/>
                </a:solidFill>
              </a:uFill>
              <a:latin typeface="Tw Cen MT"/>
            </a:endParaRPr>
          </a:p>
        </p:txBody>
      </p:sp>
      <p:sp>
        <p:nvSpPr>
          <p:cNvPr id="210" name="TextShape 2"/>
          <p:cNvSpPr txBox="1"/>
          <p:nvPr/>
        </p:nvSpPr>
        <p:spPr>
          <a:xfrm>
            <a:off x="989352" y="3406680"/>
            <a:ext cx="8791200" cy="3032280"/>
          </a:xfrm>
          <a:prstGeom prst="rect">
            <a:avLst/>
          </a:prstGeom>
          <a:noFill/>
          <a:ln>
            <a:noFill/>
          </a:ln>
        </p:spPr>
        <p:txBody>
          <a:bodyPr/>
          <a:lstStyle/>
          <a:p>
            <a:pPr algn="r">
              <a:lnSpc>
                <a:spcPct val="100000"/>
              </a:lnSpc>
            </a:pPr>
            <a:r>
              <a:rPr lang="en-US" sz="2000" b="1" u="sng" strike="noStrike" cap="all" spc="-1" dirty="0" smtClean="0">
                <a:solidFill>
                  <a:srgbClr val="000000"/>
                </a:solidFill>
                <a:uFill>
                  <a:solidFill>
                    <a:srgbClr val="FFFFFF"/>
                  </a:solidFill>
                </a:uFill>
                <a:latin typeface="Tw Cen MT"/>
              </a:rPr>
              <a:t>The </a:t>
            </a:r>
            <a:r>
              <a:rPr lang="en-US" sz="2000" b="1" u="sng" strike="noStrike" cap="all" spc="-1" dirty="0">
                <a:solidFill>
                  <a:srgbClr val="000000"/>
                </a:solidFill>
                <a:uFill>
                  <a:solidFill>
                    <a:srgbClr val="FFFFFF"/>
                  </a:solidFill>
                </a:uFill>
                <a:latin typeface="Tw Cen MT"/>
              </a:rPr>
              <a:t>Replacements  </a:t>
            </a:r>
            <a:endParaRPr lang="en-US" sz="3200" b="1" u="sng" strike="noStrike" spc="-1" dirty="0">
              <a:solidFill>
                <a:srgbClr val="000000"/>
              </a:solidFill>
              <a:uFill>
                <a:solidFill>
                  <a:srgbClr val="FFFFFF"/>
                </a:solidFill>
              </a:uFill>
              <a:latin typeface="Arial"/>
            </a:endParaRPr>
          </a:p>
          <a:p>
            <a:pPr algn="r">
              <a:lnSpc>
                <a:spcPct val="100000"/>
              </a:lnSpc>
            </a:pPr>
            <a:endParaRPr lang="en-US" sz="2000" b="0" strike="noStrike" cap="all" spc="-1" dirty="0">
              <a:solidFill>
                <a:srgbClr val="000000"/>
              </a:solidFill>
              <a:uFill>
                <a:solidFill>
                  <a:srgbClr val="FFFFFF"/>
                </a:solidFill>
              </a:uFill>
              <a:latin typeface="Tw Cen MT"/>
            </a:endParaRPr>
          </a:p>
          <a:p>
            <a:pPr algn="r">
              <a:lnSpc>
                <a:spcPct val="100000"/>
              </a:lnSpc>
            </a:pPr>
            <a:r>
              <a:rPr lang="en-US" sz="2000" b="0" i="1" strike="noStrike" cap="all" spc="-1" dirty="0">
                <a:solidFill>
                  <a:srgbClr val="000000"/>
                </a:solidFill>
                <a:uFill>
                  <a:solidFill>
                    <a:srgbClr val="FFFFFF"/>
                  </a:solidFill>
                </a:uFill>
                <a:latin typeface="Tw Cen MT"/>
              </a:rPr>
              <a:t>Hunter crisp</a:t>
            </a:r>
            <a:endParaRPr lang="en-US" sz="3200" b="0" i="1" strike="noStrike" spc="-1" dirty="0">
              <a:solidFill>
                <a:srgbClr val="000000"/>
              </a:solidFill>
              <a:uFill>
                <a:solidFill>
                  <a:srgbClr val="FFFFFF"/>
                </a:solidFill>
              </a:uFill>
              <a:latin typeface="Arial"/>
            </a:endParaRPr>
          </a:p>
          <a:p>
            <a:pPr algn="r">
              <a:lnSpc>
                <a:spcPct val="100000"/>
              </a:lnSpc>
            </a:pPr>
            <a:r>
              <a:rPr lang="en-US" sz="2000" b="0" i="1" strike="noStrike" cap="all" spc="-1" dirty="0">
                <a:solidFill>
                  <a:srgbClr val="000000"/>
                </a:solidFill>
                <a:uFill>
                  <a:solidFill>
                    <a:srgbClr val="FFFFFF"/>
                  </a:solidFill>
                </a:uFill>
                <a:latin typeface="Tw Cen MT"/>
              </a:rPr>
              <a:t>Scott </a:t>
            </a:r>
            <a:r>
              <a:rPr lang="en-US" sz="2000" b="0" i="1" strike="noStrike" cap="all" spc="-1" dirty="0" err="1">
                <a:solidFill>
                  <a:srgbClr val="000000"/>
                </a:solidFill>
                <a:uFill>
                  <a:solidFill>
                    <a:srgbClr val="FFFFFF"/>
                  </a:solidFill>
                </a:uFill>
                <a:latin typeface="Tw Cen MT"/>
              </a:rPr>
              <a:t>diffin</a:t>
            </a:r>
            <a:endParaRPr lang="en-US" sz="3200" b="0" i="1" strike="noStrike" spc="-1" dirty="0">
              <a:solidFill>
                <a:srgbClr val="000000"/>
              </a:solidFill>
              <a:uFill>
                <a:solidFill>
                  <a:srgbClr val="FFFFFF"/>
                </a:solidFill>
              </a:uFill>
              <a:latin typeface="Arial"/>
            </a:endParaRPr>
          </a:p>
          <a:p>
            <a:pPr algn="r">
              <a:lnSpc>
                <a:spcPct val="100000"/>
              </a:lnSpc>
            </a:pPr>
            <a:r>
              <a:rPr lang="en-US" sz="2000" b="0" i="1" strike="noStrike" cap="all" spc="-1" dirty="0">
                <a:solidFill>
                  <a:srgbClr val="000000"/>
                </a:solidFill>
                <a:uFill>
                  <a:solidFill>
                    <a:srgbClr val="FFFFFF"/>
                  </a:solidFill>
                </a:uFill>
                <a:latin typeface="Tw Cen MT"/>
              </a:rPr>
              <a:t>Austin </a:t>
            </a:r>
            <a:r>
              <a:rPr lang="en-US" sz="2000" b="0" i="1" strike="noStrike" cap="all" spc="-1" dirty="0" err="1">
                <a:solidFill>
                  <a:srgbClr val="000000"/>
                </a:solidFill>
                <a:uFill>
                  <a:solidFill>
                    <a:srgbClr val="FFFFFF"/>
                  </a:solidFill>
                </a:uFill>
                <a:latin typeface="Tw Cen MT"/>
              </a:rPr>
              <a:t>juhl</a:t>
            </a:r>
            <a:endParaRPr lang="en-US" sz="3200" b="0" i="1" strike="noStrike" spc="-1" dirty="0">
              <a:solidFill>
                <a:srgbClr val="000000"/>
              </a:solidFill>
              <a:uFill>
                <a:solidFill>
                  <a:srgbClr val="FFFFFF"/>
                </a:solidFill>
              </a:uFill>
              <a:latin typeface="Arial"/>
            </a:endParaRPr>
          </a:p>
          <a:p>
            <a:pPr algn="r">
              <a:lnSpc>
                <a:spcPct val="100000"/>
              </a:lnSpc>
            </a:pPr>
            <a:r>
              <a:rPr lang="en-US" sz="2000" b="0" i="1" strike="noStrike" cap="all" spc="-1" dirty="0">
                <a:solidFill>
                  <a:srgbClr val="000000"/>
                </a:solidFill>
                <a:uFill>
                  <a:solidFill>
                    <a:srgbClr val="FFFFFF"/>
                  </a:solidFill>
                </a:uFill>
                <a:latin typeface="Tw Cen MT"/>
              </a:rPr>
              <a:t>Narinder </a:t>
            </a:r>
            <a:r>
              <a:rPr lang="en-US" sz="2000" b="0" i="1" strike="noStrike" cap="all" spc="-1" dirty="0" err="1">
                <a:solidFill>
                  <a:srgbClr val="000000"/>
                </a:solidFill>
                <a:uFill>
                  <a:solidFill>
                    <a:srgbClr val="FFFFFF"/>
                  </a:solidFill>
                </a:uFill>
                <a:latin typeface="Tw Cen MT"/>
              </a:rPr>
              <a:t>singh</a:t>
            </a:r>
            <a:endParaRPr lang="en-US" sz="3200" b="0" i="1" strike="noStrike" spc="-1" dirty="0">
              <a:solidFill>
                <a:srgbClr val="000000"/>
              </a:solidFill>
              <a:uFill>
                <a:solidFill>
                  <a:srgbClr val="FFFFFF"/>
                </a:solidFill>
              </a:uFill>
              <a:latin typeface="Arial"/>
            </a:endParaRPr>
          </a:p>
          <a:p>
            <a:pPr>
              <a:lnSpc>
                <a:spcPct val="100000"/>
              </a:lnSpc>
            </a:pPr>
            <a:endParaRPr lang="en-US" sz="3200" b="0" strike="noStrike" spc="-1" dirty="0">
              <a:solidFill>
                <a:srgbClr val="000000"/>
              </a:solidFill>
              <a:uFill>
                <a:solidFill>
                  <a:srgbClr val="FFFFFF"/>
                </a:solidFill>
              </a:uFill>
              <a:latin typeface="Arial"/>
            </a:endParaRPr>
          </a:p>
          <a:p>
            <a:pPr>
              <a:lnSpc>
                <a:spcPct val="100000"/>
              </a:lnSpc>
            </a:pPr>
            <a:endParaRPr lang="en-US" sz="32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extShape 1"/>
          <p:cNvSpPr txBox="1"/>
          <p:nvPr/>
        </p:nvSpPr>
        <p:spPr>
          <a:xfrm>
            <a:off x="1141560" y="618480"/>
            <a:ext cx="9905760" cy="1478160"/>
          </a:xfrm>
          <a:prstGeom prst="rect">
            <a:avLst/>
          </a:prstGeom>
          <a:noFill/>
          <a:ln>
            <a:noFill/>
          </a:ln>
        </p:spPr>
        <p:txBody>
          <a:bodyPr anchor="ctr"/>
          <a:lstStyle/>
          <a:p>
            <a:pPr>
              <a:lnSpc>
                <a:spcPct val="90000"/>
              </a:lnSpc>
            </a:pPr>
            <a:r>
              <a:rPr lang="en-US" sz="3600" b="0" strike="noStrike" cap="all" spc="-1">
                <a:solidFill>
                  <a:srgbClr val="000000"/>
                </a:solidFill>
                <a:uFill>
                  <a:solidFill>
                    <a:srgbClr val="FFFFFF"/>
                  </a:solidFill>
                </a:uFill>
                <a:latin typeface="Tw Cen MT"/>
              </a:rPr>
              <a:t>Overview of the platform
</a:t>
            </a:r>
            <a:endParaRPr lang="en-US" sz="1800" b="0" strike="noStrike" spc="-1">
              <a:solidFill>
                <a:srgbClr val="000000"/>
              </a:solidFill>
              <a:uFill>
                <a:solidFill>
                  <a:srgbClr val="FFFFFF"/>
                </a:solidFill>
              </a:uFill>
              <a:latin typeface="Tw Cen MT"/>
            </a:endParaRPr>
          </a:p>
        </p:txBody>
      </p:sp>
      <p:sp>
        <p:nvSpPr>
          <p:cNvPr id="212" name="TextShape 2"/>
          <p:cNvSpPr txBox="1"/>
          <p:nvPr/>
        </p:nvSpPr>
        <p:spPr>
          <a:xfrm>
            <a:off x="794088" y="2249640"/>
            <a:ext cx="9905760" cy="3541320"/>
          </a:xfrm>
          <a:prstGeom prst="rect">
            <a:avLst/>
          </a:prstGeom>
          <a:noFill/>
          <a:ln>
            <a:noFill/>
          </a:ln>
        </p:spPr>
        <p:txBody>
          <a:bodyPr/>
          <a:lstStyle/>
          <a:p>
            <a:pPr marL="228600" indent="-228240">
              <a:lnSpc>
                <a:spcPct val="120000"/>
              </a:lnSpc>
              <a:buClr>
                <a:srgbClr val="FFFFFF"/>
              </a:buClr>
              <a:buSzPct val="125000"/>
              <a:buFont typeface="Arial"/>
              <a:buChar char="•"/>
            </a:pPr>
            <a:r>
              <a:rPr lang="en-US" sz="2400" b="0" strike="noStrike" spc="-1" dirty="0">
                <a:solidFill>
                  <a:srgbClr val="000000"/>
                </a:solidFill>
                <a:uFill>
                  <a:solidFill>
                    <a:srgbClr val="FFFFFF"/>
                  </a:solidFill>
                </a:uFill>
                <a:latin typeface="Tw Cen MT"/>
              </a:rPr>
              <a:t>The Platform </a:t>
            </a:r>
            <a:r>
              <a:rPr lang="en-US" sz="2400" b="0" strike="noStrike" spc="-1" dirty="0" smtClean="0">
                <a:solidFill>
                  <a:srgbClr val="000000"/>
                </a:solidFill>
                <a:uFill>
                  <a:solidFill>
                    <a:srgbClr val="FFFFFF"/>
                  </a:solidFill>
                </a:uFill>
                <a:latin typeface="Tw Cen MT"/>
              </a:rPr>
              <a:t>uses Web Languages (HTML, CSS, JS, PHP).</a:t>
            </a:r>
          </a:p>
          <a:p>
            <a:pPr marL="685800" lvl="1" indent="-228240">
              <a:lnSpc>
                <a:spcPct val="120000"/>
              </a:lnSpc>
              <a:buClr>
                <a:srgbClr val="FFFFFF"/>
              </a:buClr>
              <a:buSzPct val="125000"/>
              <a:buFont typeface="Arial"/>
              <a:buChar char="•"/>
            </a:pPr>
            <a:r>
              <a:rPr lang="en-US" sz="2400" spc="-1" dirty="0" smtClean="0">
                <a:solidFill>
                  <a:srgbClr val="000000"/>
                </a:solidFill>
                <a:uFill>
                  <a:solidFill>
                    <a:srgbClr val="FFFFFF"/>
                  </a:solidFill>
                </a:uFill>
                <a:latin typeface="Tw Cen MT"/>
              </a:rPr>
              <a:t>Our first page is HTML, the rest are PHP because they are interacting directly with our </a:t>
            </a:r>
            <a:r>
              <a:rPr lang="en-US" sz="2400" spc="-1" dirty="0" err="1" smtClean="0">
                <a:solidFill>
                  <a:srgbClr val="000000"/>
                </a:solidFill>
                <a:uFill>
                  <a:solidFill>
                    <a:srgbClr val="FFFFFF"/>
                  </a:solidFill>
                </a:uFill>
                <a:latin typeface="Tw Cen MT"/>
              </a:rPr>
              <a:t>mysql</a:t>
            </a:r>
            <a:r>
              <a:rPr lang="en-US" sz="2400" spc="-1" dirty="0" smtClean="0">
                <a:solidFill>
                  <a:srgbClr val="000000"/>
                </a:solidFill>
                <a:uFill>
                  <a:solidFill>
                    <a:srgbClr val="FFFFFF"/>
                  </a:solidFill>
                </a:uFill>
                <a:latin typeface="Tw Cen MT"/>
              </a:rPr>
              <a:t> food table.</a:t>
            </a:r>
            <a:endParaRPr lang="en-US" sz="2400" b="0" strike="noStrike" spc="-1" dirty="0" smtClean="0">
              <a:solidFill>
                <a:srgbClr val="000000"/>
              </a:solidFill>
              <a:uFill>
                <a:solidFill>
                  <a:srgbClr val="FFFFFF"/>
                </a:solidFill>
              </a:uFill>
              <a:latin typeface="Tw Cen MT"/>
            </a:endParaRPr>
          </a:p>
          <a:p>
            <a:pPr marL="228600" indent="-228240">
              <a:lnSpc>
                <a:spcPct val="120000"/>
              </a:lnSpc>
              <a:buClr>
                <a:srgbClr val="FFFFFF"/>
              </a:buClr>
              <a:buSzPct val="125000"/>
              <a:buFont typeface="Arial"/>
              <a:buChar char="•"/>
            </a:pPr>
            <a:endParaRPr lang="en-US" sz="2400" b="0" strike="noStrike" spc="-1" dirty="0">
              <a:solidFill>
                <a:srgbClr val="000000"/>
              </a:solidFill>
              <a:uFill>
                <a:solidFill>
                  <a:srgbClr val="FFFFFF"/>
                </a:solidFill>
              </a:uFill>
              <a:latin typeface="Tw Cen MT"/>
            </a:endParaRPr>
          </a:p>
          <a:p>
            <a:pPr>
              <a:lnSpc>
                <a:spcPct val="120000"/>
              </a:lnSpc>
            </a:pPr>
            <a:endParaRPr lang="en-US" sz="2400" b="0" strike="noStrike" spc="-1" dirty="0">
              <a:solidFill>
                <a:srgbClr val="000000"/>
              </a:solidFill>
              <a:uFill>
                <a:solidFill>
                  <a:srgbClr val="FFFFFF"/>
                </a:solidFill>
              </a:uFill>
              <a:latin typeface="Tw Cen MT"/>
            </a:endParaRPr>
          </a:p>
          <a:p>
            <a:pPr>
              <a:lnSpc>
                <a:spcPct val="120000"/>
              </a:lnSpc>
            </a:pPr>
            <a:endParaRPr lang="en-US" sz="2400" b="0" strike="noStrike" spc="-1" dirty="0">
              <a:solidFill>
                <a:srgbClr val="000000"/>
              </a:solidFill>
              <a:uFill>
                <a:solidFill>
                  <a:srgbClr val="FFFFFF"/>
                </a:solidFill>
              </a:uFill>
              <a:latin typeface="Tw Cen M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extShape 1"/>
          <p:cNvSpPr txBox="1"/>
          <p:nvPr/>
        </p:nvSpPr>
        <p:spPr>
          <a:xfrm>
            <a:off x="1141560" y="618480"/>
            <a:ext cx="9905760" cy="1478160"/>
          </a:xfrm>
          <a:prstGeom prst="rect">
            <a:avLst/>
          </a:prstGeom>
          <a:noFill/>
          <a:ln>
            <a:noFill/>
          </a:ln>
        </p:spPr>
        <p:txBody>
          <a:bodyPr anchor="ctr"/>
          <a:lstStyle/>
          <a:p>
            <a:pPr>
              <a:lnSpc>
                <a:spcPct val="90000"/>
              </a:lnSpc>
            </a:pPr>
            <a:r>
              <a:rPr lang="en-US" sz="3600" b="0" strike="noStrike" cap="all" spc="-1">
                <a:solidFill>
                  <a:srgbClr val="000000"/>
                </a:solidFill>
                <a:uFill>
                  <a:solidFill>
                    <a:srgbClr val="FFFFFF"/>
                  </a:solidFill>
                </a:uFill>
                <a:latin typeface="Tw Cen MT"/>
              </a:rPr>
              <a:t>Description on how work was split between teammates
</a:t>
            </a:r>
            <a:endParaRPr lang="en-US" sz="1800" b="0" strike="noStrike" spc="-1">
              <a:solidFill>
                <a:srgbClr val="000000"/>
              </a:solidFill>
              <a:uFill>
                <a:solidFill>
                  <a:srgbClr val="FFFFFF"/>
                </a:solidFill>
              </a:uFill>
              <a:latin typeface="Tw Cen MT"/>
            </a:endParaRPr>
          </a:p>
        </p:txBody>
      </p:sp>
      <p:sp>
        <p:nvSpPr>
          <p:cNvPr id="214" name="TextShape 2"/>
          <p:cNvSpPr txBox="1"/>
          <p:nvPr/>
        </p:nvSpPr>
        <p:spPr>
          <a:xfrm>
            <a:off x="1205568" y="2249640"/>
            <a:ext cx="9905760" cy="3541320"/>
          </a:xfrm>
          <a:prstGeom prst="rect">
            <a:avLst/>
          </a:prstGeom>
          <a:noFill/>
          <a:ln>
            <a:noFill/>
          </a:ln>
        </p:spPr>
        <p:txBody>
          <a:bodyPr/>
          <a:lstStyle/>
          <a:p>
            <a:pPr marL="343260" indent="-342900">
              <a:lnSpc>
                <a:spcPct val="120000"/>
              </a:lnSpc>
              <a:buClr>
                <a:srgbClr val="FFFFFF"/>
              </a:buClr>
              <a:buSzPct val="125000"/>
              <a:buFont typeface="Arial" panose="020B0604020202020204" pitchFamily="34" charset="0"/>
              <a:buChar char="•"/>
            </a:pPr>
            <a:r>
              <a:rPr lang="en-US" sz="2400" spc="-1" dirty="0">
                <a:solidFill>
                  <a:srgbClr val="000000"/>
                </a:solidFill>
                <a:uFill>
                  <a:solidFill>
                    <a:srgbClr val="FFFFFF"/>
                  </a:solidFill>
                </a:uFill>
                <a:latin typeface="Tw Cen MT"/>
              </a:rPr>
              <a:t>We had two </a:t>
            </a:r>
            <a:r>
              <a:rPr lang="en-US" sz="2400" spc="-1" dirty="0" smtClean="0">
                <a:solidFill>
                  <a:srgbClr val="000000"/>
                </a:solidFill>
                <a:uFill>
                  <a:solidFill>
                    <a:srgbClr val="FFFFFF"/>
                  </a:solidFill>
                </a:uFill>
                <a:latin typeface="Tw Cen MT"/>
              </a:rPr>
              <a:t>teams. </a:t>
            </a:r>
          </a:p>
          <a:p>
            <a:pPr marL="800460" lvl="1" indent="-342900">
              <a:lnSpc>
                <a:spcPct val="120000"/>
              </a:lnSpc>
              <a:buClr>
                <a:srgbClr val="FFFFFF"/>
              </a:buClr>
              <a:buSzPct val="125000"/>
              <a:buFont typeface="Arial" panose="020B0604020202020204" pitchFamily="34" charset="0"/>
              <a:buChar char="•"/>
            </a:pPr>
            <a:r>
              <a:rPr lang="en-US" sz="2400" spc="-1" dirty="0" smtClean="0">
                <a:solidFill>
                  <a:srgbClr val="000000"/>
                </a:solidFill>
                <a:uFill>
                  <a:solidFill>
                    <a:srgbClr val="FFFFFF"/>
                  </a:solidFill>
                </a:uFill>
                <a:latin typeface="Tw Cen MT"/>
              </a:rPr>
              <a:t>Team 1: </a:t>
            </a:r>
            <a:r>
              <a:rPr lang="en-US" sz="2400" spc="-1" dirty="0" smtClean="0">
                <a:solidFill>
                  <a:srgbClr val="000000"/>
                </a:solidFill>
                <a:uFill>
                  <a:solidFill>
                    <a:srgbClr val="FFFFFF"/>
                  </a:solidFill>
                </a:uFill>
                <a:latin typeface="Tw Cen MT"/>
              </a:rPr>
              <a:t>user interface, mathematical computation, and importing USDA food database. </a:t>
            </a:r>
          </a:p>
          <a:p>
            <a:pPr marL="800460" lvl="1" indent="-342900">
              <a:lnSpc>
                <a:spcPct val="120000"/>
              </a:lnSpc>
              <a:buClr>
                <a:srgbClr val="FFFFFF"/>
              </a:buClr>
              <a:buSzPct val="125000"/>
              <a:buFont typeface="Arial" panose="020B0604020202020204" pitchFamily="34" charset="0"/>
              <a:buChar char="•"/>
            </a:pPr>
            <a:r>
              <a:rPr lang="en-US" sz="2400" spc="-1" dirty="0" smtClean="0">
                <a:solidFill>
                  <a:srgbClr val="000000"/>
                </a:solidFill>
                <a:uFill>
                  <a:solidFill>
                    <a:srgbClr val="FFFFFF"/>
                  </a:solidFill>
                </a:uFill>
                <a:latin typeface="Tw Cen MT"/>
              </a:rPr>
              <a:t>Team 2: </a:t>
            </a:r>
            <a:r>
              <a:rPr lang="en-US" sz="2400" spc="-1" dirty="0" smtClean="0">
                <a:solidFill>
                  <a:srgbClr val="000000"/>
                </a:solidFill>
                <a:uFill>
                  <a:solidFill>
                    <a:srgbClr val="FFFFFF"/>
                  </a:solidFill>
                </a:uFill>
                <a:latin typeface="Tw Cen MT"/>
              </a:rPr>
              <a:t>CSS and </a:t>
            </a:r>
            <a:r>
              <a:rPr lang="en-US" sz="2400" spc="-1" dirty="0">
                <a:solidFill>
                  <a:srgbClr val="000000"/>
                </a:solidFill>
                <a:uFill>
                  <a:solidFill>
                    <a:srgbClr val="FFFFFF"/>
                  </a:solidFill>
                </a:uFill>
                <a:latin typeface="Tw Cen MT"/>
              </a:rPr>
              <a:t>making all the UML Diagrams and Presentation. </a:t>
            </a:r>
            <a:endParaRPr lang="en-US" sz="2400" spc="-1" dirty="0" smtClean="0">
              <a:solidFill>
                <a:srgbClr val="000000"/>
              </a:solidFill>
              <a:uFill>
                <a:solidFill>
                  <a:srgbClr val="FFFFFF"/>
                </a:solidFill>
              </a:uFill>
              <a:latin typeface="Tw Cen MT"/>
            </a:endParaRPr>
          </a:p>
          <a:p>
            <a:pPr marL="800460" lvl="1" indent="-342900">
              <a:lnSpc>
                <a:spcPct val="120000"/>
              </a:lnSpc>
              <a:buClr>
                <a:srgbClr val="FFFFFF"/>
              </a:buClr>
              <a:buSzPct val="125000"/>
              <a:buFont typeface="Arial" panose="020B0604020202020204" pitchFamily="34" charset="0"/>
              <a:buChar char="•"/>
            </a:pPr>
            <a:endParaRPr lang="en-US" sz="2400" spc="-1" dirty="0">
              <a:solidFill>
                <a:srgbClr val="000000"/>
              </a:solidFill>
              <a:uFill>
                <a:solidFill>
                  <a:srgbClr val="FFFFFF"/>
                </a:solidFill>
              </a:uFill>
              <a:latin typeface="Tw Cen MT"/>
            </a:endParaRPr>
          </a:p>
          <a:p>
            <a:pPr marL="800460" lvl="1" indent="-342900">
              <a:lnSpc>
                <a:spcPct val="120000"/>
              </a:lnSpc>
              <a:buClr>
                <a:srgbClr val="FFFFFF"/>
              </a:buClr>
              <a:buSzPct val="125000"/>
              <a:buFont typeface="Arial" panose="020B0604020202020204" pitchFamily="34" charset="0"/>
              <a:buChar char="•"/>
            </a:pPr>
            <a:r>
              <a:rPr lang="en-US" sz="2400" spc="-1" dirty="0" smtClean="0">
                <a:solidFill>
                  <a:srgbClr val="000000"/>
                </a:solidFill>
                <a:uFill>
                  <a:solidFill>
                    <a:srgbClr val="FFFFFF"/>
                  </a:solidFill>
                </a:uFill>
                <a:latin typeface="Tw Cen MT"/>
              </a:rPr>
              <a:t>Both teams were involved in all planning and debugging decisions.</a:t>
            </a:r>
          </a:p>
          <a:p>
            <a:pPr marL="457560" lvl="1">
              <a:lnSpc>
                <a:spcPct val="120000"/>
              </a:lnSpc>
              <a:buClr>
                <a:srgbClr val="FFFFFF"/>
              </a:buClr>
              <a:buSzPct val="125000"/>
            </a:pPr>
            <a:endParaRPr lang="en-US" sz="2400" spc="-1" dirty="0">
              <a:solidFill>
                <a:srgbClr val="000000"/>
              </a:solidFill>
              <a:uFill>
                <a:solidFill>
                  <a:srgbClr val="FFFFFF"/>
                </a:solidFill>
              </a:uFill>
              <a:latin typeface="Tw Cen M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extShape 1"/>
          <p:cNvSpPr txBox="1"/>
          <p:nvPr/>
        </p:nvSpPr>
        <p:spPr>
          <a:xfrm>
            <a:off x="1141560" y="618480"/>
            <a:ext cx="9905760" cy="1478160"/>
          </a:xfrm>
          <a:prstGeom prst="rect">
            <a:avLst/>
          </a:prstGeom>
          <a:noFill/>
          <a:ln>
            <a:noFill/>
          </a:ln>
        </p:spPr>
        <p:txBody>
          <a:bodyPr anchor="ctr"/>
          <a:lstStyle/>
          <a:p>
            <a:pPr>
              <a:lnSpc>
                <a:spcPct val="90000"/>
              </a:lnSpc>
            </a:pPr>
            <a:r>
              <a:rPr lang="en-US" sz="3600" b="0" strike="noStrike" cap="all" spc="-1">
                <a:solidFill>
                  <a:srgbClr val="000000"/>
                </a:solidFill>
                <a:uFill>
                  <a:solidFill>
                    <a:srgbClr val="FFFFFF"/>
                  </a:solidFill>
                </a:uFill>
                <a:latin typeface="Tw Cen MT"/>
              </a:rPr>
              <a:t>Challenges and how they were overcome or dealt with
</a:t>
            </a:r>
            <a:endParaRPr lang="en-US" sz="1800" b="0" strike="noStrike" spc="-1">
              <a:solidFill>
                <a:srgbClr val="000000"/>
              </a:solidFill>
              <a:uFill>
                <a:solidFill>
                  <a:srgbClr val="FFFFFF"/>
                </a:solidFill>
              </a:uFill>
              <a:latin typeface="Tw Cen MT"/>
            </a:endParaRPr>
          </a:p>
        </p:txBody>
      </p:sp>
      <p:sp>
        <p:nvSpPr>
          <p:cNvPr id="216" name="TextShape 2"/>
          <p:cNvSpPr txBox="1"/>
          <p:nvPr/>
        </p:nvSpPr>
        <p:spPr>
          <a:xfrm>
            <a:off x="1141560" y="2249640"/>
            <a:ext cx="9905760" cy="3541320"/>
          </a:xfrm>
          <a:prstGeom prst="rect">
            <a:avLst/>
          </a:prstGeom>
          <a:noFill/>
          <a:ln>
            <a:noFill/>
          </a:ln>
        </p:spPr>
        <p:txBody>
          <a:bodyPr/>
          <a:lstStyle/>
          <a:p>
            <a:pPr marL="228600" indent="-228240">
              <a:lnSpc>
                <a:spcPct val="120000"/>
              </a:lnSpc>
              <a:buClr>
                <a:srgbClr val="FFFFFF"/>
              </a:buClr>
              <a:buSzPct val="125000"/>
              <a:buFont typeface="Arial"/>
              <a:buChar char="•"/>
            </a:pPr>
            <a:r>
              <a:rPr lang="en-US" sz="2400" spc="-1" dirty="0" smtClean="0">
                <a:solidFill>
                  <a:srgbClr val="000000"/>
                </a:solidFill>
                <a:uFill>
                  <a:solidFill>
                    <a:srgbClr val="FFFFFF"/>
                  </a:solidFill>
                </a:uFill>
                <a:latin typeface="Tw Cen MT"/>
              </a:rPr>
              <a:t>Project three had a few minor challenges such as importing the USDA food database and deciding which language to write the algebra functionality in. Both were resolved with research/ trial and error.</a:t>
            </a:r>
          </a:p>
          <a:p>
            <a:pPr marL="228600" indent="-228240">
              <a:lnSpc>
                <a:spcPct val="120000"/>
              </a:lnSpc>
              <a:buClr>
                <a:srgbClr val="FFFFFF"/>
              </a:buClr>
              <a:buSzPct val="125000"/>
              <a:buFont typeface="Arial"/>
              <a:buChar char="•"/>
            </a:pPr>
            <a:endParaRPr lang="en-US" sz="2400" b="0" strike="noStrike" spc="-1" dirty="0">
              <a:solidFill>
                <a:srgbClr val="000000"/>
              </a:solidFill>
              <a:uFill>
                <a:solidFill>
                  <a:srgbClr val="FFFFFF"/>
                </a:solidFill>
              </a:uFill>
              <a:latin typeface="Tw Cen MT"/>
            </a:endParaRPr>
          </a:p>
          <a:p>
            <a:pPr marL="228600" indent="-228240">
              <a:lnSpc>
                <a:spcPct val="120000"/>
              </a:lnSpc>
              <a:buClr>
                <a:srgbClr val="FFFFFF"/>
              </a:buClr>
              <a:buSzPct val="125000"/>
              <a:buFont typeface="Arial"/>
              <a:buChar char="•"/>
            </a:pPr>
            <a:r>
              <a:rPr lang="en-US" sz="2400" spc="-1" dirty="0" smtClean="0">
                <a:solidFill>
                  <a:srgbClr val="000000"/>
                </a:solidFill>
                <a:uFill>
                  <a:solidFill>
                    <a:srgbClr val="FFFFFF"/>
                  </a:solidFill>
                </a:uFill>
                <a:latin typeface="Tw Cen MT"/>
              </a:rPr>
              <a:t>The main </a:t>
            </a:r>
            <a:r>
              <a:rPr lang="en-US" sz="2400" spc="-1" dirty="0" smtClean="0">
                <a:solidFill>
                  <a:srgbClr val="000000"/>
                </a:solidFill>
                <a:uFill>
                  <a:solidFill>
                    <a:srgbClr val="FFFFFF"/>
                  </a:solidFill>
                </a:uFill>
                <a:latin typeface="Tw Cen MT"/>
              </a:rPr>
              <a:t>challenge we faced was discovering that our method for calculating the correct serving size for each meal was flawed. See next slide…</a:t>
            </a:r>
            <a:endParaRPr lang="en-US" sz="2400" b="0" strike="noStrike" spc="-1" dirty="0">
              <a:solidFill>
                <a:srgbClr val="000000"/>
              </a:solidFill>
              <a:uFill>
                <a:solidFill>
                  <a:srgbClr val="FFFFFF"/>
                </a:solidFill>
              </a:uFill>
              <a:latin typeface="Tw Cen M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560" y="618480"/>
            <a:ext cx="9905760" cy="954288"/>
          </a:xfrm>
        </p:spPr>
        <p:txBody>
          <a:bodyPr/>
          <a:lstStyle/>
          <a:p>
            <a:r>
              <a:rPr lang="en-US" dirty="0" smtClean="0"/>
              <a:t>Challenges cont.</a:t>
            </a:r>
            <a:endParaRPr lang="en-US" dirty="0"/>
          </a:p>
        </p:txBody>
      </p:sp>
      <p:sp>
        <p:nvSpPr>
          <p:cNvPr id="4" name="TextBox 3"/>
          <p:cNvSpPr txBox="1"/>
          <p:nvPr/>
        </p:nvSpPr>
        <p:spPr>
          <a:xfrm>
            <a:off x="1216152" y="1901952"/>
            <a:ext cx="9720072" cy="3139321"/>
          </a:xfrm>
          <a:prstGeom prst="rect">
            <a:avLst/>
          </a:prstGeom>
          <a:noFill/>
        </p:spPr>
        <p:txBody>
          <a:bodyPr wrap="square" rtlCol="0">
            <a:spAutoFit/>
          </a:bodyPr>
          <a:lstStyle/>
          <a:p>
            <a:r>
              <a:rPr lang="en-US" spc="-1" dirty="0">
                <a:solidFill>
                  <a:srgbClr val="000000"/>
                </a:solidFill>
                <a:uFill>
                  <a:solidFill>
                    <a:srgbClr val="FFFFFF"/>
                  </a:solidFill>
                </a:uFill>
                <a:latin typeface="Tw Cen MT"/>
              </a:rPr>
              <a:t>We retrieve nutrient values from three foods. Each food has a polar nutrient (majority protein/carb/fat). We input those nutrients and the meal macros into a matrix, </a:t>
            </a:r>
            <a:r>
              <a:rPr lang="en-US" spc="-1" dirty="0" err="1">
                <a:solidFill>
                  <a:srgbClr val="000000"/>
                </a:solidFill>
                <a:uFill>
                  <a:solidFill>
                    <a:srgbClr val="FFFFFF"/>
                  </a:solidFill>
                </a:uFill>
                <a:latin typeface="Tw Cen MT"/>
              </a:rPr>
              <a:t>rref</a:t>
            </a:r>
            <a:r>
              <a:rPr lang="en-US" spc="-1" dirty="0">
                <a:solidFill>
                  <a:srgbClr val="000000"/>
                </a:solidFill>
                <a:uFill>
                  <a:solidFill>
                    <a:srgbClr val="FFFFFF"/>
                  </a:solidFill>
                </a:uFill>
                <a:latin typeface="Tw Cen MT"/>
              </a:rPr>
              <a:t>, then display optimal serving sizes that achieve your macro goal. The problem </a:t>
            </a:r>
            <a:r>
              <a:rPr lang="en-US" spc="-1" dirty="0" smtClean="0">
                <a:solidFill>
                  <a:srgbClr val="000000"/>
                </a:solidFill>
                <a:uFill>
                  <a:solidFill>
                    <a:srgbClr val="FFFFFF"/>
                  </a:solidFill>
                </a:uFill>
                <a:latin typeface="Tw Cen MT"/>
              </a:rPr>
              <a:t>is, if the foods you select are not extremely polar there is a chance of getting a negative serving size.</a:t>
            </a:r>
          </a:p>
          <a:p>
            <a:endParaRPr lang="en-US" spc="-1" dirty="0">
              <a:solidFill>
                <a:srgbClr val="000000"/>
              </a:solidFill>
              <a:uFill>
                <a:solidFill>
                  <a:srgbClr val="FFFFFF"/>
                </a:solidFill>
              </a:uFill>
              <a:latin typeface="Tw Cen MT"/>
            </a:endParaRPr>
          </a:p>
          <a:p>
            <a:r>
              <a:rPr lang="en-US" spc="-1" dirty="0" smtClean="0">
                <a:solidFill>
                  <a:srgbClr val="000000"/>
                </a:solidFill>
                <a:uFill>
                  <a:solidFill>
                    <a:srgbClr val="FFFFFF"/>
                  </a:solidFill>
                </a:uFill>
                <a:latin typeface="Tw Cen MT"/>
              </a:rPr>
              <a:t>Our temporary solution was to only display foods who’s nutrient ratio is either equal to or more polar than the that of the meal macro nutrient ratio. This presents better food choices for the user to pick from, but does not eliminate the problem completely.</a:t>
            </a:r>
          </a:p>
          <a:p>
            <a:endParaRPr lang="en-US" spc="-1" dirty="0">
              <a:solidFill>
                <a:srgbClr val="000000"/>
              </a:solidFill>
              <a:uFill>
                <a:solidFill>
                  <a:srgbClr val="FFFFFF"/>
                </a:solidFill>
              </a:uFill>
              <a:latin typeface="Tw Cen MT"/>
            </a:endParaRPr>
          </a:p>
          <a:p>
            <a:r>
              <a:rPr lang="en-US" spc="-1" dirty="0" smtClean="0">
                <a:solidFill>
                  <a:srgbClr val="000000"/>
                </a:solidFill>
                <a:uFill>
                  <a:solidFill>
                    <a:srgbClr val="FFFFFF"/>
                  </a:solidFill>
                </a:uFill>
                <a:latin typeface="Tw Cen MT"/>
              </a:rPr>
              <a:t>Final decision, scrap the current method of calculation for project four. See next slide for new implementation/additional features.</a:t>
            </a:r>
            <a:endParaRPr lang="en-US" dirty="0"/>
          </a:p>
        </p:txBody>
      </p:sp>
    </p:spTree>
    <p:extLst>
      <p:ext uri="{BB962C8B-B14F-4D97-AF65-F5344CB8AC3E}">
        <p14:creationId xmlns:p14="http://schemas.microsoft.com/office/powerpoint/2010/main" val="2749210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xtShape 1"/>
          <p:cNvSpPr txBox="1"/>
          <p:nvPr/>
        </p:nvSpPr>
        <p:spPr>
          <a:xfrm>
            <a:off x="1141560" y="618480"/>
            <a:ext cx="9905760" cy="1478160"/>
          </a:xfrm>
          <a:prstGeom prst="rect">
            <a:avLst/>
          </a:prstGeom>
          <a:noFill/>
          <a:ln>
            <a:noFill/>
          </a:ln>
        </p:spPr>
        <p:txBody>
          <a:bodyPr anchor="ctr"/>
          <a:lstStyle/>
          <a:p>
            <a:pPr>
              <a:lnSpc>
                <a:spcPct val="90000"/>
              </a:lnSpc>
            </a:pPr>
            <a:r>
              <a:rPr lang="en-US" sz="3600" b="0" strike="noStrike" cap="all" spc="-1" dirty="0">
                <a:solidFill>
                  <a:srgbClr val="000000"/>
                </a:solidFill>
                <a:uFill>
                  <a:solidFill>
                    <a:srgbClr val="FFFFFF"/>
                  </a:solidFill>
                </a:uFill>
                <a:latin typeface="Tw Cen MT"/>
              </a:rPr>
              <a:t>Any features that did not make the demo version
</a:t>
            </a:r>
            <a:endParaRPr lang="en-US" sz="1800" b="0" strike="noStrike" spc="-1" dirty="0">
              <a:solidFill>
                <a:srgbClr val="000000"/>
              </a:solidFill>
              <a:uFill>
                <a:solidFill>
                  <a:srgbClr val="FFFFFF"/>
                </a:solidFill>
              </a:uFill>
              <a:latin typeface="Tw Cen MT"/>
            </a:endParaRPr>
          </a:p>
        </p:txBody>
      </p:sp>
      <p:sp>
        <p:nvSpPr>
          <p:cNvPr id="2" name="TextBox 1"/>
          <p:cNvSpPr txBox="1"/>
          <p:nvPr/>
        </p:nvSpPr>
        <p:spPr>
          <a:xfrm>
            <a:off x="1069848" y="1856232"/>
            <a:ext cx="10122408" cy="3970318"/>
          </a:xfrm>
          <a:prstGeom prst="rect">
            <a:avLst/>
          </a:prstGeom>
          <a:noFill/>
        </p:spPr>
        <p:txBody>
          <a:bodyPr wrap="square" rtlCol="0">
            <a:spAutoFit/>
          </a:bodyPr>
          <a:lstStyle/>
          <a:p>
            <a:r>
              <a:rPr lang="en-US" spc="-1" dirty="0" smtClean="0">
                <a:solidFill>
                  <a:srgbClr val="000000"/>
                </a:solidFill>
                <a:uFill>
                  <a:solidFill>
                    <a:srgbClr val="FFFFFF"/>
                  </a:solidFill>
                </a:uFill>
                <a:latin typeface="Tw Cen MT"/>
              </a:rPr>
              <a:t>Instead of RREF, </a:t>
            </a:r>
            <a:r>
              <a:rPr lang="en-US" spc="-1" dirty="0">
                <a:solidFill>
                  <a:srgbClr val="000000"/>
                </a:solidFill>
                <a:uFill>
                  <a:solidFill>
                    <a:srgbClr val="FFFFFF"/>
                  </a:solidFill>
                </a:uFill>
                <a:latin typeface="Tw Cen MT"/>
              </a:rPr>
              <a:t>we intend </a:t>
            </a:r>
            <a:r>
              <a:rPr lang="en-US" spc="-1" dirty="0" smtClean="0">
                <a:solidFill>
                  <a:srgbClr val="000000"/>
                </a:solidFill>
                <a:uFill>
                  <a:solidFill>
                    <a:srgbClr val="FFFFFF"/>
                  </a:solidFill>
                </a:uFill>
                <a:latin typeface="Tw Cen MT"/>
              </a:rPr>
              <a:t>to…</a:t>
            </a:r>
          </a:p>
          <a:p>
            <a:pPr marL="285750" indent="-285750">
              <a:buFont typeface="Arial" panose="020B0604020202020204" pitchFamily="34" charset="0"/>
              <a:buChar char="•"/>
            </a:pPr>
            <a:r>
              <a:rPr lang="en-US" spc="-1" dirty="0" smtClean="0">
                <a:solidFill>
                  <a:srgbClr val="000000"/>
                </a:solidFill>
                <a:uFill>
                  <a:solidFill>
                    <a:srgbClr val="FFFFFF"/>
                  </a:solidFill>
                </a:uFill>
                <a:latin typeface="Tw Cen MT"/>
              </a:rPr>
              <a:t>Calculate </a:t>
            </a:r>
            <a:r>
              <a:rPr lang="en-US" spc="-1" dirty="0">
                <a:solidFill>
                  <a:srgbClr val="000000"/>
                </a:solidFill>
                <a:uFill>
                  <a:solidFill>
                    <a:srgbClr val="FFFFFF"/>
                  </a:solidFill>
                </a:uFill>
                <a:latin typeface="Tw Cen MT"/>
              </a:rPr>
              <a:t>serving size with a Linear Program/Optimization problem using the Simplex </a:t>
            </a:r>
            <a:r>
              <a:rPr lang="en-US" spc="-1" dirty="0" smtClean="0">
                <a:solidFill>
                  <a:srgbClr val="000000"/>
                </a:solidFill>
                <a:uFill>
                  <a:solidFill>
                    <a:srgbClr val="FFFFFF"/>
                  </a:solidFill>
                </a:uFill>
                <a:latin typeface="Tw Cen MT"/>
              </a:rPr>
              <a:t>method.</a:t>
            </a:r>
          </a:p>
          <a:p>
            <a:pPr marL="285750" indent="-285750">
              <a:buFont typeface="Arial" panose="020B0604020202020204" pitchFamily="34" charset="0"/>
              <a:buChar char="•"/>
            </a:pPr>
            <a:r>
              <a:rPr lang="en-US" spc="-1" dirty="0" smtClean="0">
                <a:solidFill>
                  <a:srgbClr val="000000"/>
                </a:solidFill>
                <a:uFill>
                  <a:solidFill>
                    <a:srgbClr val="FFFFFF"/>
                  </a:solidFill>
                </a:uFill>
                <a:latin typeface="Tw Cen MT"/>
              </a:rPr>
              <a:t>Display </a:t>
            </a:r>
            <a:r>
              <a:rPr lang="en-US" spc="-1" dirty="0">
                <a:solidFill>
                  <a:srgbClr val="000000"/>
                </a:solidFill>
                <a:uFill>
                  <a:solidFill>
                    <a:srgbClr val="FFFFFF"/>
                  </a:solidFill>
                </a:uFill>
                <a:latin typeface="Tw Cen MT"/>
              </a:rPr>
              <a:t>the most optimal serving size for each food as a </a:t>
            </a:r>
            <a:r>
              <a:rPr lang="en-US" spc="-1" dirty="0" smtClean="0">
                <a:solidFill>
                  <a:srgbClr val="000000"/>
                </a:solidFill>
                <a:uFill>
                  <a:solidFill>
                    <a:srgbClr val="FFFFFF"/>
                  </a:solidFill>
                </a:uFill>
                <a:latin typeface="Tw Cen MT"/>
              </a:rPr>
              <a:t>slider.</a:t>
            </a:r>
          </a:p>
          <a:p>
            <a:pPr marL="285750" indent="-285750">
              <a:buFont typeface="Arial" panose="020B0604020202020204" pitchFamily="34" charset="0"/>
              <a:buChar char="•"/>
            </a:pPr>
            <a:r>
              <a:rPr lang="en-US" spc="-1" dirty="0" smtClean="0">
                <a:solidFill>
                  <a:srgbClr val="000000"/>
                </a:solidFill>
                <a:uFill>
                  <a:solidFill>
                    <a:srgbClr val="FFFFFF"/>
                  </a:solidFill>
                </a:uFill>
                <a:latin typeface="Tw Cen MT"/>
              </a:rPr>
              <a:t>The </a:t>
            </a:r>
            <a:r>
              <a:rPr lang="en-US" spc="-1" dirty="0">
                <a:solidFill>
                  <a:srgbClr val="000000"/>
                </a:solidFill>
                <a:uFill>
                  <a:solidFill>
                    <a:srgbClr val="FFFFFF"/>
                  </a:solidFill>
                </a:uFill>
                <a:latin typeface="Tw Cen MT"/>
              </a:rPr>
              <a:t>user will then have the option to manually </a:t>
            </a:r>
            <a:r>
              <a:rPr lang="en-US" spc="-1" dirty="0" smtClean="0">
                <a:solidFill>
                  <a:srgbClr val="000000"/>
                </a:solidFill>
                <a:uFill>
                  <a:solidFill>
                    <a:srgbClr val="FFFFFF"/>
                  </a:solidFill>
                </a:uFill>
                <a:latin typeface="Tw Cen MT"/>
              </a:rPr>
              <a:t>manipulate each food slider. The other selected foods serving size will adjust accordingly.</a:t>
            </a:r>
          </a:p>
          <a:p>
            <a:pPr marL="285750" indent="-285750">
              <a:buFont typeface="Arial" panose="020B0604020202020204" pitchFamily="34" charset="0"/>
              <a:buChar char="•"/>
            </a:pPr>
            <a:r>
              <a:rPr lang="en-US" spc="-1" dirty="0" smtClean="0">
                <a:solidFill>
                  <a:srgbClr val="000000"/>
                </a:solidFill>
                <a:uFill>
                  <a:solidFill>
                    <a:srgbClr val="FFFFFF"/>
                  </a:solidFill>
                </a:uFill>
                <a:latin typeface="Tw Cen MT"/>
              </a:rPr>
              <a:t>If meal macros go over or under initial macro goal, those nutrients will be pushed/pulled from remaining meals.</a:t>
            </a:r>
          </a:p>
          <a:p>
            <a:pPr marL="285750" indent="-285750">
              <a:buFont typeface="Arial" panose="020B0604020202020204" pitchFamily="34" charset="0"/>
              <a:buChar char="•"/>
            </a:pPr>
            <a:endParaRPr lang="en-US" spc="-1" dirty="0">
              <a:solidFill>
                <a:srgbClr val="000000"/>
              </a:solidFill>
              <a:uFill>
                <a:solidFill>
                  <a:srgbClr val="FFFFFF"/>
                </a:solidFill>
              </a:uFill>
              <a:latin typeface="Tw Cen MT"/>
            </a:endParaRPr>
          </a:p>
          <a:p>
            <a:r>
              <a:rPr lang="en-US" spc="-1" dirty="0" smtClean="0">
                <a:solidFill>
                  <a:srgbClr val="000000"/>
                </a:solidFill>
                <a:uFill>
                  <a:solidFill>
                    <a:srgbClr val="FFFFFF"/>
                  </a:solidFill>
                </a:uFill>
                <a:latin typeface="Tw Cen MT"/>
              </a:rPr>
              <a:t>Additional Features</a:t>
            </a:r>
          </a:p>
          <a:p>
            <a:pPr marL="285750" indent="-285750">
              <a:buFont typeface="Arial" panose="020B0604020202020204" pitchFamily="34" charset="0"/>
              <a:buChar char="•"/>
            </a:pPr>
            <a:r>
              <a:rPr lang="en-US" spc="-1" dirty="0" smtClean="0">
                <a:solidFill>
                  <a:srgbClr val="000000"/>
                </a:solidFill>
                <a:uFill>
                  <a:solidFill>
                    <a:srgbClr val="FFFFFF"/>
                  </a:solidFill>
                </a:uFill>
                <a:latin typeface="Tw Cen MT"/>
              </a:rPr>
              <a:t>User profile</a:t>
            </a:r>
          </a:p>
          <a:p>
            <a:pPr marL="285750" indent="-285750">
              <a:buFont typeface="Arial" panose="020B0604020202020204" pitchFamily="34" charset="0"/>
              <a:buChar char="•"/>
            </a:pPr>
            <a:r>
              <a:rPr lang="en-US" spc="-1" dirty="0" smtClean="0">
                <a:solidFill>
                  <a:srgbClr val="000000"/>
                </a:solidFill>
                <a:uFill>
                  <a:solidFill>
                    <a:srgbClr val="FFFFFF"/>
                  </a:solidFill>
                </a:uFill>
                <a:latin typeface="Tw Cen MT"/>
              </a:rPr>
              <a:t>Personal health/nutrition module</a:t>
            </a:r>
          </a:p>
          <a:p>
            <a:pPr marL="285750" indent="-285750">
              <a:buFont typeface="Arial" panose="020B0604020202020204" pitchFamily="34" charset="0"/>
              <a:buChar char="•"/>
            </a:pPr>
            <a:r>
              <a:rPr lang="en-US" spc="-1" dirty="0" smtClean="0">
                <a:solidFill>
                  <a:srgbClr val="000000"/>
                </a:solidFill>
                <a:uFill>
                  <a:solidFill>
                    <a:srgbClr val="FFFFFF"/>
                  </a:solidFill>
                </a:uFill>
                <a:latin typeface="Tw Cen MT"/>
              </a:rPr>
              <a:t>Save multiple daily meal plans.</a:t>
            </a:r>
          </a:p>
          <a:p>
            <a:pPr marL="285750" indent="-285750">
              <a:buFont typeface="Arial" panose="020B0604020202020204" pitchFamily="34" charset="0"/>
              <a:buChar char="•"/>
            </a:pPr>
            <a:r>
              <a:rPr lang="en-US" spc="-1" dirty="0" smtClean="0">
                <a:solidFill>
                  <a:srgbClr val="000000"/>
                </a:solidFill>
                <a:uFill>
                  <a:solidFill>
                    <a:srgbClr val="FFFFFF"/>
                  </a:solidFill>
                </a:uFill>
                <a:latin typeface="Tw Cen MT"/>
              </a:rPr>
              <a:t>Add meal plans to days of the week.</a:t>
            </a:r>
          </a:p>
          <a:p>
            <a:pPr marL="285750" indent="-285750">
              <a:buFont typeface="Arial" panose="020B0604020202020204" pitchFamily="34" charset="0"/>
              <a:buChar char="•"/>
            </a:pPr>
            <a:r>
              <a:rPr lang="en-US" spc="-1" dirty="0" smtClean="0">
                <a:solidFill>
                  <a:srgbClr val="000000"/>
                </a:solidFill>
                <a:uFill>
                  <a:solidFill>
                    <a:srgbClr val="FFFFFF"/>
                  </a:solidFill>
                </a:uFill>
                <a:latin typeface="Tw Cen MT"/>
              </a:rPr>
              <a:t>Create weekly grocery list.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TextShape 1"/>
          <p:cNvSpPr txBox="1"/>
          <p:nvPr/>
        </p:nvSpPr>
        <p:spPr>
          <a:xfrm>
            <a:off x="1141560" y="618480"/>
            <a:ext cx="9905760" cy="1478160"/>
          </a:xfrm>
          <a:prstGeom prst="rect">
            <a:avLst/>
          </a:prstGeom>
          <a:noFill/>
          <a:ln>
            <a:noFill/>
          </a:ln>
        </p:spPr>
        <p:txBody>
          <a:bodyPr anchor="ctr"/>
          <a:lstStyle/>
          <a:p>
            <a:pPr>
              <a:lnSpc>
                <a:spcPct val="90000"/>
              </a:lnSpc>
            </a:pPr>
            <a:r>
              <a:rPr lang="en-US" sz="3600" b="0" strike="noStrike" cap="all" spc="-1">
                <a:solidFill>
                  <a:srgbClr val="000000"/>
                </a:solidFill>
                <a:uFill>
                  <a:solidFill>
                    <a:srgbClr val="FFFFFF"/>
                  </a:solidFill>
                </a:uFill>
                <a:latin typeface="Tw Cen MT"/>
              </a:rPr>
              <a:t>Retrospective on what the team would have done different
</a:t>
            </a:r>
            <a:endParaRPr lang="en-US" sz="1800" b="0" strike="noStrike" spc="-1">
              <a:solidFill>
                <a:srgbClr val="000000"/>
              </a:solidFill>
              <a:uFill>
                <a:solidFill>
                  <a:srgbClr val="FFFFFF"/>
                </a:solidFill>
              </a:uFill>
              <a:latin typeface="Tw Cen MT"/>
            </a:endParaRPr>
          </a:p>
        </p:txBody>
      </p:sp>
      <p:sp>
        <p:nvSpPr>
          <p:cNvPr id="220" name="TextShape 2"/>
          <p:cNvSpPr txBox="1"/>
          <p:nvPr/>
        </p:nvSpPr>
        <p:spPr>
          <a:xfrm>
            <a:off x="1141560" y="2249640"/>
            <a:ext cx="9905760" cy="3541320"/>
          </a:xfrm>
          <a:prstGeom prst="rect">
            <a:avLst/>
          </a:prstGeom>
          <a:noFill/>
          <a:ln>
            <a:noFill/>
          </a:ln>
        </p:spPr>
        <p:txBody>
          <a:bodyPr/>
          <a:lstStyle/>
          <a:p>
            <a:pPr marL="360">
              <a:lnSpc>
                <a:spcPct val="120000"/>
              </a:lnSpc>
              <a:buClr>
                <a:srgbClr val="FFFFFF"/>
              </a:buClr>
              <a:buSzPct val="125000"/>
            </a:pPr>
            <a:r>
              <a:rPr lang="en-US" sz="2400" spc="-1" dirty="0" smtClean="0">
                <a:solidFill>
                  <a:srgbClr val="000000"/>
                </a:solidFill>
                <a:uFill>
                  <a:solidFill>
                    <a:srgbClr val="FFFFFF"/>
                  </a:solidFill>
                </a:uFill>
                <a:latin typeface="Tw Cen MT"/>
              </a:rPr>
              <a:t>We should have verified our first method of calculation first by testing multiple scenarios, before making it the backbone of our entire project.</a:t>
            </a:r>
          </a:p>
          <a:p>
            <a:pPr marL="360">
              <a:lnSpc>
                <a:spcPct val="120000"/>
              </a:lnSpc>
              <a:buClr>
                <a:srgbClr val="FFFFFF"/>
              </a:buClr>
              <a:buSzPct val="125000"/>
            </a:pPr>
            <a:endParaRPr lang="en-US" sz="2400" spc="-1" dirty="0">
              <a:solidFill>
                <a:srgbClr val="000000"/>
              </a:solidFill>
              <a:uFill>
                <a:solidFill>
                  <a:srgbClr val="FFFFFF"/>
                </a:solidFill>
              </a:uFill>
              <a:latin typeface="Tw Cen MT"/>
            </a:endParaRPr>
          </a:p>
          <a:p>
            <a:pPr marL="360">
              <a:lnSpc>
                <a:spcPct val="120000"/>
              </a:lnSpc>
              <a:buClr>
                <a:srgbClr val="FFFFFF"/>
              </a:buClr>
              <a:buSzPct val="125000"/>
            </a:pPr>
            <a:r>
              <a:rPr lang="en-US" sz="2400" spc="-1" dirty="0" smtClean="0">
                <a:solidFill>
                  <a:srgbClr val="000000"/>
                </a:solidFill>
                <a:uFill>
                  <a:solidFill>
                    <a:srgbClr val="FFFFFF"/>
                  </a:solidFill>
                </a:uFill>
                <a:latin typeface="Tw Cen MT"/>
              </a:rPr>
              <a:t>Communication and planning were better than previous projects, but still need a lot of improvement. We have already had our initial scrum meeting for project four where we established our expectations of each member for the next two weeks. We need to continue to build on this level of planning and communication.</a:t>
            </a:r>
            <a:endParaRPr lang="en-US" sz="2400" spc="-1" dirty="0">
              <a:solidFill>
                <a:srgbClr val="000000"/>
              </a:solidFill>
              <a:uFill>
                <a:solidFill>
                  <a:srgbClr val="FFFFFF"/>
                </a:solidFill>
              </a:uFill>
              <a:latin typeface="Tw Cen M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261</TotalTime>
  <Words>515</Words>
  <Application>Microsoft Office PowerPoint</Application>
  <PresentationFormat>Custom</PresentationFormat>
  <Paragraphs>45</Paragraphs>
  <Slides>7</Slides>
  <Notes>0</Notes>
  <HiddenSlides>0</HiddenSlides>
  <MMClips>0</MMClip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Office Theme</vt:lpstr>
      <vt:lpstr>Office Theme</vt:lpstr>
      <vt:lpstr>PowerPoint Presentation</vt:lpstr>
      <vt:lpstr>PowerPoint Presentation</vt:lpstr>
      <vt:lpstr>PowerPoint Presentation</vt:lpstr>
      <vt:lpstr>PowerPoint Presentation</vt:lpstr>
      <vt:lpstr>Challenges cont.</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EECS_448 Project 1</dc:title>
  <dc:creator>Narinder Singh</dc:creator>
  <cp:lastModifiedBy>USAF Admin</cp:lastModifiedBy>
  <cp:revision>22</cp:revision>
  <dcterms:created xsi:type="dcterms:W3CDTF">2016-09-18T20:53:09Z</dcterms:created>
  <dcterms:modified xsi:type="dcterms:W3CDTF">2016-11-02T02:08:02Z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