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0959" autoAdjust="0"/>
  </p:normalViewPr>
  <p:slideViewPr>
    <p:cSldViewPr snapToGrid="0">
      <p:cViewPr varScale="1">
        <p:scale>
          <a:sx n="66" d="100"/>
          <a:sy n="66" d="100"/>
        </p:scale>
        <p:origin x="13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20" name="PlaceHolder 2"/>
          <p:cNvSpPr>
            <a:spLocks noGrp="1"/>
          </p:cNvSpPr>
          <p:nvPr>
            <p:ph type="body"/>
          </p:nvPr>
        </p:nvSpPr>
        <p:spPr>
          <a:xfrm>
            <a:off x="1141560" y="224964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1" name="PlaceHolder 3"/>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23"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4"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5"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6" name="PlaceHolder 5"/>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28"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9" name="PlaceHolder 3"/>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pic>
        <p:nvPicPr>
          <p:cNvPr id="130" name="Picture 129"/>
          <p:cNvPicPr/>
          <p:nvPr/>
        </p:nvPicPr>
        <p:blipFill>
          <a:blip r:embed="rId2"/>
          <a:stretch/>
        </p:blipFill>
        <p:spPr>
          <a:xfrm>
            <a:off x="3875040" y="2249280"/>
            <a:ext cx="4438440" cy="3541320"/>
          </a:xfrm>
          <a:prstGeom prst="rect">
            <a:avLst/>
          </a:prstGeom>
          <a:ln>
            <a:noFill/>
          </a:ln>
        </p:spPr>
      </p:pic>
      <p:pic>
        <p:nvPicPr>
          <p:cNvPr id="131" name="Picture 130"/>
          <p:cNvPicPr/>
          <p:nvPr/>
        </p:nvPicPr>
        <p:blipFill>
          <a:blip r:embed="rId2"/>
          <a:stretch/>
        </p:blipFill>
        <p:spPr>
          <a:xfrm>
            <a:off x="3875040" y="2249280"/>
            <a:ext cx="4438440" cy="3541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76"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78"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80"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81" name="PlaceHolder 3"/>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85"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86" name="PlaceHolder 3"/>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87" name="PlaceHolder 4"/>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99"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89"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0"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1"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93"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4"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5" name="PlaceHolder 4"/>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97" name="PlaceHolder 2"/>
          <p:cNvSpPr>
            <a:spLocks noGrp="1"/>
          </p:cNvSpPr>
          <p:nvPr>
            <p:ph type="body"/>
          </p:nvPr>
        </p:nvSpPr>
        <p:spPr>
          <a:xfrm>
            <a:off x="1141560" y="224964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8" name="PlaceHolder 3"/>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200"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1"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2"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3" name="PlaceHolder 5"/>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205"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6" name="PlaceHolder 3"/>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pic>
        <p:nvPicPr>
          <p:cNvPr id="207" name="Picture 206"/>
          <p:cNvPicPr/>
          <p:nvPr/>
        </p:nvPicPr>
        <p:blipFill>
          <a:blip r:embed="rId2"/>
          <a:stretch/>
        </p:blipFill>
        <p:spPr>
          <a:xfrm>
            <a:off x="3875040" y="2249280"/>
            <a:ext cx="4438440" cy="3541320"/>
          </a:xfrm>
          <a:prstGeom prst="rect">
            <a:avLst/>
          </a:prstGeom>
          <a:ln>
            <a:noFill/>
          </a:ln>
        </p:spPr>
      </p:pic>
      <p:pic>
        <p:nvPicPr>
          <p:cNvPr id="208" name="Picture 207"/>
          <p:cNvPicPr/>
          <p:nvPr/>
        </p:nvPicPr>
        <p:blipFill>
          <a:blip r:embed="rId2"/>
          <a:stretch/>
        </p:blipFill>
        <p:spPr>
          <a:xfrm>
            <a:off x="3875040" y="2249280"/>
            <a:ext cx="4438440" cy="3541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01"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03"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04" name="PlaceHolder 3"/>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08"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09" name="PlaceHolder 3"/>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0" name="PlaceHolder 4"/>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12"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3"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4"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16"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7"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8" name="PlaceHolder 4"/>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98" name="Picture 2"/>
          <p:cNvPicPr/>
          <p:nvPr/>
        </p:nvPicPr>
        <p:blipFill>
          <a:blip r:embed="rId15"/>
          <a:stretch/>
        </p:blipFill>
        <p:spPr>
          <a:xfrm>
            <a:off x="0" y="0"/>
            <a:ext cx="12191760" cy="6857640"/>
          </a:xfrm>
          <a:prstGeom prst="rect">
            <a:avLst/>
          </a:prstGeom>
          <a:ln>
            <a:noFill/>
          </a:ln>
        </p:spPr>
      </p:pic>
      <p:sp>
        <p:nvSpPr>
          <p:cNvPr id="99"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 name="CustomShape 2"/>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3" name="CustomShape 3"/>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 name="CustomShape 4"/>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 name="CustomShape 5"/>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 name="CustomShape 6"/>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 name="CustomShape 7"/>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 name="CustomShape 8"/>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 name="CustomShape 9"/>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0" name="CustomShape 10"/>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1" name="CustomShape 11"/>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2" name="Line 12"/>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3" name="CustomShape 13"/>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 name="CustomShape 14"/>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 name="CustomShape 15"/>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6" name="CustomShape 16"/>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7"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8" name="CustomShape 18"/>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9" name="CustomShape 19"/>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0" name="CustomShape 20"/>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1" name="CustomShape 21"/>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2" name="CustomShape 22"/>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3" name="CustomShape 23"/>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4" name="CustomShape 24"/>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5" name="CustomShape 25"/>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6" name="CustomShape 26"/>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7" name="CustomShape 27"/>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8" name="CustomShape 28"/>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29" name="CustomShape 29"/>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0" name="CustomShape 30"/>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1" name="CustomShape 31"/>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2" name="CustomShape 32"/>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3" name="CustomShape 33"/>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4" name="CustomShape 34"/>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5" name="CustomShape 35"/>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6" name="CustomShape 36"/>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7"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pic>
        <p:nvPicPr>
          <p:cNvPr id="38" name="Picture 2"/>
          <p:cNvPicPr/>
          <p:nvPr/>
        </p:nvPicPr>
        <p:blipFill>
          <a:blip r:embed="rId15"/>
          <a:stretch/>
        </p:blipFill>
        <p:spPr>
          <a:xfrm>
            <a:off x="0" y="0"/>
            <a:ext cx="12191760" cy="6857640"/>
          </a:xfrm>
          <a:prstGeom prst="rect">
            <a:avLst/>
          </a:prstGeom>
          <a:ln>
            <a:noFill/>
          </a:ln>
        </p:spPr>
      </p:pic>
      <p:sp>
        <p:nvSpPr>
          <p:cNvPr id="39" name="CustomShape 38"/>
          <p:cNvSpPr/>
          <p:nvPr/>
        </p:nvSpPr>
        <p:spPr>
          <a:xfrm>
            <a:off x="1209600" y="468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0" name="CustomShape 39"/>
          <p:cNvSpPr/>
          <p:nvPr/>
        </p:nvSpPr>
        <p:spPr>
          <a:xfrm>
            <a:off x="112860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1" name="CustomShape 40"/>
          <p:cNvSpPr/>
          <p:nvPr/>
        </p:nvSpPr>
        <p:spPr>
          <a:xfrm>
            <a:off x="112392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2" name="CustomShape 41"/>
          <p:cNvSpPr/>
          <p:nvPr/>
        </p:nvSpPr>
        <p:spPr>
          <a:xfrm>
            <a:off x="414360" y="9360"/>
            <a:ext cx="28080" cy="44812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3" name="CustomShape 42"/>
          <p:cNvSpPr/>
          <p:nvPr/>
        </p:nvSpPr>
        <p:spPr>
          <a:xfrm>
            <a:off x="3333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4" name="CustomShape 43"/>
          <p:cNvSpPr/>
          <p:nvPr/>
        </p:nvSpPr>
        <p:spPr>
          <a:xfrm>
            <a:off x="190440" y="9360"/>
            <a:ext cx="151920" cy="90756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5" name="CustomShape 44"/>
          <p:cNvSpPr/>
          <p:nvPr/>
        </p:nvSpPr>
        <p:spPr>
          <a:xfrm>
            <a:off x="1290600" y="14400"/>
            <a:ext cx="375840" cy="180144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6" name="CustomShape 45"/>
          <p:cNvSpPr/>
          <p:nvPr/>
        </p:nvSpPr>
        <p:spPr>
          <a:xfrm>
            <a:off x="1600200" y="18018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7" name="CustomShape 46"/>
          <p:cNvSpPr/>
          <p:nvPr/>
        </p:nvSpPr>
        <p:spPr>
          <a:xfrm>
            <a:off x="1380960" y="9360"/>
            <a:ext cx="371160" cy="142524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8" name="CustomShape 47"/>
          <p:cNvSpPr/>
          <p:nvPr/>
        </p:nvSpPr>
        <p:spPr>
          <a:xfrm>
            <a:off x="164304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9" name="CustomShape 48"/>
          <p:cNvSpPr/>
          <p:nvPr/>
        </p:nvSpPr>
        <p:spPr>
          <a:xfrm>
            <a:off x="1685880" y="14209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0" name="CustomShape 49"/>
          <p:cNvSpPr/>
          <p:nvPr/>
        </p:nvSpPr>
        <p:spPr>
          <a:xfrm>
            <a:off x="1685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1" name="CustomShape 50"/>
          <p:cNvSpPr/>
          <p:nvPr/>
        </p:nvSpPr>
        <p:spPr>
          <a:xfrm>
            <a:off x="1743120" y="4680"/>
            <a:ext cx="418680" cy="52200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2" name="CustomShape 51"/>
          <p:cNvSpPr/>
          <p:nvPr/>
        </p:nvSpPr>
        <p:spPr>
          <a:xfrm>
            <a:off x="211932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3" name="CustomShape 52"/>
          <p:cNvSpPr/>
          <p:nvPr/>
        </p:nvSpPr>
        <p:spPr>
          <a:xfrm>
            <a:off x="952560" y="4680"/>
            <a:ext cx="151920" cy="90756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4" name="CustomShape 53"/>
          <p:cNvSpPr/>
          <p:nvPr/>
        </p:nvSpPr>
        <p:spPr>
          <a:xfrm>
            <a:off x="866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5" name="CustomShape 54"/>
          <p:cNvSpPr/>
          <p:nvPr/>
        </p:nvSpPr>
        <p:spPr>
          <a:xfrm>
            <a:off x="890640" y="15541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6" name="CustomShape 55"/>
          <p:cNvSpPr/>
          <p:nvPr/>
        </p:nvSpPr>
        <p:spPr>
          <a:xfrm>
            <a:off x="738360" y="5622840"/>
            <a:ext cx="337680" cy="121572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7" name="CustomShape 56"/>
          <p:cNvSpPr/>
          <p:nvPr/>
        </p:nvSpPr>
        <p:spPr>
          <a:xfrm>
            <a:off x="647640" y="5479920"/>
            <a:ext cx="156960" cy="15696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8" name="CustomShape 57"/>
          <p:cNvSpPr/>
          <p:nvPr/>
        </p:nvSpPr>
        <p:spPr>
          <a:xfrm>
            <a:off x="66600" y="903240"/>
            <a:ext cx="190080" cy="1900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9" name="CustomShape 58"/>
          <p:cNvSpPr/>
          <p:nvPr/>
        </p:nvSpPr>
        <p:spPr>
          <a:xfrm>
            <a:off x="0" y="3897360"/>
            <a:ext cx="132840" cy="266400"/>
          </a:xfrm>
          <a:custGeom>
            <a:avLst/>
            <a:gdLst/>
            <a:ahLst/>
            <a:cxnLst/>
            <a:rect l="l" t="t" r="r" b="b"/>
            <a:pathLst>
              <a:path w="84" h="168">
                <a:moveTo>
                  <a:pt x="69" y="168"/>
                </a:moveTo>
                <a:lnTo>
                  <a:pt x="0" y="6"/>
                </a:lnTo>
                <a:lnTo>
                  <a:pt x="12" y="0"/>
                </a:lnTo>
                <a:lnTo>
                  <a:pt x="84" y="162"/>
                </a:lnTo>
                <a:lnTo>
                  <a:pt x="69" y="16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0" name="CustomShape 59"/>
          <p:cNvSpPr/>
          <p:nvPr/>
        </p:nvSpPr>
        <p:spPr>
          <a:xfrm>
            <a:off x="66600" y="414972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1" name="CustomShape 60"/>
          <p:cNvSpPr/>
          <p:nvPr/>
        </p:nvSpPr>
        <p:spPr>
          <a:xfrm>
            <a:off x="0" y="1644480"/>
            <a:ext cx="132840" cy="269640"/>
          </a:xfrm>
          <a:custGeom>
            <a:avLst/>
            <a:gdLst/>
            <a:ahLst/>
            <a:cxnLst/>
            <a:rect l="l" t="t" r="r" b="b"/>
            <a:pathLst>
              <a:path w="84" h="170">
                <a:moveTo>
                  <a:pt x="12" y="170"/>
                </a:moveTo>
                <a:lnTo>
                  <a:pt x="0" y="164"/>
                </a:lnTo>
                <a:lnTo>
                  <a:pt x="69" y="0"/>
                </a:lnTo>
                <a:lnTo>
                  <a:pt x="84" y="6"/>
                </a:lnTo>
                <a:lnTo>
                  <a:pt x="12" y="17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2" name="CustomShape 61"/>
          <p:cNvSpPr/>
          <p:nvPr/>
        </p:nvSpPr>
        <p:spPr>
          <a:xfrm>
            <a:off x="66600" y="14684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3" name="CustomShape 62"/>
          <p:cNvSpPr/>
          <p:nvPr/>
        </p:nvSpPr>
        <p:spPr>
          <a:xfrm>
            <a:off x="695160" y="4680"/>
            <a:ext cx="309240" cy="155844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4" name="CustomShape 63"/>
          <p:cNvSpPr/>
          <p:nvPr/>
        </p:nvSpPr>
        <p:spPr>
          <a:xfrm>
            <a:off x="57240" y="48816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5" name="CustomShape 64"/>
          <p:cNvSpPr/>
          <p:nvPr/>
        </p:nvSpPr>
        <p:spPr>
          <a:xfrm>
            <a:off x="138240" y="5060880"/>
            <a:ext cx="304560" cy="177768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6" name="CustomShape 65"/>
          <p:cNvSpPr/>
          <p:nvPr/>
        </p:nvSpPr>
        <p:spPr>
          <a:xfrm>
            <a:off x="561960" y="64310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7" name="CustomShape 66"/>
          <p:cNvSpPr/>
          <p:nvPr/>
        </p:nvSpPr>
        <p:spPr>
          <a:xfrm>
            <a:off x="642960" y="6610320"/>
            <a:ext cx="23400" cy="24264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8" name="CustomShape 67"/>
          <p:cNvSpPr/>
          <p:nvPr/>
        </p:nvSpPr>
        <p:spPr>
          <a:xfrm>
            <a:off x="76320" y="6431040"/>
            <a:ext cx="190080" cy="18864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9" name="CustomShape 68"/>
          <p:cNvSpPr/>
          <p:nvPr/>
        </p:nvSpPr>
        <p:spPr>
          <a:xfrm>
            <a:off x="0" y="5978520"/>
            <a:ext cx="190080" cy="46152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0" name="CustomShape 69"/>
          <p:cNvSpPr/>
          <p:nvPr/>
        </p:nvSpPr>
        <p:spPr>
          <a:xfrm>
            <a:off x="1014480" y="1801800"/>
            <a:ext cx="213840" cy="75528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1" name="CustomShape 70"/>
          <p:cNvSpPr/>
          <p:nvPr/>
        </p:nvSpPr>
        <p:spPr>
          <a:xfrm>
            <a:off x="938160" y="2548080"/>
            <a:ext cx="166320" cy="15984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2" name="CustomShape 71"/>
          <p:cNvSpPr/>
          <p:nvPr/>
        </p:nvSpPr>
        <p:spPr>
          <a:xfrm>
            <a:off x="595440" y="4680"/>
            <a:ext cx="637920" cy="402552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3" name="CustomShape 72"/>
          <p:cNvSpPr/>
          <p:nvPr/>
        </p:nvSpPr>
        <p:spPr>
          <a:xfrm>
            <a:off x="122400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4" name="CustomShape 73"/>
          <p:cNvSpPr/>
          <p:nvPr/>
        </p:nvSpPr>
        <p:spPr>
          <a:xfrm>
            <a:off x="1300320" y="1849320"/>
            <a:ext cx="109080" cy="10764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5" name="CustomShape 74"/>
          <p:cNvSpPr/>
          <p:nvPr/>
        </p:nvSpPr>
        <p:spPr>
          <a:xfrm>
            <a:off x="281160" y="3417840"/>
            <a:ext cx="142560" cy="47448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6" name="CustomShape 75"/>
          <p:cNvSpPr/>
          <p:nvPr/>
        </p:nvSpPr>
        <p:spPr>
          <a:xfrm>
            <a:off x="237960" y="3882960"/>
            <a:ext cx="109080" cy="10908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7" name="CustomShape 76"/>
          <p:cNvSpPr/>
          <p:nvPr/>
        </p:nvSpPr>
        <p:spPr>
          <a:xfrm>
            <a:off x="4680" y="2166840"/>
            <a:ext cx="114120" cy="45216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8" name="CustomShape 77"/>
          <p:cNvSpPr/>
          <p:nvPr/>
        </p:nvSpPr>
        <p:spPr>
          <a:xfrm>
            <a:off x="52560" y="2066760"/>
            <a:ext cx="109080" cy="1090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9" name="CustomShape 78"/>
          <p:cNvSpPr/>
          <p:nvPr/>
        </p:nvSpPr>
        <p:spPr>
          <a:xfrm>
            <a:off x="122868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0" name="CustomShape 79"/>
          <p:cNvSpPr/>
          <p:nvPr/>
        </p:nvSpPr>
        <p:spPr>
          <a:xfrm>
            <a:off x="1319040" y="5041800"/>
            <a:ext cx="371160" cy="180144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1" name="CustomShape 80"/>
          <p:cNvSpPr/>
          <p:nvPr/>
        </p:nvSpPr>
        <p:spPr>
          <a:xfrm>
            <a:off x="114768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2" name="CustomShape 81"/>
          <p:cNvSpPr/>
          <p:nvPr/>
        </p:nvSpPr>
        <p:spPr>
          <a:xfrm>
            <a:off x="819000" y="3983040"/>
            <a:ext cx="347400" cy="286020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3" name="CustomShape 82"/>
          <p:cNvSpPr/>
          <p:nvPr/>
        </p:nvSpPr>
        <p:spPr>
          <a:xfrm>
            <a:off x="728640" y="380700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4" name="CustomShape 83"/>
          <p:cNvSpPr/>
          <p:nvPr/>
        </p:nvSpPr>
        <p:spPr>
          <a:xfrm>
            <a:off x="162396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5" name="CustomShape 84"/>
          <p:cNvSpPr/>
          <p:nvPr/>
        </p:nvSpPr>
        <p:spPr>
          <a:xfrm>
            <a:off x="1405080" y="5423040"/>
            <a:ext cx="371160" cy="142524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6" name="CustomShape 85"/>
          <p:cNvSpPr/>
          <p:nvPr/>
        </p:nvSpPr>
        <p:spPr>
          <a:xfrm>
            <a:off x="166680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7" name="CustomShape 86"/>
          <p:cNvSpPr/>
          <p:nvPr/>
        </p:nvSpPr>
        <p:spPr>
          <a:xfrm>
            <a:off x="170964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8" name="CustomShape 87"/>
          <p:cNvSpPr/>
          <p:nvPr/>
        </p:nvSpPr>
        <p:spPr>
          <a:xfrm>
            <a:off x="170964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9" name="CustomShape 88"/>
          <p:cNvSpPr/>
          <p:nvPr/>
        </p:nvSpPr>
        <p:spPr>
          <a:xfrm>
            <a:off x="1766880" y="6330960"/>
            <a:ext cx="418680" cy="52668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0" name="CustomShape 89"/>
          <p:cNvSpPr/>
          <p:nvPr/>
        </p:nvSpPr>
        <p:spPr>
          <a:xfrm>
            <a:off x="214776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1" name="CustomShape 90"/>
          <p:cNvSpPr/>
          <p:nvPr/>
        </p:nvSpPr>
        <p:spPr>
          <a:xfrm>
            <a:off x="504720" y="9360"/>
            <a:ext cx="232920" cy="510336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2" name="CustomShape 91"/>
          <p:cNvSpPr/>
          <p:nvPr/>
        </p:nvSpPr>
        <p:spPr>
          <a:xfrm>
            <a:off x="633240" y="5103720"/>
            <a:ext cx="185400" cy="18540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3" name="PlaceHolder 92"/>
          <p:cNvSpPr>
            <a:spLocks noGrp="1"/>
          </p:cNvSpPr>
          <p:nvPr>
            <p:ph type="title"/>
          </p:nvPr>
        </p:nvSpPr>
        <p:spPr>
          <a:xfrm>
            <a:off x="1876320" y="1122480"/>
            <a:ext cx="8791200" cy="2387160"/>
          </a:xfrm>
          <a:prstGeom prst="rect">
            <a:avLst/>
          </a:prstGeom>
        </p:spPr>
        <p:txBody>
          <a:bodyPr anchor="b"/>
          <a:lstStyle/>
          <a:p>
            <a:pPr>
              <a:lnSpc>
                <a:spcPct val="100000"/>
              </a:lnSpc>
            </a:pPr>
            <a:r>
              <a:rPr lang="en-US" sz="4800" b="0" strike="noStrike" cap="all" spc="-1">
                <a:solidFill>
                  <a:srgbClr val="FFFFFF"/>
                </a:solidFill>
                <a:uFill>
                  <a:solidFill>
                    <a:srgbClr val="FFFFFF"/>
                  </a:solidFill>
                </a:uFill>
                <a:latin typeface="Tw Cen MT"/>
              </a:rPr>
              <a:t>Click to edit Master title style</a:t>
            </a:r>
            <a:endParaRPr lang="en-US" sz="1800" b="0" strike="noStrike" spc="-1">
              <a:solidFill>
                <a:srgbClr val="FFFFFF"/>
              </a:solidFill>
              <a:uFill>
                <a:solidFill>
                  <a:srgbClr val="FFFFFF"/>
                </a:solidFill>
              </a:uFill>
              <a:latin typeface="Tw Cen MT"/>
            </a:endParaRPr>
          </a:p>
        </p:txBody>
      </p:sp>
      <p:sp>
        <p:nvSpPr>
          <p:cNvPr id="94" name="PlaceHolder 93"/>
          <p:cNvSpPr>
            <a:spLocks noGrp="1"/>
          </p:cNvSpPr>
          <p:nvPr>
            <p:ph type="dt"/>
          </p:nvPr>
        </p:nvSpPr>
        <p:spPr>
          <a:xfrm>
            <a:off x="7077600" y="5410080"/>
            <a:ext cx="2742840" cy="364680"/>
          </a:xfrm>
          <a:prstGeom prst="rect">
            <a:avLst/>
          </a:prstGeom>
        </p:spPr>
        <p:txBody>
          <a:bodyPr anchor="ctr"/>
          <a:lstStyle/>
          <a:p>
            <a:pPr algn="r">
              <a:lnSpc>
                <a:spcPct val="100000"/>
              </a:lnSpc>
            </a:pPr>
            <a:r>
              <a:rPr lang="en-US" sz="1050" b="0" strike="noStrike" spc="-1">
                <a:solidFill>
                  <a:srgbClr val="FFFFFF"/>
                </a:solidFill>
                <a:uFill>
                  <a:solidFill>
                    <a:srgbClr val="FFFFFF"/>
                  </a:solidFill>
                </a:uFill>
                <a:latin typeface="Tw Cen MT"/>
              </a:rPr>
              <a:t>9/18/16</a:t>
            </a:r>
            <a:endParaRPr lang="en-US" sz="1400" b="0" strike="noStrike" spc="-1">
              <a:solidFill>
                <a:srgbClr val="000000"/>
              </a:solidFill>
              <a:uFill>
                <a:solidFill>
                  <a:srgbClr val="FFFFFF"/>
                </a:solidFill>
              </a:uFill>
              <a:latin typeface="Times New Roman"/>
            </a:endParaRPr>
          </a:p>
        </p:txBody>
      </p:sp>
      <p:sp>
        <p:nvSpPr>
          <p:cNvPr id="95" name="PlaceHolder 94"/>
          <p:cNvSpPr>
            <a:spLocks noGrp="1"/>
          </p:cNvSpPr>
          <p:nvPr>
            <p:ph type="ftr"/>
          </p:nvPr>
        </p:nvSpPr>
        <p:spPr>
          <a:xfrm>
            <a:off x="1876320" y="5410080"/>
            <a:ext cx="512460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96" name="PlaceHolder 95"/>
          <p:cNvSpPr>
            <a:spLocks noGrp="1"/>
          </p:cNvSpPr>
          <p:nvPr>
            <p:ph type="sldNum"/>
          </p:nvPr>
        </p:nvSpPr>
        <p:spPr>
          <a:xfrm>
            <a:off x="9896760" y="5410080"/>
            <a:ext cx="770760" cy="364680"/>
          </a:xfrm>
          <a:prstGeom prst="rect">
            <a:avLst/>
          </a:prstGeom>
        </p:spPr>
        <p:txBody>
          <a:bodyPr anchor="ctr"/>
          <a:lstStyle/>
          <a:p>
            <a:pPr algn="r">
              <a:lnSpc>
                <a:spcPct val="100000"/>
              </a:lnSpc>
            </a:pPr>
            <a:fld id="{28EAC472-FD37-4CA6-B659-3867BE72CC57}" type="slidenum">
              <a:rPr lang="en-US" sz="1050" b="0" strike="noStrike" spc="-1">
                <a:solidFill>
                  <a:srgbClr val="FFFFFF"/>
                </a:solidFill>
                <a:uFill>
                  <a:solidFill>
                    <a:srgbClr val="FFFFFF"/>
                  </a:solidFill>
                </a:uFill>
                <a:latin typeface="Tw Cen MT"/>
              </a:rPr>
              <a:t>‹#›</a:t>
            </a:fld>
            <a:endParaRPr lang="en-US" sz="1400" b="0" strike="noStrike" spc="-1">
              <a:solidFill>
                <a:srgbClr val="000000"/>
              </a:solidFill>
              <a:uFill>
                <a:solidFill>
                  <a:srgbClr val="FFFFFF"/>
                </a:solidFill>
              </a:uFill>
              <a:latin typeface="Times New Roman"/>
            </a:endParaRPr>
          </a:p>
        </p:txBody>
      </p:sp>
      <p:sp>
        <p:nvSpPr>
          <p:cNvPr id="97" name="PlaceHolder 9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1800" b="0" strike="noStrike" spc="-1">
                <a:solidFill>
                  <a:srgbClr val="FFFFFF"/>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1600" b="0" strike="noStrike" spc="-1">
                <a:solidFill>
                  <a:srgbClr val="FFFFFF"/>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1600" b="0" strike="noStrike" spc="-1">
                <a:solidFill>
                  <a:srgbClr val="FFFFFF"/>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000" b="0" strike="noStrike" spc="-1">
                <a:solidFill>
                  <a:srgbClr val="FFFFFF"/>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000" b="0" strike="noStrike" spc="-1">
                <a:solidFill>
                  <a:srgbClr val="FFFFFF"/>
                </a:solidFill>
                <a:uFill>
                  <a:solidFill>
                    <a:srgbClr val="FFFFFF"/>
                  </a:solidFill>
                </a:uFill>
                <a:latin typeface="Tw Cen MT"/>
              </a:rPr>
              <a:t>Sixth Outline Level</a:t>
            </a:r>
          </a:p>
          <a:p>
            <a:pPr marL="3024000" lvl="6" indent="-216000">
              <a:buClr>
                <a:srgbClr val="000000"/>
              </a:buClr>
              <a:buSzPct val="45000"/>
              <a:buFont typeface="Wingdings" charset="2"/>
              <a:buChar char=""/>
            </a:pPr>
            <a:r>
              <a:rPr lang="en-US" sz="2000" b="0" strike="noStrike" spc="-1">
                <a:solidFill>
                  <a:srgbClr val="FFFFFF"/>
                </a:solidFill>
                <a:uFill>
                  <a:solidFill>
                    <a:srgbClr val="FFFFFF"/>
                  </a:solidFill>
                </a:u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32" name="Picture 2"/>
          <p:cNvPicPr/>
          <p:nvPr/>
        </p:nvPicPr>
        <p:blipFill>
          <a:blip r:embed="rId15"/>
          <a:stretch/>
        </p:blipFill>
        <p:spPr>
          <a:xfrm>
            <a:off x="0" y="0"/>
            <a:ext cx="12191760" cy="6857640"/>
          </a:xfrm>
          <a:prstGeom prst="rect">
            <a:avLst/>
          </a:prstGeom>
          <a:ln>
            <a:noFill/>
          </a:ln>
        </p:spPr>
      </p:pic>
      <p:sp>
        <p:nvSpPr>
          <p:cNvPr id="133"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4" name="CustomShape 2"/>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5" name="CustomShape 3"/>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6" name="CustomShape 4"/>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7" name="CustomShape 5"/>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8" name="CustomShape 6"/>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9" name="CustomShape 7"/>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0" name="CustomShape 8"/>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1" name="CustomShape 9"/>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2" name="CustomShape 10"/>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3" name="CustomShape 11"/>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4" name="Line 12"/>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45" name="CustomShape 13"/>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6" name="CustomShape 14"/>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7" name="CustomShape 15"/>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8" name="CustomShape 16"/>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9"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0" name="CustomShape 18"/>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1" name="CustomShape 19"/>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2" name="CustomShape 20"/>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3" name="CustomShape 21"/>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4" name="CustomShape 22"/>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5" name="CustomShape 23"/>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6" name="CustomShape 24"/>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7" name="CustomShape 25"/>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8" name="CustomShape 26"/>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9" name="CustomShape 27"/>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60" name="CustomShape 28"/>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1" name="CustomShape 29"/>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2" name="CustomShape 30"/>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3" name="CustomShape 31"/>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4" name="CustomShape 32"/>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5" name="CustomShape 33"/>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6" name="CustomShape 34"/>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7" name="CustomShape 35"/>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8" name="CustomShape 36"/>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9"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70" name="PlaceHolder 38"/>
          <p:cNvSpPr>
            <a:spLocks noGrp="1"/>
          </p:cNvSpPr>
          <p:nvPr>
            <p:ph type="title"/>
          </p:nvPr>
        </p:nvSpPr>
        <p:spPr>
          <a:xfrm>
            <a:off x="1141560" y="618480"/>
            <a:ext cx="9905760" cy="1478160"/>
          </a:xfrm>
          <a:prstGeom prst="rect">
            <a:avLst/>
          </a:prstGeom>
        </p:spPr>
        <p:txBody>
          <a:bodyPr anchor="ctr"/>
          <a:lstStyle/>
          <a:p>
            <a:pPr>
              <a:lnSpc>
                <a:spcPct val="90000"/>
              </a:lnSpc>
            </a:pPr>
            <a:r>
              <a:rPr lang="en-US" sz="3600" b="0" strike="noStrike" cap="all" spc="-1">
                <a:solidFill>
                  <a:srgbClr val="FFFFFF"/>
                </a:solidFill>
                <a:uFill>
                  <a:solidFill>
                    <a:srgbClr val="FFFFFF"/>
                  </a:solidFill>
                </a:uFill>
                <a:latin typeface="Tw Cen MT"/>
              </a:rPr>
              <a:t>Click to edit Master title style</a:t>
            </a:r>
            <a:endParaRPr lang="en-US" sz="1800" b="0" strike="noStrike" spc="-1">
              <a:solidFill>
                <a:srgbClr val="FFFFFF"/>
              </a:solidFill>
              <a:uFill>
                <a:solidFill>
                  <a:srgbClr val="FFFFFF"/>
                </a:solidFill>
              </a:uFill>
              <a:latin typeface="Tw Cen MT"/>
            </a:endParaRPr>
          </a:p>
        </p:txBody>
      </p:sp>
      <p:sp>
        <p:nvSpPr>
          <p:cNvPr id="171" name="PlaceHolder 39"/>
          <p:cNvSpPr>
            <a:spLocks noGrp="1"/>
          </p:cNvSpPr>
          <p:nvPr>
            <p:ph type="body"/>
          </p:nvPr>
        </p:nvSpPr>
        <p:spPr>
          <a:xfrm>
            <a:off x="1141560" y="2249640"/>
            <a:ext cx="9905760" cy="354132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2400" b="0" strike="noStrike" spc="-1">
                <a:solidFill>
                  <a:srgbClr val="FFFFFF"/>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2400" b="0" strike="noStrike" spc="-1">
                <a:solidFill>
                  <a:srgbClr val="FFFFFF"/>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Sixth Outline Level</a:t>
            </a:r>
          </a:p>
          <a:p>
            <a:pPr marL="228600" indent="-228240">
              <a:lnSpc>
                <a:spcPct val="100000"/>
              </a:lnSpc>
              <a:buClr>
                <a:srgbClr val="FFFFFF"/>
              </a:buClr>
              <a:buSzPct val="125000"/>
              <a:buFont typeface="Arial"/>
              <a:buChar char="•"/>
            </a:pPr>
            <a:r>
              <a:rPr lang="en-US" sz="2400" b="0" strike="noStrike" spc="-1">
                <a:solidFill>
                  <a:srgbClr val="FFFFFF"/>
                </a:solidFill>
                <a:uFill>
                  <a:solidFill>
                    <a:srgbClr val="FFFFFF"/>
                  </a:solidFill>
                </a:uFill>
                <a:latin typeface="Tw Cen MT"/>
              </a:rPr>
              <a:t>Seventh Outline LevelEdit Master text styles</a:t>
            </a:r>
          </a:p>
          <a:p>
            <a:pPr marL="685800" lvl="1" indent="-228240">
              <a:lnSpc>
                <a:spcPct val="100000"/>
              </a:lnSpc>
              <a:buClr>
                <a:srgbClr val="FFFFFF"/>
              </a:buClr>
              <a:buSzPct val="125000"/>
              <a:buFont typeface="Arial"/>
              <a:buChar char="•"/>
            </a:pPr>
            <a:r>
              <a:rPr lang="en-US" sz="2000" b="0" strike="noStrike" spc="-1">
                <a:solidFill>
                  <a:srgbClr val="FFFFFF"/>
                </a:solidFill>
                <a:uFill>
                  <a:solidFill>
                    <a:srgbClr val="FFFFFF"/>
                  </a:solidFill>
                </a:uFill>
                <a:latin typeface="Tw Cen MT"/>
              </a:rPr>
              <a:t>Second level</a:t>
            </a:r>
            <a:endParaRPr lang="en-US" sz="2400" b="0" strike="noStrike" spc="-1">
              <a:solidFill>
                <a:srgbClr val="FFFFFF"/>
              </a:solidFill>
              <a:uFill>
                <a:solidFill>
                  <a:srgbClr val="FFFFFF"/>
                </a:solidFill>
              </a:uFill>
              <a:latin typeface="Tw Cen MT"/>
            </a:endParaRPr>
          </a:p>
          <a:p>
            <a:pPr marL="1143000" lvl="2" indent="-228240">
              <a:lnSpc>
                <a:spcPct val="100000"/>
              </a:lnSpc>
              <a:buClr>
                <a:srgbClr val="FFFFFF"/>
              </a:buClr>
              <a:buSzPct val="125000"/>
              <a:buFont typeface="Arial"/>
              <a:buChar char="•"/>
            </a:pPr>
            <a:r>
              <a:rPr lang="en-US" sz="1800" b="0" strike="noStrike" spc="-1">
                <a:solidFill>
                  <a:srgbClr val="FFFFFF"/>
                </a:solidFill>
                <a:uFill>
                  <a:solidFill>
                    <a:srgbClr val="FFFFFF"/>
                  </a:solidFill>
                </a:uFill>
                <a:latin typeface="Tw Cen MT"/>
              </a:rPr>
              <a:t>Third level</a:t>
            </a:r>
            <a:endParaRPr lang="en-US" sz="2400" b="0" strike="noStrike" spc="-1">
              <a:solidFill>
                <a:srgbClr val="FFFFFF"/>
              </a:solidFill>
              <a:uFill>
                <a:solidFill>
                  <a:srgbClr val="FFFFFF"/>
                </a:solidFill>
              </a:uFill>
              <a:latin typeface="Tw Cen MT"/>
            </a:endParaRPr>
          </a:p>
          <a:p>
            <a:pPr marL="1600200" lvl="3" indent="-228240">
              <a:lnSpc>
                <a:spcPct val="100000"/>
              </a:lnSpc>
              <a:buClr>
                <a:srgbClr val="FFFFFF"/>
              </a:buClr>
              <a:buSzPct val="125000"/>
              <a:buFont typeface="Arial"/>
              <a:buChar char="•"/>
            </a:pPr>
            <a:r>
              <a:rPr lang="en-US" sz="1600" b="0" strike="noStrike" spc="-1">
                <a:solidFill>
                  <a:srgbClr val="FFFFFF"/>
                </a:solidFill>
                <a:uFill>
                  <a:solidFill>
                    <a:srgbClr val="FFFFFF"/>
                  </a:solidFill>
                </a:uFill>
                <a:latin typeface="Tw Cen MT"/>
              </a:rPr>
              <a:t>Fourth level</a:t>
            </a:r>
            <a:endParaRPr lang="en-US" sz="2400" b="0" strike="noStrike" spc="-1">
              <a:solidFill>
                <a:srgbClr val="FFFFFF"/>
              </a:solidFill>
              <a:uFill>
                <a:solidFill>
                  <a:srgbClr val="FFFFFF"/>
                </a:solidFill>
              </a:uFill>
              <a:latin typeface="Tw Cen MT"/>
            </a:endParaRPr>
          </a:p>
          <a:p>
            <a:pPr marL="2057400" lvl="4" indent="-228240">
              <a:lnSpc>
                <a:spcPct val="100000"/>
              </a:lnSpc>
              <a:buClr>
                <a:srgbClr val="FFFFFF"/>
              </a:buClr>
              <a:buSzPct val="125000"/>
              <a:buFont typeface="Arial"/>
              <a:buChar char="•"/>
            </a:pPr>
            <a:r>
              <a:rPr lang="en-US" sz="1600" b="0" strike="noStrike" spc="-1">
                <a:solidFill>
                  <a:srgbClr val="FFFFFF"/>
                </a:solidFill>
                <a:uFill>
                  <a:solidFill>
                    <a:srgbClr val="FFFFFF"/>
                  </a:solidFill>
                </a:uFill>
                <a:latin typeface="Tw Cen MT"/>
              </a:rPr>
              <a:t>Fifth level</a:t>
            </a:r>
            <a:endParaRPr lang="en-US" sz="2400" b="0" strike="noStrike" spc="-1">
              <a:solidFill>
                <a:srgbClr val="FFFFFF"/>
              </a:solidFill>
              <a:uFill>
                <a:solidFill>
                  <a:srgbClr val="FFFFFF"/>
                </a:solidFill>
              </a:uFill>
              <a:latin typeface="Tw Cen MT"/>
            </a:endParaRPr>
          </a:p>
        </p:txBody>
      </p:sp>
      <p:sp>
        <p:nvSpPr>
          <p:cNvPr id="172" name="PlaceHolder 40"/>
          <p:cNvSpPr>
            <a:spLocks noGrp="1"/>
          </p:cNvSpPr>
          <p:nvPr>
            <p:ph type="dt"/>
          </p:nvPr>
        </p:nvSpPr>
        <p:spPr>
          <a:xfrm>
            <a:off x="7457040" y="5883120"/>
            <a:ext cx="2742840" cy="364680"/>
          </a:xfrm>
          <a:prstGeom prst="rect">
            <a:avLst/>
          </a:prstGeom>
        </p:spPr>
        <p:txBody>
          <a:bodyPr anchor="ctr"/>
          <a:lstStyle/>
          <a:p>
            <a:pPr algn="r">
              <a:lnSpc>
                <a:spcPct val="100000"/>
              </a:lnSpc>
            </a:pPr>
            <a:r>
              <a:rPr lang="en-US" sz="1050" b="0" strike="noStrike" spc="-1">
                <a:solidFill>
                  <a:srgbClr val="FFFFFF"/>
                </a:solidFill>
                <a:uFill>
                  <a:solidFill>
                    <a:srgbClr val="FFFFFF"/>
                  </a:solidFill>
                </a:uFill>
                <a:latin typeface="Tw Cen MT"/>
              </a:rPr>
              <a:t>9/18/16</a:t>
            </a:r>
            <a:endParaRPr lang="en-US" sz="1400" b="0" strike="noStrike" spc="-1">
              <a:solidFill>
                <a:srgbClr val="000000"/>
              </a:solidFill>
              <a:uFill>
                <a:solidFill>
                  <a:srgbClr val="FFFFFF"/>
                </a:solidFill>
              </a:uFill>
              <a:latin typeface="Times New Roman"/>
            </a:endParaRPr>
          </a:p>
        </p:txBody>
      </p:sp>
      <p:sp>
        <p:nvSpPr>
          <p:cNvPr id="173" name="PlaceHolder 41"/>
          <p:cNvSpPr>
            <a:spLocks noGrp="1"/>
          </p:cNvSpPr>
          <p:nvPr>
            <p:ph type="ftr"/>
          </p:nvPr>
        </p:nvSpPr>
        <p:spPr>
          <a:xfrm>
            <a:off x="1141560" y="5883120"/>
            <a:ext cx="623880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74" name="PlaceHolder 42"/>
          <p:cNvSpPr>
            <a:spLocks noGrp="1"/>
          </p:cNvSpPr>
          <p:nvPr>
            <p:ph type="sldNum"/>
          </p:nvPr>
        </p:nvSpPr>
        <p:spPr>
          <a:xfrm>
            <a:off x="10276200" y="5883120"/>
            <a:ext cx="770760" cy="364680"/>
          </a:xfrm>
          <a:prstGeom prst="rect">
            <a:avLst/>
          </a:prstGeom>
        </p:spPr>
        <p:txBody>
          <a:bodyPr anchor="ctr"/>
          <a:lstStyle/>
          <a:p>
            <a:pPr algn="r">
              <a:lnSpc>
                <a:spcPct val="100000"/>
              </a:lnSpc>
            </a:pPr>
            <a:fld id="{72440C0C-28F4-4B69-B502-C20F3A4E4618}" type="slidenum">
              <a:rPr lang="en-US" sz="1050" b="0" strike="noStrike" spc="-1">
                <a:solidFill>
                  <a:srgbClr val="FFFFFF"/>
                </a:solidFill>
                <a:uFill>
                  <a:solidFill>
                    <a:srgbClr val="FFFFFF"/>
                  </a:solidFill>
                </a:uFill>
                <a:latin typeface="Tw Cen MT"/>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1876320" y="1122480"/>
            <a:ext cx="8791200" cy="2387160"/>
          </a:xfrm>
          <a:prstGeom prst="rect">
            <a:avLst/>
          </a:prstGeom>
          <a:noFill/>
          <a:ln>
            <a:noFill/>
          </a:ln>
        </p:spPr>
        <p:txBody>
          <a:bodyPr anchor="b"/>
          <a:lstStyle/>
          <a:p>
            <a:pPr>
              <a:lnSpc>
                <a:spcPct val="100000"/>
              </a:lnSpc>
            </a:pPr>
            <a:r>
              <a:rPr lang="en-US" sz="4800" b="0" strike="noStrike" cap="all" spc="-1" dirty="0">
                <a:solidFill>
                  <a:srgbClr val="111111"/>
                </a:solidFill>
                <a:uFill>
                  <a:solidFill>
                    <a:srgbClr val="FFFFFF"/>
                  </a:solidFill>
                </a:uFill>
                <a:latin typeface="Tw Cen MT"/>
              </a:rPr>
              <a:t>EECS_448 Project 3</a:t>
            </a:r>
            <a:endParaRPr lang="en-US" sz="1800" b="0" strike="noStrike" spc="-1" dirty="0">
              <a:solidFill>
                <a:srgbClr val="111111"/>
              </a:solidFill>
              <a:uFill>
                <a:solidFill>
                  <a:srgbClr val="FFFFFF"/>
                </a:solidFill>
              </a:uFill>
              <a:latin typeface="Tw Cen MT"/>
            </a:endParaRPr>
          </a:p>
        </p:txBody>
      </p:sp>
      <p:sp>
        <p:nvSpPr>
          <p:cNvPr id="210" name="TextShape 2"/>
          <p:cNvSpPr txBox="1"/>
          <p:nvPr/>
        </p:nvSpPr>
        <p:spPr>
          <a:xfrm>
            <a:off x="1876320" y="3602160"/>
            <a:ext cx="8791200" cy="3032280"/>
          </a:xfrm>
          <a:prstGeom prst="rect">
            <a:avLst/>
          </a:prstGeom>
          <a:noFill/>
          <a:ln>
            <a:noFill/>
          </a:ln>
        </p:spPr>
        <p:txBody>
          <a:bodyPr/>
          <a:lstStyle/>
          <a:p>
            <a:pPr>
              <a:lnSpc>
                <a:spcPct val="100000"/>
              </a:lnSpc>
            </a:pPr>
            <a:r>
              <a:rPr lang="en-US" sz="2000" b="0" strike="noStrike" cap="all" spc="-1" dirty="0">
                <a:solidFill>
                  <a:srgbClr val="000000"/>
                </a:solidFill>
                <a:uFill>
                  <a:solidFill>
                    <a:srgbClr val="FFFFFF"/>
                  </a:solidFill>
                </a:uFill>
                <a:latin typeface="Tw Cen MT"/>
              </a:rPr>
              <a:t>Team: The Replacements  </a:t>
            </a:r>
            <a:endParaRPr lang="en-US" sz="3200" b="0" strike="noStrike" spc="-1" dirty="0">
              <a:solidFill>
                <a:srgbClr val="000000"/>
              </a:solidFill>
              <a:uFill>
                <a:solidFill>
                  <a:srgbClr val="FFFFFF"/>
                </a:solidFill>
              </a:uFill>
              <a:latin typeface="Arial"/>
            </a:endParaRPr>
          </a:p>
          <a:p>
            <a:pPr>
              <a:lnSpc>
                <a:spcPct val="100000"/>
              </a:lnSpc>
            </a:pPr>
            <a:endParaRPr lang="en-US" sz="2000" b="0" strike="noStrike" cap="all" spc="-1" dirty="0">
              <a:solidFill>
                <a:srgbClr val="000000"/>
              </a:solidFill>
              <a:uFill>
                <a:solidFill>
                  <a:srgbClr val="FFFFFF"/>
                </a:solidFill>
              </a:uFill>
              <a:latin typeface="Tw Cen MT"/>
            </a:endParaRPr>
          </a:p>
          <a:p>
            <a:pPr>
              <a:lnSpc>
                <a:spcPct val="100000"/>
              </a:lnSpc>
            </a:pPr>
            <a:r>
              <a:rPr lang="en-US" sz="2000" b="0" strike="noStrike" cap="all" spc="-1" dirty="0">
                <a:solidFill>
                  <a:srgbClr val="000000"/>
                </a:solidFill>
                <a:uFill>
                  <a:solidFill>
                    <a:srgbClr val="FFFFFF"/>
                  </a:solidFill>
                </a:uFill>
                <a:latin typeface="Tw Cen MT"/>
              </a:rPr>
              <a:t>Hunter crisp</a:t>
            </a:r>
            <a:endParaRPr lang="en-US" sz="3200" b="0" strike="noStrike" spc="-1" dirty="0">
              <a:solidFill>
                <a:srgbClr val="000000"/>
              </a:solidFill>
              <a:uFill>
                <a:solidFill>
                  <a:srgbClr val="FFFFFF"/>
                </a:solidFill>
              </a:uFill>
              <a:latin typeface="Arial"/>
            </a:endParaRPr>
          </a:p>
          <a:p>
            <a:pPr>
              <a:lnSpc>
                <a:spcPct val="100000"/>
              </a:lnSpc>
            </a:pPr>
            <a:r>
              <a:rPr lang="en-US" sz="2000" b="0" strike="noStrike" cap="all" spc="-1" dirty="0">
                <a:solidFill>
                  <a:srgbClr val="000000"/>
                </a:solidFill>
                <a:uFill>
                  <a:solidFill>
                    <a:srgbClr val="FFFFFF"/>
                  </a:solidFill>
                </a:uFill>
                <a:latin typeface="Tw Cen MT"/>
              </a:rPr>
              <a:t>Scott </a:t>
            </a:r>
            <a:r>
              <a:rPr lang="en-US" sz="2000" b="0" strike="noStrike" cap="all" spc="-1" dirty="0" err="1">
                <a:solidFill>
                  <a:srgbClr val="000000"/>
                </a:solidFill>
                <a:uFill>
                  <a:solidFill>
                    <a:srgbClr val="FFFFFF"/>
                  </a:solidFill>
                </a:uFill>
                <a:latin typeface="Tw Cen MT"/>
              </a:rPr>
              <a:t>diffin</a:t>
            </a:r>
            <a:endParaRPr lang="en-US" sz="3200" b="0" strike="noStrike" spc="-1" dirty="0">
              <a:solidFill>
                <a:srgbClr val="000000"/>
              </a:solidFill>
              <a:uFill>
                <a:solidFill>
                  <a:srgbClr val="FFFFFF"/>
                </a:solidFill>
              </a:uFill>
              <a:latin typeface="Arial"/>
            </a:endParaRPr>
          </a:p>
          <a:p>
            <a:pPr>
              <a:lnSpc>
                <a:spcPct val="100000"/>
              </a:lnSpc>
            </a:pPr>
            <a:r>
              <a:rPr lang="en-US" sz="2000" b="0" strike="noStrike" cap="all" spc="-1" dirty="0">
                <a:solidFill>
                  <a:srgbClr val="000000"/>
                </a:solidFill>
                <a:uFill>
                  <a:solidFill>
                    <a:srgbClr val="FFFFFF"/>
                  </a:solidFill>
                </a:uFill>
                <a:latin typeface="Tw Cen MT"/>
              </a:rPr>
              <a:t>Austin </a:t>
            </a:r>
            <a:r>
              <a:rPr lang="en-US" sz="2000" b="0" strike="noStrike" cap="all" spc="-1" dirty="0" err="1">
                <a:solidFill>
                  <a:srgbClr val="000000"/>
                </a:solidFill>
                <a:uFill>
                  <a:solidFill>
                    <a:srgbClr val="FFFFFF"/>
                  </a:solidFill>
                </a:uFill>
                <a:latin typeface="Tw Cen MT"/>
              </a:rPr>
              <a:t>juhl</a:t>
            </a:r>
            <a:endParaRPr lang="en-US" sz="3200" b="0" strike="noStrike" spc="-1" dirty="0">
              <a:solidFill>
                <a:srgbClr val="000000"/>
              </a:solidFill>
              <a:uFill>
                <a:solidFill>
                  <a:srgbClr val="FFFFFF"/>
                </a:solidFill>
              </a:uFill>
              <a:latin typeface="Arial"/>
            </a:endParaRPr>
          </a:p>
          <a:p>
            <a:pPr>
              <a:lnSpc>
                <a:spcPct val="100000"/>
              </a:lnSpc>
            </a:pPr>
            <a:r>
              <a:rPr lang="en-US" sz="2000" b="0" strike="noStrike" cap="all" spc="-1" dirty="0">
                <a:solidFill>
                  <a:srgbClr val="000000"/>
                </a:solidFill>
                <a:uFill>
                  <a:solidFill>
                    <a:srgbClr val="FFFFFF"/>
                  </a:solidFill>
                </a:uFill>
                <a:latin typeface="Tw Cen MT"/>
              </a:rPr>
              <a:t>Narinder </a:t>
            </a:r>
            <a:r>
              <a:rPr lang="en-US" sz="2000" b="0" strike="noStrike" cap="all" spc="-1" dirty="0" err="1">
                <a:solidFill>
                  <a:srgbClr val="000000"/>
                </a:solidFill>
                <a:uFill>
                  <a:solidFill>
                    <a:srgbClr val="FFFFFF"/>
                  </a:solidFill>
                </a:uFill>
                <a:latin typeface="Tw Cen MT"/>
              </a:rPr>
              <a:t>singh</a:t>
            </a:r>
            <a:endParaRPr lang="en-US" sz="3200" b="0" strike="noStrike" spc="-1" dirty="0">
              <a:solidFill>
                <a:srgbClr val="000000"/>
              </a:solidFill>
              <a:uFill>
                <a:solidFill>
                  <a:srgbClr val="FFFFFF"/>
                </a:solidFill>
              </a:uFill>
              <a:latin typeface="Arial"/>
            </a:endParaRPr>
          </a:p>
          <a:p>
            <a:pPr>
              <a:lnSpc>
                <a:spcPct val="100000"/>
              </a:lnSpc>
            </a:pPr>
            <a:endParaRPr lang="en-US" sz="3200" b="0" strike="noStrike" spc="-1" dirty="0">
              <a:solidFill>
                <a:srgbClr val="000000"/>
              </a:solidFill>
              <a:uFill>
                <a:solidFill>
                  <a:srgbClr val="FFFFFF"/>
                </a:solidFill>
              </a:uFill>
              <a:latin typeface="Arial"/>
            </a:endParaRPr>
          </a:p>
          <a:p>
            <a:pPr>
              <a:lnSpc>
                <a:spcPct val="100000"/>
              </a:lnSpc>
            </a:pPr>
            <a:endParaRPr lang="en-US"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Overview of the platform
</a:t>
            </a:r>
            <a:endParaRPr lang="en-US" sz="1800" b="0" strike="noStrike" spc="-1">
              <a:solidFill>
                <a:srgbClr val="000000"/>
              </a:solidFill>
              <a:uFill>
                <a:solidFill>
                  <a:srgbClr val="FFFFFF"/>
                </a:solidFill>
              </a:uFill>
              <a:latin typeface="Tw Cen MT"/>
            </a:endParaRPr>
          </a:p>
        </p:txBody>
      </p:sp>
      <p:sp>
        <p:nvSpPr>
          <p:cNvPr id="212" name="TextShape 2"/>
          <p:cNvSpPr txBox="1"/>
          <p:nvPr/>
        </p:nvSpPr>
        <p:spPr>
          <a:xfrm>
            <a:off x="1141560" y="2249640"/>
            <a:ext cx="990576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US" sz="2400" b="0" strike="noStrike" spc="-1" dirty="0">
                <a:solidFill>
                  <a:srgbClr val="000000"/>
                </a:solidFill>
                <a:uFill>
                  <a:solidFill>
                    <a:srgbClr val="FFFFFF"/>
                  </a:solidFill>
                </a:uFill>
                <a:latin typeface="Tw Cen MT"/>
              </a:rPr>
              <a:t>The Platform used JavaScript, </a:t>
            </a:r>
            <a:r>
              <a:rPr lang="en-US" sz="2400" b="0" strike="noStrike" spc="-1" dirty="0" err="1">
                <a:solidFill>
                  <a:srgbClr val="000000"/>
                </a:solidFill>
                <a:uFill>
                  <a:solidFill>
                    <a:srgbClr val="FFFFFF"/>
                  </a:solidFill>
                </a:uFill>
                <a:latin typeface="Tw Cen MT"/>
              </a:rPr>
              <a:t>Css</a:t>
            </a:r>
            <a:r>
              <a:rPr lang="en-US" sz="2400" b="0" strike="noStrike" spc="-1" dirty="0">
                <a:solidFill>
                  <a:srgbClr val="000000"/>
                </a:solidFill>
                <a:uFill>
                  <a:solidFill>
                    <a:srgbClr val="FFFFFF"/>
                  </a:solidFill>
                </a:uFill>
                <a:latin typeface="Tw Cen MT"/>
              </a:rPr>
              <a:t>, HTML, PHP, SQL</a:t>
            </a:r>
          </a:p>
          <a:p>
            <a:pPr marL="228600" indent="-228240">
              <a:lnSpc>
                <a:spcPct val="120000"/>
              </a:lnSpc>
              <a:buClr>
                <a:srgbClr val="FFFFFF"/>
              </a:buClr>
              <a:buSzPct val="125000"/>
              <a:buFont typeface="Arial"/>
              <a:buChar char="•"/>
            </a:pPr>
            <a:r>
              <a:rPr lang="en-US" sz="2400" b="0" strike="noStrike" spc="-1" dirty="0">
                <a:solidFill>
                  <a:srgbClr val="000000"/>
                </a:solidFill>
                <a:uFill>
                  <a:solidFill>
                    <a:srgbClr val="FFFFFF"/>
                  </a:solidFill>
                </a:uFill>
                <a:latin typeface="Tw Cen MT"/>
              </a:rPr>
              <a:t>Object Oriented, Independent, Simple, and Portable</a:t>
            </a:r>
          </a:p>
          <a:p>
            <a:pPr>
              <a:lnSpc>
                <a:spcPct val="120000"/>
              </a:lnSpc>
            </a:pPr>
            <a:endParaRPr lang="en-US" sz="2400" b="0" strike="noStrike" spc="-1" dirty="0">
              <a:solidFill>
                <a:srgbClr val="000000"/>
              </a:solidFill>
              <a:uFill>
                <a:solidFill>
                  <a:srgbClr val="FFFFFF"/>
                </a:solidFill>
              </a:uFill>
              <a:latin typeface="Tw Cen MT"/>
            </a:endParaRPr>
          </a:p>
          <a:p>
            <a:pPr>
              <a:lnSpc>
                <a:spcPct val="120000"/>
              </a:lnSpc>
            </a:pPr>
            <a:endParaRPr lang="en-US" sz="2400" b="0" strike="noStrike"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Description on how work was split between teammates
</a:t>
            </a:r>
            <a:endParaRPr lang="en-US" sz="1800" b="0" strike="noStrike" spc="-1">
              <a:solidFill>
                <a:srgbClr val="000000"/>
              </a:solidFill>
              <a:uFill>
                <a:solidFill>
                  <a:srgbClr val="FFFFFF"/>
                </a:solidFill>
              </a:uFill>
              <a:latin typeface="Tw Cen MT"/>
            </a:endParaRPr>
          </a:p>
        </p:txBody>
      </p:sp>
      <p:sp>
        <p:nvSpPr>
          <p:cNvPr id="214" name="TextShape 2"/>
          <p:cNvSpPr txBox="1"/>
          <p:nvPr/>
        </p:nvSpPr>
        <p:spPr>
          <a:xfrm>
            <a:off x="1141560" y="2249640"/>
            <a:ext cx="9905760" cy="3541320"/>
          </a:xfrm>
          <a:prstGeom prst="rect">
            <a:avLst/>
          </a:prstGeom>
          <a:noFill/>
          <a:ln>
            <a:noFill/>
          </a:ln>
        </p:spPr>
        <p:txBody>
          <a:bodyPr/>
          <a:lstStyle/>
          <a:p>
            <a:pPr marL="343260" indent="-342900">
              <a:lnSpc>
                <a:spcPct val="120000"/>
              </a:lnSpc>
              <a:buClr>
                <a:srgbClr val="FFFFFF"/>
              </a:buClr>
              <a:buSzPct val="125000"/>
              <a:buFont typeface="Arial" panose="020B0604020202020204" pitchFamily="34" charset="0"/>
              <a:buChar char="•"/>
            </a:pPr>
            <a:r>
              <a:rPr lang="en-US" sz="2400" spc="-1" dirty="0">
                <a:solidFill>
                  <a:srgbClr val="000000"/>
                </a:solidFill>
                <a:uFill>
                  <a:solidFill>
                    <a:srgbClr val="FFFFFF"/>
                  </a:solidFill>
                </a:uFill>
                <a:latin typeface="Tw Cen MT"/>
              </a:rPr>
              <a:t>We had two teams half worked on the user interface and coding the meal break down and the database importing and exporting. The other half worked on the CSS cleaning up the product and making all the UML Diagrams and Presentation.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Challenges and how they were overcome or dealt with
</a:t>
            </a:r>
            <a:endParaRPr lang="en-US" sz="1800" b="0" strike="noStrike" spc="-1">
              <a:solidFill>
                <a:srgbClr val="000000"/>
              </a:solidFill>
              <a:uFill>
                <a:solidFill>
                  <a:srgbClr val="FFFFFF"/>
                </a:solidFill>
              </a:uFill>
              <a:latin typeface="Tw Cen MT"/>
            </a:endParaRPr>
          </a:p>
        </p:txBody>
      </p:sp>
      <p:sp>
        <p:nvSpPr>
          <p:cNvPr id="216" name="TextShape 2"/>
          <p:cNvSpPr txBox="1"/>
          <p:nvPr/>
        </p:nvSpPr>
        <p:spPr>
          <a:xfrm>
            <a:off x="1141560" y="2249640"/>
            <a:ext cx="990576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US" sz="2400" spc="-1" dirty="0">
                <a:solidFill>
                  <a:srgbClr val="000000"/>
                </a:solidFill>
                <a:uFill>
                  <a:solidFill>
                    <a:srgbClr val="FFFFFF"/>
                  </a:solidFill>
                </a:uFill>
                <a:latin typeface="Tw Cen MT"/>
              </a:rPr>
              <a:t>The challenges that we faced were not have a task break down of what everyone was working so not everyone was working on the same thing a the same time. To fix this we set out time and got a better communication system in place.</a:t>
            </a:r>
          </a:p>
          <a:p>
            <a:pPr marL="228600" indent="-228240">
              <a:lnSpc>
                <a:spcPct val="120000"/>
              </a:lnSpc>
              <a:buClr>
                <a:srgbClr val="FFFFFF"/>
              </a:buClr>
              <a:buSzPct val="125000"/>
              <a:buFont typeface="Arial"/>
              <a:buChar char="•"/>
            </a:pPr>
            <a:r>
              <a:rPr lang="en-US" sz="2400" b="0" strike="noStrike" spc="-1" dirty="0">
                <a:solidFill>
                  <a:srgbClr val="000000"/>
                </a:solidFill>
                <a:uFill>
                  <a:solidFill>
                    <a:srgbClr val="FFFFFF"/>
                  </a:solidFill>
                </a:uFill>
                <a:latin typeface="Tw Cen MT"/>
              </a:rPr>
              <a:t>Compiling all the parts together was also a big challenge. To overcome this we had to rework some of our functions and reimplement our files.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Any features that did not make the demo version
</a:t>
            </a:r>
            <a:endParaRPr lang="en-US" sz="1800" b="0" strike="noStrike" spc="-1">
              <a:solidFill>
                <a:srgbClr val="000000"/>
              </a:solidFill>
              <a:uFill>
                <a:solidFill>
                  <a:srgbClr val="FFFFFF"/>
                </a:solidFill>
              </a:uFill>
              <a:latin typeface="Tw Cen MT"/>
            </a:endParaRPr>
          </a:p>
        </p:txBody>
      </p:sp>
      <p:sp>
        <p:nvSpPr>
          <p:cNvPr id="218" name="TextShape 2"/>
          <p:cNvSpPr txBox="1"/>
          <p:nvPr/>
        </p:nvSpPr>
        <p:spPr>
          <a:xfrm>
            <a:off x="1141560" y="2249640"/>
            <a:ext cx="9905760" cy="3541320"/>
          </a:xfrm>
          <a:prstGeom prst="rect">
            <a:avLst/>
          </a:prstGeom>
          <a:noFill/>
          <a:ln>
            <a:noFill/>
          </a:ln>
        </p:spPr>
        <p:txBody>
          <a:bodyPr/>
          <a:lstStyle/>
          <a:p>
            <a:pPr>
              <a:lnSpc>
                <a:spcPct val="100000"/>
              </a:lnSpc>
            </a:pPr>
            <a:r>
              <a:rPr lang="en-US" sz="2400" spc="-1" dirty="0">
                <a:solidFill>
                  <a:srgbClr val="000000"/>
                </a:solidFill>
                <a:uFill>
                  <a:solidFill>
                    <a:srgbClr val="FFFFFF"/>
                  </a:solidFill>
                </a:uFill>
                <a:latin typeface="Tw Cen MT"/>
              </a:rPr>
              <a:t>There were a lot of features that did not make it on the product as this was just the prototype. There are a lot of improvements that still need work and features that we still want to add and prefect on the final product.   </a:t>
            </a:r>
            <a:endParaRPr lang="en-US" sz="2400" b="0" strike="noStrike"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Retrospective on what the team would have done different
</a:t>
            </a:r>
            <a:endParaRPr lang="en-US" sz="1800" b="0" strike="noStrike" spc="-1">
              <a:solidFill>
                <a:srgbClr val="000000"/>
              </a:solidFill>
              <a:uFill>
                <a:solidFill>
                  <a:srgbClr val="FFFFFF"/>
                </a:solidFill>
              </a:uFill>
              <a:latin typeface="Tw Cen MT"/>
            </a:endParaRPr>
          </a:p>
        </p:txBody>
      </p:sp>
      <p:sp>
        <p:nvSpPr>
          <p:cNvPr id="220" name="TextShape 2"/>
          <p:cNvSpPr txBox="1"/>
          <p:nvPr/>
        </p:nvSpPr>
        <p:spPr>
          <a:xfrm>
            <a:off x="1141560" y="2249640"/>
            <a:ext cx="9905760" cy="3541320"/>
          </a:xfrm>
          <a:prstGeom prst="rect">
            <a:avLst/>
          </a:prstGeom>
          <a:noFill/>
          <a:ln>
            <a:noFill/>
          </a:ln>
        </p:spPr>
        <p:txBody>
          <a:bodyPr/>
          <a:lstStyle/>
          <a:p>
            <a:pPr marL="360">
              <a:lnSpc>
                <a:spcPct val="120000"/>
              </a:lnSpc>
              <a:buClr>
                <a:srgbClr val="FFFFFF"/>
              </a:buClr>
              <a:buSzPct val="125000"/>
            </a:pPr>
            <a:r>
              <a:rPr lang="en-US" sz="2400" spc="-1" dirty="0">
                <a:solidFill>
                  <a:srgbClr val="000000"/>
                </a:solidFill>
                <a:uFill>
                  <a:solidFill>
                    <a:srgbClr val="FFFFFF"/>
                  </a:solidFill>
                </a:uFill>
                <a:latin typeface="Tw Cen MT"/>
              </a:rPr>
              <a:t>We still need to improve on the product great deal and we are still improving on splitting up work so not everyone was working on the same files.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202</TotalTime>
  <Words>267</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DejaVu Sans</vt:lpstr>
      <vt:lpstr>Symbol</vt:lpstr>
      <vt:lpstr>Times New Roman</vt:lpstr>
      <vt:lpstr>Tw Cen MT</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EECS_448 Project 1</dc:title>
  <dc:subject/>
  <dc:creator>Narinder Singh</dc:creator>
  <dc:description/>
  <cp:lastModifiedBy>Narinder Singh</cp:lastModifiedBy>
  <cp:revision>16</cp:revision>
  <dcterms:created xsi:type="dcterms:W3CDTF">2016-09-18T20:53:09Z</dcterms:created>
  <dcterms:modified xsi:type="dcterms:W3CDTF">2016-11-01T18:00:10Z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