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+I4rlCjRxZXJX4uHQKvGCgxd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767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Setting Up Ansible Friendly Env</a:t>
            </a:r>
            <a:endParaRPr/>
          </a:p>
        </p:txBody>
      </p:sp>
      <p:pic>
        <p:nvPicPr>
          <p:cNvPr descr="Ansible &#10;Management &#10;Node &#10;playbook &#10;inventory &#10;[group AJ &#10;host 1 &#10;[group BJ &#10;host 2 &#10;host N &#10;ssh &#10;Host 1 &#10;(group A) &#10;Host 2 &#10;(group B) &#10;Host N &#10;(group B) 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135" y="2773834"/>
            <a:ext cx="6073555" cy="283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838200" y="735724"/>
            <a:ext cx="10515600" cy="544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Running Playbooks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run a playbook and execute all the tasks defined within isshschat, use the ansible-playbookcommand: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 myplaybook.yml </a:t>
            </a:r>
            <a:br>
              <a:rPr lang="en-US"/>
            </a:b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overwrite the default hosts option in the playbook and limit execution to a certain group or host, include the option -l in your command: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 -l server1 myplaybook.yml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Getting Information about a Play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option --list-tasks is used to list all tasks that would be executed by a play without making any changes to the remote servers: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 myplaybook.yml --list-tasks </a:t>
            </a:r>
            <a:br>
              <a:rPr lang="en-US"/>
            </a:b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Similarly, it is possible to list all hosts that would be affected by a play, without running any tasks on the remote servers: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 myplaybook.yml --list-hosts </a:t>
            </a:r>
            <a:br>
              <a:rPr lang="en-US"/>
            </a:b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use </a:t>
            </a:r>
            <a:r>
              <a:rPr i="1" lang="en-US"/>
              <a:t>tags</a:t>
            </a:r>
            <a:r>
              <a:rPr lang="en-US"/>
              <a:t> to limit the execution of a play. To list all tags available in a play, use the option --list-tags: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 myplaybook.yml --list-tags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#ansible-playbook packages.yml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#ansible --list-hosts all </a:t>
            </a:r>
            <a:endParaRPr/>
          </a:p>
          <a:p>
            <a:pPr indent="-1708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tomation with Ansible Playbooks | Udemy" id="94" name="Google Shape;9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300" y="1481138"/>
            <a:ext cx="71374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1083775" y="433925"/>
            <a:ext cx="10515600" cy="6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/>
              <a:t>Spin up 3 servers with centos 7 Image, name them as follows</a:t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ansible-master, ansible-node1, ansible-node2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/>
              <a:t>Create User ansible in all 3 servers</a:t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#sudo </a:t>
            </a:r>
            <a:r>
              <a:rPr b="1" lang="en-US" sz="1153"/>
              <a:t>useradd ansible</a:t>
            </a:r>
            <a:endParaRPr b="1" sz="1153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#sudo passwd  ansible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/>
              <a:t>edit the sshd_config file of all your 3 servers to allow the password based login on the </a:t>
            </a:r>
            <a:endParaRPr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sudo sed -i 's/.*PasswordAuthentica</a:t>
            </a:r>
            <a:r>
              <a:rPr b="1" lang="en-US" sz="1000"/>
              <a:t>t</a:t>
            </a:r>
            <a:r>
              <a:rPr b="1" lang="en-US" sz="1000"/>
              <a:t>ion no/Passwordauthentication yes/g' /etc/ssh/sshd_config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sudo </a:t>
            </a:r>
            <a:r>
              <a:rPr b="1" lang="en-US" sz="1000"/>
              <a:t>sed -i 's/.*#PermitRootLogin yes/PermitRootLogin yes/g' /etc/ssh/sshd_config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sudo echo "ansible  ALL=(ALL)       NOPASSWD: ALL" &gt;&gt; /etc/sudoers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/>
              <a:t>—------------------------------------------------ </a:t>
            </a:r>
            <a:r>
              <a:rPr lang="en-US" sz="1000">
                <a:solidFill>
                  <a:srgbClr val="FF0000"/>
                </a:solidFill>
              </a:rPr>
              <a:t>Not required as the above commands are the short cuts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#sudo vi /etc/ssh/sshd_config  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:/PasswordAuthentication  :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:/PermitRootLogin  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PermitRootLogin no  to PermitRootLogin yes  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PasswordAuthentication no to PasswordAuthentication yes   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1000">
                <a:solidFill>
                  <a:srgbClr val="FF0000"/>
                </a:solidFill>
              </a:rPr>
              <a:t>—------------------------------------------------ Not required as the above commands are the short cuts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1" lang="en-US" sz="1000"/>
              <a:t>#sudo service sshd restart </a:t>
            </a:r>
            <a:endParaRPr b="1" sz="1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To begin exploring Ansible as a means of managing our various servers, we need to install the Ansible software on ansible master. What ever we are doing below is only in the ansible-master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get Ansible for CentOS 7, first ensure that the CentOS 7 EPEL repository is installed: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#sudo yum install epel-release -y 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Once the repository is installed, install Ansible with yum: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</a:t>
            </a:r>
            <a:r>
              <a:rPr b="1" lang="en-US"/>
              <a:t>sudo yum install ansible -y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Ansible keeps track of all of the servers that it knows about through a "hosts" file. We need to set up this file first before we can begin to communicate with our other computers</a:t>
            </a:r>
            <a:r>
              <a:rPr lang="en-US"/>
              <a:t>. 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Open the file with root privileges like this: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#sudo vi /etc/ansible/hosts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[webserver]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Ip address of ansible-node1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Ip address of ansible-node2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In your ansible-master, login as user ansible and generate ssh key on ansible control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#ssh ansible@ip address of the master server</a:t>
            </a:r>
            <a:r>
              <a:rPr lang="en-US" sz="2200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3100"/>
            </a:br>
            <a:r>
              <a:rPr lang="en-US" sz="3100"/>
              <a:t>Create an ssh key in master server and copy it to node servers</a:t>
            </a:r>
            <a:br>
              <a:rPr lang="en-US" sz="3100"/>
            </a:br>
            <a:r>
              <a:rPr lang="en-US" sz="3100"/>
              <a:t>This will create .ssh folder (/home/ansadm/.ssh). Hit enter all the way through</a:t>
            </a:r>
            <a:br>
              <a:rPr lang="en-US" sz="3200"/>
            </a:br>
            <a:endParaRPr sz="3200"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#ssh-keygen -t rsa 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will create .ssh folder (/home/ansible/.ssh). Hit enter all the way through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#chmod 700 /home/ansible/.ssh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#ssh-copy-id ansible@ip address of you ansible-node1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#ssh-copy-id ansible@ip address of you ansible-node2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</a:t>
            </a:r>
            <a:r>
              <a:rPr b="1" lang="en-US"/>
              <a:t>ssh ansible@</a:t>
            </a:r>
            <a:r>
              <a:rPr lang="en-US"/>
              <a:t>ip address of you ansible-node1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</a:t>
            </a:r>
            <a:r>
              <a:rPr b="1" lang="en-US"/>
              <a:t>ssh ansible@</a:t>
            </a:r>
            <a:r>
              <a:rPr lang="en-US"/>
              <a:t>ip address of you ansible-node2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3600"/>
            </a:br>
            <a:r>
              <a:rPr lang="en-US" sz="3100"/>
              <a:t>Now all three servers are configured, ansible control server can do ssh on both the servers </a:t>
            </a:r>
            <a:br>
              <a:rPr lang="en-US"/>
            </a:b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check connectivity of hosts is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#ansible  &lt;group&gt; -m ping 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690" y="2998461"/>
            <a:ext cx="7302500" cy="226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688650" y="149552"/>
            <a:ext cx="10515600" cy="6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599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Check if package is installed &amp; update it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 -m yum -a “name=ntp state=latest”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Check if package is installed &amp; don’t update it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 -m yum -a “name=ntp state=present”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Check if package is at a specific version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-i &lt;group&gt;  -b -m yum -a “name= ntp-1.8 state=present”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-i &lt;group&gt;  -b -m yum -a “name= ntp-1.8 state=latest”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Now check the RAM Memory usage on all servers using the 'free -m' command.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ansible hak</a:t>
            </a:r>
            <a:r>
              <a:rPr lang="en-US" sz="1476"/>
              <a:t>ase-testing -m shell -a 'free -m' --become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Check the disk available on the root partition using the fdisk command.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ansible hakase-testing -m shell -a 'df -h /dev/sda2' --become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I</a:t>
            </a:r>
            <a:r>
              <a:rPr b="1" lang="en-US" sz="1476"/>
              <a:t>nstall a single package using the ad-hoc command with the apt module as below.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ansible hakase-testing -m yum -a 'name=nginx state=latest' --become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Now check the uptime of each server.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ansible hakase-testing -m shell -a 'uptime' --become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Check if package is not installed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  -b -m yum -a “name=ntp state=absent”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Starting a service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  -b -m service -a “name=httpd state=started”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Stopping a service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  -b -m service -a “name=httpd state=stopped”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b="1" lang="en-US" sz="1476"/>
              <a:t>Restarting a service</a:t>
            </a:r>
            <a:r>
              <a:rPr lang="en-US" sz="1476"/>
              <a:t> </a:t>
            </a:r>
            <a:endParaRPr sz="1476"/>
          </a:p>
          <a:p>
            <a:pPr indent="-26459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77"/>
              <a:buChar char="•"/>
            </a:pPr>
            <a:r>
              <a:rPr lang="en-US" sz="1476"/>
              <a:t>$ ansible &lt;group&gt;  -b -m service -a “name=httpd state=restarted” </a:t>
            </a:r>
            <a:endParaRPr sz="1476"/>
          </a:p>
          <a:p>
            <a:pPr indent="-17081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38200" y="924910"/>
            <a:ext cx="10515600" cy="5252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Working with file module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 -i &lt;group&gt;  -b -m file -a “name=/root/test state=touch”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 -i &lt;group&gt;  -b -m file -a “name=/root/test state=absent”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 Creating system user with user and modules</a:t>
            </a:r>
            <a:r>
              <a:rPr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 -i &lt;group&gt;  -b -m user-a “name=user1 state=present”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  -i &lt;group&gt;  -b -m user-a “name=jjtech state=absent”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 -i &lt;group&gt;  -b -m group -a “name=group1”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$ ansible  -i &lt;group&gt;  -b -m user -a “name=user1 group=group1”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Ansible Glossary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Ansible-specific terms are largely used throughout this guide: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Control Machine / Node: a system where Ansible is installed and configured to connect and execute commands on nodes.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Node: a server controlled by Ansible.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Inventory File: a file that contains information about the servers Ansible controls, typically located at /etc/ansible/hosts.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Playbook: a file containing a series of tasks to be executed on a remote server.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Role: a collection of playbooks and other files that are relevant to a goal such as installing a web server.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Play: a full Ansible run. A </a:t>
            </a:r>
            <a:r>
              <a:rPr i="1" lang="en-US"/>
              <a:t>play</a:t>
            </a:r>
            <a:r>
              <a:rPr lang="en-US"/>
              <a:t> can have several playbooks and roles, included from a single playbook that acts as entry point. 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2021-05-19T23:49:48Z</dcterms:created>
  <dc:creator>Daniel Edie</dc:creator>
</cp:coreProperties>
</file>