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7" r:id="rId2"/>
    <p:sldId id="258" r:id="rId3"/>
    <p:sldId id="259" r:id="rId4"/>
    <p:sldId id="284" r:id="rId5"/>
    <p:sldId id="285" r:id="rId6"/>
    <p:sldId id="286" r:id="rId7"/>
  </p:sldIdLst>
  <p:sldSz cx="9144000" cy="5143500" type="screen16x9"/>
  <p:notesSz cx="6858000" cy="9144000"/>
  <p:embeddedFontLst>
    <p:embeddedFont>
      <p:font typeface="Arial Unicode MS" panose="020B0604020202020204" charset="-128"/>
      <p:regular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E91"/>
    <a:srgbClr val="DDD9FB"/>
    <a:srgbClr val="C1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5CB80-BF57-4FD8-BF51-9C06FCDEE100}">
  <a:tblStyle styleId="{3F55CB80-BF57-4FD8-BF51-9C06FCDEE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624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1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01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D1D1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type="blank">
  <p:cSld name="BLANK">
    <p:bg>
      <p:bgPr>
        <a:solidFill>
          <a:srgbClr val="1D1D1B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tic.gov.co/portal/604/w3-article-100651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931110" y="418642"/>
            <a:ext cx="4025603" cy="1448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2800" dirty="0"/>
              <a:t>Inteligencia Artificial para el uso Agrícola</a:t>
            </a:r>
            <a:endParaRPr sz="2800" dirty="0"/>
          </a:p>
        </p:txBody>
      </p:sp>
      <p:sp>
        <p:nvSpPr>
          <p:cNvPr id="12" name="Google Shape;55;p12"/>
          <p:cNvSpPr txBox="1">
            <a:spLocks/>
          </p:cNvSpPr>
          <p:nvPr/>
        </p:nvSpPr>
        <p:spPr>
          <a:xfrm>
            <a:off x="5879171" y="4232953"/>
            <a:ext cx="3264829" cy="69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MX" dirty="0">
                <a:latin typeface="Arial Narrow" panose="020B0606020202030204" pitchFamily="34" charset="0"/>
              </a:rPr>
              <a:t>Cristian Andrés Picón Rodríguez - 2160082</a:t>
            </a:r>
          </a:p>
          <a:p>
            <a:pPr algn="just"/>
            <a:r>
              <a:rPr lang="es-MX" dirty="0">
                <a:latin typeface="Arial Narrow" panose="020B0606020202030204" pitchFamily="34" charset="0"/>
              </a:rPr>
              <a:t>Andrea Juliana Villalba Santos  - 2162114</a:t>
            </a:r>
          </a:p>
        </p:txBody>
      </p:sp>
      <p:pic>
        <p:nvPicPr>
          <p:cNvPr id="1026" name="Picture 2" descr="Resultado de imagen para agricul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09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7AB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gricul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36" y="236804"/>
            <a:ext cx="2281274" cy="119538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417137" y="1714408"/>
            <a:ext cx="631907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Nuestros agricultores Colombianos por medio de su experiencia han logrado grandes resultados en la producción agrícola, sin embargo con ayuda de la inteligencia artificial y la recopilación de datos obtenidos de la experiencia de varios agricultores en diferentes regiones del país, se le otorga mas confiabilidad al proceso de predicción  y control de la producción agrícola. </a:t>
            </a:r>
          </a:p>
          <a:p>
            <a:pPr algn="just"/>
            <a:endParaRPr lang="es-MX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1013335" y="616944"/>
            <a:ext cx="7557788" cy="3755592"/>
          </a:xfrm>
          <a:prstGeom prst="rect">
            <a:avLst/>
          </a:prstGeom>
          <a:solidFill>
            <a:srgbClr val="00010A">
              <a:alpha val="62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150404" y="946870"/>
            <a:ext cx="7167331" cy="309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</a:t>
            </a:r>
          </a:p>
          <a:p>
            <a:pPr algn="just"/>
            <a:endParaRPr lang="es-MX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3180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Solucionar problemáticas referentes al tipo de cultivo o área a escoger,</a:t>
            </a:r>
            <a:b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ayudar o predecir que cultivos plantar dependiendo la zona geográfica, y la viabilidad del cultivo entre otros datos que se están recopilando en data sets de internet.</a:t>
            </a:r>
          </a:p>
          <a:p>
            <a:pPr marL="43180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Predecir que tipo de zona es acta para los cultivos,</a:t>
            </a:r>
            <a:b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s-MX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partir de ciertas características, saber que tan productivo podría resultar el cultivo o que cultivo se podría obtener. </a:t>
            </a:r>
            <a:endParaRPr lang="es-CO" sz="1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49145" y="330506"/>
            <a:ext cx="820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  <a:r>
              <a:rPr lang="es-MX" sz="28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(Café, maíz, tómate, soya, cacao, aguacate)</a:t>
            </a:r>
            <a:endParaRPr lang="es-CO" sz="2800" b="1" dirty="0"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5758"/>
              </p:ext>
            </p:extLst>
          </p:nvPr>
        </p:nvGraphicFramePr>
        <p:xfrm>
          <a:off x="5978182" y="1953504"/>
          <a:ext cx="2387600" cy="2152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1, DEPARTAMENTO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2, MUNICIPIO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3, CULTIVO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4. PERIODO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5. AREA SEMBRADA (ha)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6, AREA COSECHADA (ha)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7, PRODUCCION(t)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8, RENDIMIENTO (t/h)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17680"/>
              </p:ext>
            </p:extLst>
          </p:nvPr>
        </p:nvGraphicFramePr>
        <p:xfrm>
          <a:off x="393376" y="1465249"/>
          <a:ext cx="3815068" cy="34658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1. COD. DEP.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2, DEPARTAMENTO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3, COD. MUN.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4, MUNICIPIO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5, GRUPO DE CULTIVO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6, SUBGRUPO DE CULTIVO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7, CULTIVO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8. DESAGREGACION  NACIONAL Y/O SISTEMA PRODUCTIVO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9, CODIGO CULTIVO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10 NOMBRE CIENTIFICO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11. PERIODO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12. AREA SEMBRADA (ha)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13, AREA COSECHADA (ha)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14, PRODUCCION(t)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15, RENDIMIENTO (t/h)</a:t>
                      </a:r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616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16. ESTADO FISICO PRODUCCION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Flecha derecha 5"/>
          <p:cNvSpPr/>
          <p:nvPr/>
        </p:nvSpPr>
        <p:spPr>
          <a:xfrm>
            <a:off x="4594034" y="2820318"/>
            <a:ext cx="1057619" cy="25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50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E91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trella de 24 puntas 1"/>
          <p:cNvSpPr/>
          <p:nvPr/>
        </p:nvSpPr>
        <p:spPr>
          <a:xfrm rot="20801798">
            <a:off x="881351" y="572878"/>
            <a:ext cx="3393195" cy="1839817"/>
          </a:xfrm>
          <a:prstGeom prst="star2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DEPARTAMENTOS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32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5" name="Estrella de 24 puntas 4"/>
          <p:cNvSpPr/>
          <p:nvPr/>
        </p:nvSpPr>
        <p:spPr>
          <a:xfrm rot="972965">
            <a:off x="5783855" y="1930111"/>
            <a:ext cx="2765233" cy="1696597"/>
          </a:xfrm>
          <a:prstGeom prst="star2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MUNICIPIOS 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990</a:t>
            </a:r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5201" y="3979070"/>
            <a:ext cx="616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Narrow" panose="020B0606020202030204" pitchFamily="34" charset="0"/>
              </a:rPr>
              <a:t>Clasificación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 Área sembrada – 2000 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&lt;</a:t>
            </a:r>
            <a:r>
              <a:rPr lang="es-MX" sz="2000" dirty="0">
                <a:latin typeface="Arial Narrow" panose="020B0606020202030204" pitchFamily="34" charset="0"/>
              </a:rPr>
              <a:t> Área cosechada </a:t>
            </a:r>
            <a:r>
              <a:rPr lang="es-MX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&lt;= </a:t>
            </a:r>
            <a:r>
              <a:rPr lang="es-MX" sz="2000" dirty="0">
                <a:latin typeface="Arial Narrow" panose="020B0606020202030204" pitchFamily="34" charset="0"/>
              </a:rPr>
              <a:t>Área sembrada</a:t>
            </a:r>
            <a:endParaRPr lang="es-CO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4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4741" y="672027"/>
            <a:ext cx="82736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Narrow" panose="020B0606020202030204" pitchFamily="34" charset="0"/>
              </a:rPr>
              <a:t>BIBLIOGRAFIA</a:t>
            </a:r>
          </a:p>
          <a:p>
            <a:endParaRPr lang="es-MX" sz="2000" b="1" dirty="0"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b="1" dirty="0">
              <a:latin typeface="Arial Narrow" panose="020B0606020202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plan del Gobierno para que agricultores usen inteligencia artificial - Ministerio de Tecnologías de la Información y las Comunicaciones. (2019). </a:t>
            </a:r>
            <a:r>
              <a:rPr lang="es-MX" dirty="0" err="1"/>
              <a:t>Retrieved</a:t>
            </a:r>
            <a:r>
              <a:rPr lang="es-MX" dirty="0"/>
              <a:t> 17 </a:t>
            </a:r>
            <a:r>
              <a:rPr lang="es-MX" dirty="0" err="1"/>
              <a:t>July</a:t>
            </a:r>
            <a:r>
              <a:rPr lang="es-MX" dirty="0"/>
              <a:t> 2019,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https://www.mintic.gov.co/portal/604/w3-article-100651.html</a:t>
            </a: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(2019). Retrieved 17 July 2019, from https://www.datos.gov.co/browse?q=agricultura&amp;sortBy=relevance</a:t>
            </a: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76243"/>
      </p:ext>
    </p:extLst>
  </p:cSld>
  <p:clrMapOvr>
    <a:masterClrMapping/>
  </p:clrMapOvr>
</p:sld>
</file>

<file path=ppt/theme/theme1.xml><?xml version="1.0" encoding="utf-8"?>
<a:theme xmlns:a="http://schemas.openxmlformats.org/drawingml/2006/main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320</Words>
  <Application>Microsoft Office PowerPoint</Application>
  <PresentationFormat>Presentación en pantalla (16:9)</PresentationFormat>
  <Paragraphs>45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 Narrow</vt:lpstr>
      <vt:lpstr>Arial</vt:lpstr>
      <vt:lpstr>Arial Unicode MS</vt:lpstr>
      <vt:lpstr>Montserrat</vt:lpstr>
      <vt:lpstr>Raleway</vt:lpstr>
      <vt:lpstr>Vidaloka</vt:lpstr>
      <vt:lpstr>Gertrude template</vt:lpstr>
      <vt:lpstr>Inteligencia Artificial para el uso Agrícola</vt:lpstr>
      <vt:lpstr>Presentación de PowerPoint</vt:lpstr>
      <vt:lpstr> 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para el uso Agrícola</dc:title>
  <dc:creator>Andrea Villalba</dc:creator>
  <cp:lastModifiedBy>EMMA</cp:lastModifiedBy>
  <cp:revision>26</cp:revision>
  <dcterms:modified xsi:type="dcterms:W3CDTF">2019-07-17T18:44:47Z</dcterms:modified>
</cp:coreProperties>
</file>