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82" r:id="rId6"/>
    <p:sldId id="283" r:id="rId7"/>
    <p:sldId id="284" r:id="rId8"/>
    <p:sldId id="285" r:id="rId9"/>
    <p:sldId id="287" r:id="rId10"/>
    <p:sldId id="286" r:id="rId11"/>
    <p:sldId id="288" r:id="rId12"/>
    <p:sldId id="305" r:id="rId13"/>
    <p:sldId id="306" r:id="rId14"/>
    <p:sldId id="292" r:id="rId15"/>
    <p:sldId id="307" r:id="rId16"/>
    <p:sldId id="308" r:id="rId17"/>
    <p:sldId id="309" r:id="rId18"/>
    <p:sldId id="310" r:id="rId19"/>
    <p:sldId id="293" r:id="rId20"/>
    <p:sldId id="296" r:id="rId21"/>
    <p:sldId id="297" r:id="rId22"/>
    <p:sldId id="298" r:id="rId23"/>
    <p:sldId id="299" r:id="rId24"/>
    <p:sldId id="300" r:id="rId25"/>
    <p:sldId id="301" r:id="rId26"/>
    <p:sldId id="302" r:id="rId27"/>
    <p:sldId id="303"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8D1"/>
    <a:srgbClr val="5B9BD5"/>
    <a:srgbClr val="66CCFF"/>
    <a:srgbClr val="FF3300"/>
    <a:srgbClr val="E7E6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6060E-9529-4647-9825-CA60F48B0228}" v="20" dt="2020-10-04T05:37:59.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58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ran" userId="7f922889-b8c0-4801-a8af-19da4b74889f" providerId="ADAL" clId="{D6BFFB2D-1581-463B-AADE-70CFCE38F4E9}"/>
    <pc:docChg chg="modSld">
      <pc:chgData name="Dat.Tran" userId="7f922889-b8c0-4801-a8af-19da4b74889f" providerId="ADAL" clId="{D6BFFB2D-1581-463B-AADE-70CFCE38F4E9}" dt="2019-09-05T09:28:00.101" v="26" actId="20577"/>
      <pc:docMkLst>
        <pc:docMk/>
      </pc:docMkLst>
      <pc:sldChg chg="modSp">
        <pc:chgData name="Dat.Tran" userId="7f922889-b8c0-4801-a8af-19da4b74889f" providerId="ADAL" clId="{D6BFFB2D-1581-463B-AADE-70CFCE38F4E9}" dt="2019-09-05T09:28:00.101" v="26" actId="20577"/>
        <pc:sldMkLst>
          <pc:docMk/>
          <pc:sldMk cId="385340342" sldId="256"/>
        </pc:sldMkLst>
        <pc:spChg chg="mod">
          <ac:chgData name="Dat.Tran" userId="7f922889-b8c0-4801-a8af-19da4b74889f" providerId="ADAL" clId="{D6BFFB2D-1581-463B-AADE-70CFCE38F4E9}" dt="2019-09-05T09:28:00.101" v="26" actId="20577"/>
          <ac:spMkLst>
            <pc:docMk/>
            <pc:sldMk cId="385340342" sldId="256"/>
            <ac:spMk id="6" creationId="{00000000-0000-0000-0000-000000000000}"/>
          </ac:spMkLst>
        </pc:spChg>
        <pc:spChg chg="mod">
          <ac:chgData name="Dat.Tran" userId="7f922889-b8c0-4801-a8af-19da4b74889f" providerId="ADAL" clId="{D6BFFB2D-1581-463B-AADE-70CFCE38F4E9}" dt="2019-09-05T09:26:36.198" v="5" actId="20577"/>
          <ac:spMkLst>
            <pc:docMk/>
            <pc:sldMk cId="385340342" sldId="256"/>
            <ac:spMk id="7" creationId="{00000000-0000-0000-0000-000000000000}"/>
          </ac:spMkLst>
        </pc:spChg>
      </pc:sldChg>
    </pc:docChg>
  </pc:docChgLst>
  <pc:docChgLst>
    <pc:chgData name="Dat.Tran" userId="7f922889-b8c0-4801-a8af-19da4b74889f" providerId="ADAL" clId="{7B4CD9FE-4D59-4490-913A-0741480D305D}"/>
    <pc:docChg chg="undo custSel modSld">
      <pc:chgData name="Dat.Tran" userId="7f922889-b8c0-4801-a8af-19da4b74889f" providerId="ADAL" clId="{7B4CD9FE-4D59-4490-913A-0741480D305D}" dt="2019-10-04T02:49:53.707" v="67" actId="6549"/>
      <pc:docMkLst>
        <pc:docMk/>
      </pc:docMkLst>
      <pc:sldChg chg="modSp">
        <pc:chgData name="Dat.Tran" userId="7f922889-b8c0-4801-a8af-19da4b74889f" providerId="ADAL" clId="{7B4CD9FE-4D59-4490-913A-0741480D305D}" dt="2019-10-03T05:03:54.965" v="19" actId="20577"/>
        <pc:sldMkLst>
          <pc:docMk/>
          <pc:sldMk cId="2503344498" sldId="258"/>
        </pc:sldMkLst>
        <pc:spChg chg="mod">
          <ac:chgData name="Dat.Tran" userId="7f922889-b8c0-4801-a8af-19da4b74889f" providerId="ADAL" clId="{7B4CD9FE-4D59-4490-913A-0741480D305D}" dt="2019-10-03T05:03:54.965" v="19" actId="20577"/>
          <ac:spMkLst>
            <pc:docMk/>
            <pc:sldMk cId="2503344498" sldId="258"/>
            <ac:spMk id="3" creationId="{B9746E6B-B56F-47DF-BC1A-189D8991D05D}"/>
          </ac:spMkLst>
        </pc:spChg>
      </pc:sldChg>
      <pc:sldChg chg="modSp">
        <pc:chgData name="Dat.Tran" userId="7f922889-b8c0-4801-a8af-19da4b74889f" providerId="ADAL" clId="{7B4CD9FE-4D59-4490-913A-0741480D305D}" dt="2019-10-03T05:04:18.962" v="20" actId="166"/>
        <pc:sldMkLst>
          <pc:docMk/>
          <pc:sldMk cId="2980567768" sldId="298"/>
        </pc:sldMkLst>
        <pc:picChg chg="ord">
          <ac:chgData name="Dat.Tran" userId="7f922889-b8c0-4801-a8af-19da4b74889f" providerId="ADAL" clId="{7B4CD9FE-4D59-4490-913A-0741480D305D}" dt="2019-10-03T05:04:18.962" v="20" actId="166"/>
          <ac:picMkLst>
            <pc:docMk/>
            <pc:sldMk cId="2980567768" sldId="298"/>
            <ac:picMk id="3" creationId="{EE48E0FC-3AE6-4E9A-8DEE-E34B09F35195}"/>
          </ac:picMkLst>
        </pc:picChg>
      </pc:sldChg>
      <pc:sldChg chg="modSp">
        <pc:chgData name="Dat.Tran" userId="7f922889-b8c0-4801-a8af-19da4b74889f" providerId="ADAL" clId="{7B4CD9FE-4D59-4490-913A-0741480D305D}" dt="2019-10-03T07:33:35.406" v="26" actId="1036"/>
        <pc:sldMkLst>
          <pc:docMk/>
          <pc:sldMk cId="3056349262" sldId="299"/>
        </pc:sldMkLst>
        <pc:picChg chg="mod">
          <ac:chgData name="Dat.Tran" userId="7f922889-b8c0-4801-a8af-19da4b74889f" providerId="ADAL" clId="{7B4CD9FE-4D59-4490-913A-0741480D305D}" dt="2019-10-03T07:33:35.406" v="26" actId="1036"/>
          <ac:picMkLst>
            <pc:docMk/>
            <pc:sldMk cId="3056349262" sldId="299"/>
            <ac:picMk id="10" creationId="{865E3A1C-49E0-4B32-BFC9-69A2ACD26EFA}"/>
          </ac:picMkLst>
        </pc:picChg>
      </pc:sldChg>
      <pc:sldChg chg="modSp">
        <pc:chgData name="Dat.Tran" userId="7f922889-b8c0-4801-a8af-19da4b74889f" providerId="ADAL" clId="{7B4CD9FE-4D59-4490-913A-0741480D305D}" dt="2019-10-03T07:33:34.209" v="25" actId="20577"/>
        <pc:sldMkLst>
          <pc:docMk/>
          <pc:sldMk cId="2426254024" sldId="300"/>
        </pc:sldMkLst>
        <pc:spChg chg="mod">
          <ac:chgData name="Dat.Tran" userId="7f922889-b8c0-4801-a8af-19da4b74889f" providerId="ADAL" clId="{7B4CD9FE-4D59-4490-913A-0741480D305D}" dt="2019-10-03T07:33:34.209" v="25" actId="20577"/>
          <ac:spMkLst>
            <pc:docMk/>
            <pc:sldMk cId="2426254024" sldId="300"/>
            <ac:spMk id="7" creationId="{B58D54AA-AD6D-47FB-AA72-97481439B50D}"/>
          </ac:spMkLst>
        </pc:spChg>
        <pc:picChg chg="mod">
          <ac:chgData name="Dat.Tran" userId="7f922889-b8c0-4801-a8af-19da4b74889f" providerId="ADAL" clId="{7B4CD9FE-4D59-4490-913A-0741480D305D}" dt="2019-10-03T05:06:36.998" v="22" actId="14100"/>
          <ac:picMkLst>
            <pc:docMk/>
            <pc:sldMk cId="2426254024" sldId="300"/>
            <ac:picMk id="3" creationId="{1F4A6F27-BE40-4B7A-AA94-3F4B2AAEC37A}"/>
          </ac:picMkLst>
        </pc:picChg>
      </pc:sldChg>
      <pc:sldChg chg="modSp">
        <pc:chgData name="Dat.Tran" userId="7f922889-b8c0-4801-a8af-19da4b74889f" providerId="ADAL" clId="{7B4CD9FE-4D59-4490-913A-0741480D305D}" dt="2019-10-03T07:41:21.369" v="55" actId="20577"/>
        <pc:sldMkLst>
          <pc:docMk/>
          <pc:sldMk cId="3941170292" sldId="301"/>
        </pc:sldMkLst>
        <pc:spChg chg="mod">
          <ac:chgData name="Dat.Tran" userId="7f922889-b8c0-4801-a8af-19da4b74889f" providerId="ADAL" clId="{7B4CD9FE-4D59-4490-913A-0741480D305D}" dt="2019-10-03T07:41:21.369" v="55" actId="20577"/>
          <ac:spMkLst>
            <pc:docMk/>
            <pc:sldMk cId="3941170292" sldId="301"/>
            <ac:spMk id="9" creationId="{69FFD682-8C84-4BED-A6CB-8C55B0F53511}"/>
          </ac:spMkLst>
        </pc:spChg>
      </pc:sldChg>
      <pc:sldChg chg="modSp">
        <pc:chgData name="Dat.Tran" userId="7f922889-b8c0-4801-a8af-19da4b74889f" providerId="ADAL" clId="{7B4CD9FE-4D59-4490-913A-0741480D305D}" dt="2019-10-03T08:00:12.579" v="56" actId="1076"/>
        <pc:sldMkLst>
          <pc:docMk/>
          <pc:sldMk cId="462754539" sldId="308"/>
        </pc:sldMkLst>
        <pc:spChg chg="mod">
          <ac:chgData name="Dat.Tran" userId="7f922889-b8c0-4801-a8af-19da4b74889f" providerId="ADAL" clId="{7B4CD9FE-4D59-4490-913A-0741480D305D}" dt="2019-10-03T08:00:12.579" v="56" actId="1076"/>
          <ac:spMkLst>
            <pc:docMk/>
            <pc:sldMk cId="462754539" sldId="308"/>
            <ac:spMk id="7" creationId="{5AA6F0DD-F746-4181-8340-A7834C6B723E}"/>
          </ac:spMkLst>
        </pc:spChg>
      </pc:sldChg>
      <pc:sldChg chg="modSp">
        <pc:chgData name="Dat.Tran" userId="7f922889-b8c0-4801-a8af-19da4b74889f" providerId="ADAL" clId="{7B4CD9FE-4D59-4490-913A-0741480D305D}" dt="2019-10-04T02:49:53.707" v="67" actId="6549"/>
        <pc:sldMkLst>
          <pc:docMk/>
          <pc:sldMk cId="1181212038" sldId="310"/>
        </pc:sldMkLst>
        <pc:spChg chg="mod">
          <ac:chgData name="Dat.Tran" userId="7f922889-b8c0-4801-a8af-19da4b74889f" providerId="ADAL" clId="{7B4CD9FE-4D59-4490-913A-0741480D305D}" dt="2019-10-04T02:49:53.707" v="67" actId="6549"/>
          <ac:spMkLst>
            <pc:docMk/>
            <pc:sldMk cId="1181212038" sldId="310"/>
            <ac:spMk id="9" creationId="{4A340312-6D36-4F43-BB19-7D5942333D20}"/>
          </ac:spMkLst>
        </pc:spChg>
      </pc:sldChg>
    </pc:docChg>
  </pc:docChgLst>
  <pc:docChgLst>
    <pc:chgData name="Dat Tran" userId="7f922889-b8c0-4801-a8af-19da4b74889f" providerId="ADAL" clId="{7B4CD9FE-4D59-4490-913A-0741480D305D}"/>
    <pc:docChg chg="undo custSel addSld delSld modSld sldOrd">
      <pc:chgData name="Dat Tran" userId="7f922889-b8c0-4801-a8af-19da4b74889f" providerId="ADAL" clId="{7B4CD9FE-4D59-4490-913A-0741480D305D}" dt="2019-09-30T10:14:54.641" v="1955" actId="6549"/>
      <pc:docMkLst>
        <pc:docMk/>
      </pc:docMkLst>
      <pc:sldChg chg="modSp">
        <pc:chgData name="Dat Tran" userId="7f922889-b8c0-4801-a8af-19da4b74889f" providerId="ADAL" clId="{7B4CD9FE-4D59-4490-913A-0741480D305D}" dt="2019-09-29T23:53:32.060" v="52" actId="20577"/>
        <pc:sldMkLst>
          <pc:docMk/>
          <pc:sldMk cId="385340342" sldId="256"/>
        </pc:sldMkLst>
        <pc:spChg chg="mod">
          <ac:chgData name="Dat Tran" userId="7f922889-b8c0-4801-a8af-19da4b74889f" providerId="ADAL" clId="{7B4CD9FE-4D59-4490-913A-0741480D305D}" dt="2019-09-29T23:53:17.291" v="42" actId="20577"/>
          <ac:spMkLst>
            <pc:docMk/>
            <pc:sldMk cId="385340342" sldId="256"/>
            <ac:spMk id="6" creationId="{00000000-0000-0000-0000-000000000000}"/>
          </ac:spMkLst>
        </pc:spChg>
        <pc:spChg chg="mod">
          <ac:chgData name="Dat Tran" userId="7f922889-b8c0-4801-a8af-19da4b74889f" providerId="ADAL" clId="{7B4CD9FE-4D59-4490-913A-0741480D305D}" dt="2019-09-29T23:53:32.060" v="52" actId="20577"/>
          <ac:spMkLst>
            <pc:docMk/>
            <pc:sldMk cId="385340342" sldId="256"/>
            <ac:spMk id="7" creationId="{00000000-0000-0000-0000-000000000000}"/>
          </ac:spMkLst>
        </pc:spChg>
      </pc:sldChg>
      <pc:sldChg chg="modSp">
        <pc:chgData name="Dat Tran" userId="7f922889-b8c0-4801-a8af-19da4b74889f" providerId="ADAL" clId="{7B4CD9FE-4D59-4490-913A-0741480D305D}" dt="2019-09-29T23:53:58.061" v="67" actId="20577"/>
        <pc:sldMkLst>
          <pc:docMk/>
          <pc:sldMk cId="2503344498" sldId="258"/>
        </pc:sldMkLst>
        <pc:spChg chg="mod">
          <ac:chgData name="Dat Tran" userId="7f922889-b8c0-4801-a8af-19da4b74889f" providerId="ADAL" clId="{7B4CD9FE-4D59-4490-913A-0741480D305D}" dt="2019-09-29T23:53:58.061" v="67" actId="20577"/>
          <ac:spMkLst>
            <pc:docMk/>
            <pc:sldMk cId="2503344498" sldId="258"/>
            <ac:spMk id="3" creationId="{B9746E6B-B56F-47DF-BC1A-189D8991D05D}"/>
          </ac:spMkLst>
        </pc:spChg>
      </pc:sldChg>
      <pc:sldChg chg="modSp">
        <pc:chgData name="Dat Tran" userId="7f922889-b8c0-4801-a8af-19da4b74889f" providerId="ADAL" clId="{7B4CD9FE-4D59-4490-913A-0741480D305D}" dt="2019-09-30T00:17:44.939" v="523" actId="20577"/>
        <pc:sldMkLst>
          <pc:docMk/>
          <pc:sldMk cId="560659839" sldId="281"/>
        </pc:sldMkLst>
        <pc:spChg chg="mod">
          <ac:chgData name="Dat Tran" userId="7f922889-b8c0-4801-a8af-19da4b74889f" providerId="ADAL" clId="{7B4CD9FE-4D59-4490-913A-0741480D305D}" dt="2019-09-29T23:54:04.069" v="72" actId="20577"/>
          <ac:spMkLst>
            <pc:docMk/>
            <pc:sldMk cId="560659839" sldId="281"/>
            <ac:spMk id="2" creationId="{FBC4A489-A284-4255-8013-FF3A7671C2B8}"/>
          </ac:spMkLst>
        </pc:spChg>
        <pc:spChg chg="mod">
          <ac:chgData name="Dat Tran" userId="7f922889-b8c0-4801-a8af-19da4b74889f" providerId="ADAL" clId="{7B4CD9FE-4D59-4490-913A-0741480D305D}" dt="2019-09-30T00:17:44.939" v="523" actId="20577"/>
          <ac:spMkLst>
            <pc:docMk/>
            <pc:sldMk cId="560659839" sldId="281"/>
            <ac:spMk id="6" creationId="{52DD0D94-BE46-4A30-AE96-60A60836D601}"/>
          </ac:spMkLst>
        </pc:spChg>
      </pc:sldChg>
      <pc:sldChg chg="del">
        <pc:chgData name="Dat Tran" userId="7f922889-b8c0-4801-a8af-19da4b74889f" providerId="ADAL" clId="{7B4CD9FE-4D59-4490-913A-0741480D305D}" dt="2019-09-30T00:20:09.760" v="535" actId="2696"/>
        <pc:sldMkLst>
          <pc:docMk/>
          <pc:sldMk cId="4222006324" sldId="282"/>
        </pc:sldMkLst>
      </pc:sldChg>
      <pc:sldChg chg="addSp delSp modSp add del">
        <pc:chgData name="Dat Tran" userId="7f922889-b8c0-4801-a8af-19da4b74889f" providerId="ADAL" clId="{7B4CD9FE-4D59-4490-913A-0741480D305D}" dt="2019-09-30T05:11:26.397" v="1344" actId="6549"/>
        <pc:sldMkLst>
          <pc:docMk/>
          <pc:sldMk cId="2980567768" sldId="298"/>
        </pc:sldMkLst>
        <pc:spChg chg="mod">
          <ac:chgData name="Dat Tran" userId="7f922889-b8c0-4801-a8af-19da4b74889f" providerId="ADAL" clId="{7B4CD9FE-4D59-4490-913A-0741480D305D}" dt="2019-09-30T00:32:07.089" v="660" actId="20577"/>
          <ac:spMkLst>
            <pc:docMk/>
            <pc:sldMk cId="2980567768" sldId="298"/>
            <ac:spMk id="2" creationId="{FBC4A489-A284-4255-8013-FF3A7671C2B8}"/>
          </ac:spMkLst>
        </pc:spChg>
        <pc:spChg chg="del mod">
          <ac:chgData name="Dat Tran" userId="7f922889-b8c0-4801-a8af-19da4b74889f" providerId="ADAL" clId="{7B4CD9FE-4D59-4490-913A-0741480D305D}" dt="2019-09-30T00:25:05.485" v="577" actId="478"/>
          <ac:spMkLst>
            <pc:docMk/>
            <pc:sldMk cId="2980567768" sldId="298"/>
            <ac:spMk id="6" creationId="{52DD0D94-BE46-4A30-AE96-60A60836D601}"/>
          </ac:spMkLst>
        </pc:spChg>
        <pc:spChg chg="add del mod">
          <ac:chgData name="Dat Tran" userId="7f922889-b8c0-4801-a8af-19da4b74889f" providerId="ADAL" clId="{7B4CD9FE-4D59-4490-913A-0741480D305D}" dt="2019-09-30T00:25:07.633" v="578" actId="478"/>
          <ac:spMkLst>
            <pc:docMk/>
            <pc:sldMk cId="2980567768" sldId="298"/>
            <ac:spMk id="8" creationId="{278DF483-1D51-4F16-81F0-8E60686336DB}"/>
          </ac:spMkLst>
        </pc:spChg>
        <pc:spChg chg="add mod">
          <ac:chgData name="Dat Tran" userId="7f922889-b8c0-4801-a8af-19da4b74889f" providerId="ADAL" clId="{7B4CD9FE-4D59-4490-913A-0741480D305D}" dt="2019-09-30T05:01:48.746" v="1253" actId="208"/>
          <ac:spMkLst>
            <pc:docMk/>
            <pc:sldMk cId="2980567768" sldId="298"/>
            <ac:spMk id="9" creationId="{A9417A2A-8ACD-47AF-9B49-0777A618BC9D}"/>
          </ac:spMkLst>
        </pc:spChg>
        <pc:spChg chg="add del">
          <ac:chgData name="Dat Tran" userId="7f922889-b8c0-4801-a8af-19da4b74889f" providerId="ADAL" clId="{7B4CD9FE-4D59-4490-913A-0741480D305D}" dt="2019-09-30T05:01:54.555" v="1255"/>
          <ac:spMkLst>
            <pc:docMk/>
            <pc:sldMk cId="2980567768" sldId="298"/>
            <ac:spMk id="10" creationId="{A7565079-1A8A-4D14-B252-F082E64F8775}"/>
          </ac:spMkLst>
        </pc:spChg>
        <pc:spChg chg="add mod">
          <ac:chgData name="Dat Tran" userId="7f922889-b8c0-4801-a8af-19da4b74889f" providerId="ADAL" clId="{7B4CD9FE-4D59-4490-913A-0741480D305D}" dt="2019-09-30T05:11:26.397" v="1344" actId="6549"/>
          <ac:spMkLst>
            <pc:docMk/>
            <pc:sldMk cId="2980567768" sldId="298"/>
            <ac:spMk id="11" creationId="{C0CACF23-A68F-4908-BF77-34EB7895108C}"/>
          </ac:spMkLst>
        </pc:spChg>
        <pc:picChg chg="add mod modCrop">
          <ac:chgData name="Dat Tran" userId="7f922889-b8c0-4801-a8af-19da4b74889f" providerId="ADAL" clId="{7B4CD9FE-4D59-4490-913A-0741480D305D}" dt="2019-09-30T00:26:16.314" v="589" actId="1076"/>
          <ac:picMkLst>
            <pc:docMk/>
            <pc:sldMk cId="2980567768" sldId="298"/>
            <ac:picMk id="3" creationId="{EE48E0FC-3AE6-4E9A-8DEE-E34B09F35195}"/>
          </ac:picMkLst>
        </pc:picChg>
        <pc:picChg chg="del">
          <ac:chgData name="Dat Tran" userId="7f922889-b8c0-4801-a8af-19da4b74889f" providerId="ADAL" clId="{7B4CD9FE-4D59-4490-913A-0741480D305D}" dt="2019-09-30T00:19:00.556" v="529" actId="478"/>
          <ac:picMkLst>
            <pc:docMk/>
            <pc:sldMk cId="2980567768" sldId="298"/>
            <ac:picMk id="5" creationId="{78F73DBD-8EE8-49C6-A29F-5EB16E9DA548}"/>
          </ac:picMkLst>
        </pc:picChg>
      </pc:sldChg>
      <pc:sldChg chg="del">
        <pc:chgData name="Dat Tran" userId="7f922889-b8c0-4801-a8af-19da4b74889f" providerId="ADAL" clId="{7B4CD9FE-4D59-4490-913A-0741480D305D}" dt="2019-09-30T00:20:08.896" v="534" actId="2696"/>
        <pc:sldMkLst>
          <pc:docMk/>
          <pc:sldMk cId="187471389" sldId="299"/>
        </pc:sldMkLst>
      </pc:sldChg>
      <pc:sldChg chg="addSp delSp modSp add">
        <pc:chgData name="Dat Tran" userId="7f922889-b8c0-4801-a8af-19da4b74889f" providerId="ADAL" clId="{7B4CD9FE-4D59-4490-913A-0741480D305D}" dt="2019-09-30T03:36:13.922" v="1036" actId="114"/>
        <pc:sldMkLst>
          <pc:docMk/>
          <pc:sldMk cId="3056349262" sldId="299"/>
        </pc:sldMkLst>
        <pc:spChg chg="mod">
          <ac:chgData name="Dat Tran" userId="7f922889-b8c0-4801-a8af-19da4b74889f" providerId="ADAL" clId="{7B4CD9FE-4D59-4490-913A-0741480D305D}" dt="2019-09-30T00:31:56.274" v="644" actId="20577"/>
          <ac:spMkLst>
            <pc:docMk/>
            <pc:sldMk cId="3056349262" sldId="299"/>
            <ac:spMk id="2" creationId="{FBC4A489-A284-4255-8013-FF3A7671C2B8}"/>
          </ac:spMkLst>
        </pc:spChg>
        <pc:spChg chg="del mod">
          <ac:chgData name="Dat Tran" userId="7f922889-b8c0-4801-a8af-19da4b74889f" providerId="ADAL" clId="{7B4CD9FE-4D59-4490-913A-0741480D305D}" dt="2019-09-30T00:24:18.552" v="572" actId="478"/>
          <ac:spMkLst>
            <pc:docMk/>
            <pc:sldMk cId="3056349262" sldId="299"/>
            <ac:spMk id="6" creationId="{52DD0D94-BE46-4A30-AE96-60A60836D601}"/>
          </ac:spMkLst>
        </pc:spChg>
        <pc:spChg chg="add del mod">
          <ac:chgData name="Dat Tran" userId="7f922889-b8c0-4801-a8af-19da4b74889f" providerId="ADAL" clId="{7B4CD9FE-4D59-4490-913A-0741480D305D}" dt="2019-09-30T00:24:20.858" v="573" actId="478"/>
          <ac:spMkLst>
            <pc:docMk/>
            <pc:sldMk cId="3056349262" sldId="299"/>
            <ac:spMk id="7" creationId="{C9FFDFDF-BC32-4525-8C6A-D149C4182DCD}"/>
          </ac:spMkLst>
        </pc:spChg>
        <pc:spChg chg="add mod">
          <ac:chgData name="Dat Tran" userId="7f922889-b8c0-4801-a8af-19da4b74889f" providerId="ADAL" clId="{7B4CD9FE-4D59-4490-913A-0741480D305D}" dt="2019-09-30T03:18:08.409" v="774" actId="14100"/>
          <ac:spMkLst>
            <pc:docMk/>
            <pc:sldMk cId="3056349262" sldId="299"/>
            <ac:spMk id="8" creationId="{15880D64-E942-4469-BF6B-F6BD6B202D3D}"/>
          </ac:spMkLst>
        </pc:spChg>
        <pc:spChg chg="add del">
          <ac:chgData name="Dat Tran" userId="7f922889-b8c0-4801-a8af-19da4b74889f" providerId="ADAL" clId="{7B4CD9FE-4D59-4490-913A-0741480D305D}" dt="2019-09-30T03:18:24.685" v="777"/>
          <ac:spMkLst>
            <pc:docMk/>
            <pc:sldMk cId="3056349262" sldId="299"/>
            <ac:spMk id="13" creationId="{441059A9-FB52-4438-8E6C-1422801EE9D8}"/>
          </ac:spMkLst>
        </pc:spChg>
        <pc:spChg chg="add mod">
          <ac:chgData name="Dat Tran" userId="7f922889-b8c0-4801-a8af-19da4b74889f" providerId="ADAL" clId="{7B4CD9FE-4D59-4490-913A-0741480D305D}" dt="2019-09-30T03:36:13.922" v="1036" actId="114"/>
          <ac:spMkLst>
            <pc:docMk/>
            <pc:sldMk cId="3056349262" sldId="299"/>
            <ac:spMk id="14" creationId="{C872CFC5-F561-4E86-84F2-A3EE10AC0D94}"/>
          </ac:spMkLst>
        </pc:spChg>
        <pc:picChg chg="del">
          <ac:chgData name="Dat Tran" userId="7f922889-b8c0-4801-a8af-19da4b74889f" providerId="ADAL" clId="{7B4CD9FE-4D59-4490-913A-0741480D305D}" dt="2019-09-30T00:26:41.419" v="592" actId="478"/>
          <ac:picMkLst>
            <pc:docMk/>
            <pc:sldMk cId="3056349262" sldId="299"/>
            <ac:picMk id="3" creationId="{EE48E0FC-3AE6-4E9A-8DEE-E34B09F35195}"/>
          </ac:picMkLst>
        </pc:picChg>
        <pc:picChg chg="add del mod">
          <ac:chgData name="Dat Tran" userId="7f922889-b8c0-4801-a8af-19da4b74889f" providerId="ADAL" clId="{7B4CD9FE-4D59-4490-913A-0741480D305D}" dt="2019-09-30T00:27:10.044" v="595" actId="478"/>
          <ac:picMkLst>
            <pc:docMk/>
            <pc:sldMk cId="3056349262" sldId="299"/>
            <ac:picMk id="9" creationId="{C3968776-0478-4780-BF35-99CA9209640A}"/>
          </ac:picMkLst>
        </pc:picChg>
        <pc:picChg chg="add mod modCrop">
          <ac:chgData name="Dat Tran" userId="7f922889-b8c0-4801-a8af-19da4b74889f" providerId="ADAL" clId="{7B4CD9FE-4D59-4490-913A-0741480D305D}" dt="2019-09-30T03:17:54.100" v="773" actId="1076"/>
          <ac:picMkLst>
            <pc:docMk/>
            <pc:sldMk cId="3056349262" sldId="299"/>
            <ac:picMk id="10" creationId="{865E3A1C-49E0-4B32-BFC9-69A2ACD26EFA}"/>
          </ac:picMkLst>
        </pc:picChg>
        <pc:picChg chg="add del mod">
          <ac:chgData name="Dat Tran" userId="7f922889-b8c0-4801-a8af-19da4b74889f" providerId="ADAL" clId="{7B4CD9FE-4D59-4490-913A-0741480D305D}" dt="2019-09-30T00:30:30.215" v="604" actId="478"/>
          <ac:picMkLst>
            <pc:docMk/>
            <pc:sldMk cId="3056349262" sldId="299"/>
            <ac:picMk id="11" creationId="{42976E17-7D21-4B4F-838D-FF32D810BF8C}"/>
          </ac:picMkLst>
        </pc:picChg>
        <pc:picChg chg="add mod">
          <ac:chgData name="Dat Tran" userId="7f922889-b8c0-4801-a8af-19da4b74889f" providerId="ADAL" clId="{7B4CD9FE-4D59-4490-913A-0741480D305D}" dt="2019-09-30T03:18:11.904" v="775" actId="1076"/>
          <ac:picMkLst>
            <pc:docMk/>
            <pc:sldMk cId="3056349262" sldId="299"/>
            <ac:picMk id="12" creationId="{8E2EF551-A264-4FA3-A6EA-344C5E63F704}"/>
          </ac:picMkLst>
        </pc:picChg>
      </pc:sldChg>
      <pc:sldChg chg="addSp delSp modSp add">
        <pc:chgData name="Dat Tran" userId="7f922889-b8c0-4801-a8af-19da4b74889f" providerId="ADAL" clId="{7B4CD9FE-4D59-4490-913A-0741480D305D}" dt="2019-09-30T02:33:08.338" v="692" actId="1076"/>
        <pc:sldMkLst>
          <pc:docMk/>
          <pc:sldMk cId="2426254024" sldId="300"/>
        </pc:sldMkLst>
        <pc:spChg chg="mod">
          <ac:chgData name="Dat Tran" userId="7f922889-b8c0-4801-a8af-19da4b74889f" providerId="ADAL" clId="{7B4CD9FE-4D59-4490-913A-0741480D305D}" dt="2019-09-30T00:47:02.654" v="683" actId="6549"/>
          <ac:spMkLst>
            <pc:docMk/>
            <pc:sldMk cId="2426254024" sldId="300"/>
            <ac:spMk id="2" creationId="{FBC4A489-A284-4255-8013-FF3A7671C2B8}"/>
          </ac:spMkLst>
        </pc:spChg>
        <pc:spChg chg="add mod">
          <ac:chgData name="Dat Tran" userId="7f922889-b8c0-4801-a8af-19da4b74889f" providerId="ADAL" clId="{7B4CD9FE-4D59-4490-913A-0741480D305D}" dt="2019-09-30T02:32:57.399" v="690" actId="14100"/>
          <ac:spMkLst>
            <pc:docMk/>
            <pc:sldMk cId="2426254024" sldId="300"/>
            <ac:spMk id="7" creationId="{B58D54AA-AD6D-47FB-AA72-97481439B50D}"/>
          </ac:spMkLst>
        </pc:spChg>
        <pc:spChg chg="del">
          <ac:chgData name="Dat Tran" userId="7f922889-b8c0-4801-a8af-19da4b74889f" providerId="ADAL" clId="{7B4CD9FE-4D59-4490-913A-0741480D305D}" dt="2019-09-30T00:37:50.909" v="663" actId="478"/>
          <ac:spMkLst>
            <pc:docMk/>
            <pc:sldMk cId="2426254024" sldId="300"/>
            <ac:spMk id="8" creationId="{15880D64-E942-4469-BF6B-F6BD6B202D3D}"/>
          </ac:spMkLst>
        </pc:spChg>
        <pc:picChg chg="add mod">
          <ac:chgData name="Dat Tran" userId="7f922889-b8c0-4801-a8af-19da4b74889f" providerId="ADAL" clId="{7B4CD9FE-4D59-4490-913A-0741480D305D}" dt="2019-09-30T00:46:21.722" v="674" actId="208"/>
          <ac:picMkLst>
            <pc:docMk/>
            <pc:sldMk cId="2426254024" sldId="300"/>
            <ac:picMk id="3" creationId="{1F4A6F27-BE40-4B7A-AA94-3F4B2AAEC37A}"/>
          </ac:picMkLst>
        </pc:picChg>
        <pc:picChg chg="add mod">
          <ac:chgData name="Dat Tran" userId="7f922889-b8c0-4801-a8af-19da4b74889f" providerId="ADAL" clId="{7B4CD9FE-4D59-4490-913A-0741480D305D}" dt="2019-09-30T02:33:02.765" v="691" actId="1076"/>
          <ac:picMkLst>
            <pc:docMk/>
            <pc:sldMk cId="2426254024" sldId="300"/>
            <ac:picMk id="5" creationId="{DC603EDD-180D-4A9C-8031-CA9E693BCB7A}"/>
          </ac:picMkLst>
        </pc:picChg>
        <pc:picChg chg="add mod">
          <ac:chgData name="Dat Tran" userId="7f922889-b8c0-4801-a8af-19da4b74889f" providerId="ADAL" clId="{7B4CD9FE-4D59-4490-913A-0741480D305D}" dt="2019-09-30T02:33:08.338" v="692" actId="1076"/>
          <ac:picMkLst>
            <pc:docMk/>
            <pc:sldMk cId="2426254024" sldId="300"/>
            <ac:picMk id="6" creationId="{A5B167DE-70D3-4A99-871F-7AE8260A590F}"/>
          </ac:picMkLst>
        </pc:picChg>
        <pc:picChg chg="del">
          <ac:chgData name="Dat Tran" userId="7f922889-b8c0-4801-a8af-19da4b74889f" providerId="ADAL" clId="{7B4CD9FE-4D59-4490-913A-0741480D305D}" dt="2019-09-30T00:44:07.784" v="670" actId="478"/>
          <ac:picMkLst>
            <pc:docMk/>
            <pc:sldMk cId="2426254024" sldId="300"/>
            <ac:picMk id="10" creationId="{865E3A1C-49E0-4B32-BFC9-69A2ACD26EFA}"/>
          </ac:picMkLst>
        </pc:picChg>
        <pc:picChg chg="del">
          <ac:chgData name="Dat Tran" userId="7f922889-b8c0-4801-a8af-19da4b74889f" providerId="ADAL" clId="{7B4CD9FE-4D59-4490-913A-0741480D305D}" dt="2019-09-30T00:44:07.047" v="669" actId="478"/>
          <ac:picMkLst>
            <pc:docMk/>
            <pc:sldMk cId="2426254024" sldId="300"/>
            <ac:picMk id="12" creationId="{8E2EF551-A264-4FA3-A6EA-344C5E63F704}"/>
          </ac:picMkLst>
        </pc:picChg>
      </pc:sldChg>
      <pc:sldChg chg="del">
        <pc:chgData name="Dat Tran" userId="7f922889-b8c0-4801-a8af-19da4b74889f" providerId="ADAL" clId="{7B4CD9FE-4D59-4490-913A-0741480D305D}" dt="2019-09-30T00:20:10.250" v="536" actId="2696"/>
        <pc:sldMkLst>
          <pc:docMk/>
          <pc:sldMk cId="3626208034" sldId="300"/>
        </pc:sldMkLst>
      </pc:sldChg>
      <pc:sldChg chg="addSp delSp modSp add">
        <pc:chgData name="Dat Tran" userId="7f922889-b8c0-4801-a8af-19da4b74889f" providerId="ADAL" clId="{7B4CD9FE-4D59-4490-913A-0741480D305D}" dt="2019-09-30T03:13:31.773" v="770" actId="20577"/>
        <pc:sldMkLst>
          <pc:docMk/>
          <pc:sldMk cId="3941170292" sldId="301"/>
        </pc:sldMkLst>
        <pc:spChg chg="mod">
          <ac:chgData name="Dat Tran" userId="7f922889-b8c0-4801-a8af-19da4b74889f" providerId="ADAL" clId="{7B4CD9FE-4D59-4490-913A-0741480D305D}" dt="2019-09-30T03:13:31.773" v="770" actId="20577"/>
          <ac:spMkLst>
            <pc:docMk/>
            <pc:sldMk cId="3941170292" sldId="301"/>
            <ac:spMk id="2" creationId="{FBC4A489-A284-4255-8013-FF3A7671C2B8}"/>
          </ac:spMkLst>
        </pc:spChg>
        <pc:spChg chg="del">
          <ac:chgData name="Dat Tran" userId="7f922889-b8c0-4801-a8af-19da4b74889f" providerId="ADAL" clId="{7B4CD9FE-4D59-4490-913A-0741480D305D}" dt="2019-09-30T03:07:46.018" v="698" actId="478"/>
          <ac:spMkLst>
            <pc:docMk/>
            <pc:sldMk cId="3941170292" sldId="301"/>
            <ac:spMk id="7" creationId="{B58D54AA-AD6D-47FB-AA72-97481439B50D}"/>
          </ac:spMkLst>
        </pc:spChg>
        <pc:spChg chg="add mod">
          <ac:chgData name="Dat Tran" userId="7f922889-b8c0-4801-a8af-19da4b74889f" providerId="ADAL" clId="{7B4CD9FE-4D59-4490-913A-0741480D305D}" dt="2019-09-30T03:11:56.801" v="713"/>
          <ac:spMkLst>
            <pc:docMk/>
            <pc:sldMk cId="3941170292" sldId="301"/>
            <ac:spMk id="9" creationId="{69FFD682-8C84-4BED-A6CB-8C55B0F53511}"/>
          </ac:spMkLst>
        </pc:spChg>
        <pc:picChg chg="del mod">
          <ac:chgData name="Dat Tran" userId="7f922889-b8c0-4801-a8af-19da4b74889f" providerId="ADAL" clId="{7B4CD9FE-4D59-4490-913A-0741480D305D}" dt="2019-09-30T03:07:46.018" v="698" actId="478"/>
          <ac:picMkLst>
            <pc:docMk/>
            <pc:sldMk cId="3941170292" sldId="301"/>
            <ac:picMk id="3" creationId="{1F4A6F27-BE40-4B7A-AA94-3F4B2AAEC37A}"/>
          </ac:picMkLst>
        </pc:picChg>
        <pc:picChg chg="del">
          <ac:chgData name="Dat Tran" userId="7f922889-b8c0-4801-a8af-19da4b74889f" providerId="ADAL" clId="{7B4CD9FE-4D59-4490-913A-0741480D305D}" dt="2019-09-30T03:07:46.018" v="698" actId="478"/>
          <ac:picMkLst>
            <pc:docMk/>
            <pc:sldMk cId="3941170292" sldId="301"/>
            <ac:picMk id="5" creationId="{DC603EDD-180D-4A9C-8031-CA9E693BCB7A}"/>
          </ac:picMkLst>
        </pc:picChg>
        <pc:picChg chg="del">
          <ac:chgData name="Dat Tran" userId="7f922889-b8c0-4801-a8af-19da4b74889f" providerId="ADAL" clId="{7B4CD9FE-4D59-4490-913A-0741480D305D}" dt="2019-09-30T03:07:46.018" v="698" actId="478"/>
          <ac:picMkLst>
            <pc:docMk/>
            <pc:sldMk cId="3941170292" sldId="301"/>
            <ac:picMk id="6" creationId="{A5B167DE-70D3-4A99-871F-7AE8260A590F}"/>
          </ac:picMkLst>
        </pc:picChg>
        <pc:picChg chg="add mod">
          <ac:chgData name="Dat Tran" userId="7f922889-b8c0-4801-a8af-19da4b74889f" providerId="ADAL" clId="{7B4CD9FE-4D59-4490-913A-0741480D305D}" dt="2019-09-30T03:12:02.425" v="731" actId="1036"/>
          <ac:picMkLst>
            <pc:docMk/>
            <pc:sldMk cId="3941170292" sldId="301"/>
            <ac:picMk id="8" creationId="{9C1060EF-9752-4C73-83D0-CEC044EA8EA2}"/>
          </ac:picMkLst>
        </pc:picChg>
      </pc:sldChg>
      <pc:sldChg chg="del">
        <pc:chgData name="Dat Tran" userId="7f922889-b8c0-4801-a8af-19da4b74889f" providerId="ADAL" clId="{7B4CD9FE-4D59-4490-913A-0741480D305D}" dt="2019-09-30T00:20:12.851" v="540" actId="2696"/>
        <pc:sldMkLst>
          <pc:docMk/>
          <pc:sldMk cId="1298474410" sldId="302"/>
        </pc:sldMkLst>
      </pc:sldChg>
      <pc:sldChg chg="addSp delSp modSp add">
        <pc:chgData name="Dat Tran" userId="7f922889-b8c0-4801-a8af-19da4b74889f" providerId="ADAL" clId="{7B4CD9FE-4D59-4490-913A-0741480D305D}" dt="2019-09-30T05:00:10.577" v="1252" actId="14100"/>
        <pc:sldMkLst>
          <pc:docMk/>
          <pc:sldMk cId="1877092392" sldId="302"/>
        </pc:sldMkLst>
        <pc:spChg chg="mod">
          <ac:chgData name="Dat Tran" userId="7f922889-b8c0-4801-a8af-19da4b74889f" providerId="ADAL" clId="{7B4CD9FE-4D59-4490-913A-0741480D305D}" dt="2019-09-30T04:03:48.644" v="1100" actId="6549"/>
          <ac:spMkLst>
            <pc:docMk/>
            <pc:sldMk cId="1877092392" sldId="302"/>
            <ac:spMk id="2" creationId="{FBC4A489-A284-4255-8013-FF3A7671C2B8}"/>
          </ac:spMkLst>
        </pc:spChg>
        <pc:spChg chg="add mod">
          <ac:chgData name="Dat Tran" userId="7f922889-b8c0-4801-a8af-19da4b74889f" providerId="ADAL" clId="{7B4CD9FE-4D59-4490-913A-0741480D305D}" dt="2019-09-30T04:03:12.663" v="1046" actId="14100"/>
          <ac:spMkLst>
            <pc:docMk/>
            <pc:sldMk cId="1877092392" sldId="302"/>
            <ac:spMk id="5" creationId="{AF0F148E-05DA-4784-B3A6-8CCA353F7CAC}"/>
          </ac:spMkLst>
        </pc:spChg>
        <pc:spChg chg="del mod">
          <ac:chgData name="Dat Tran" userId="7f922889-b8c0-4801-a8af-19da4b74889f" providerId="ADAL" clId="{7B4CD9FE-4D59-4490-913A-0741480D305D}" dt="2019-09-30T04:01:58.651" v="1039" actId="478"/>
          <ac:spMkLst>
            <pc:docMk/>
            <pc:sldMk cId="1877092392" sldId="302"/>
            <ac:spMk id="9" creationId="{69FFD682-8C84-4BED-A6CB-8C55B0F53511}"/>
          </ac:spMkLst>
        </pc:spChg>
        <pc:picChg chg="add del mod">
          <ac:chgData name="Dat Tran" userId="7f922889-b8c0-4801-a8af-19da4b74889f" providerId="ADAL" clId="{7B4CD9FE-4D59-4490-913A-0741480D305D}" dt="2019-09-30T04:02:01.949" v="1040" actId="478"/>
          <ac:picMkLst>
            <pc:docMk/>
            <pc:sldMk cId="1877092392" sldId="302"/>
            <ac:picMk id="3" creationId="{18910F1F-0926-4893-AE9F-07B806E6FB1A}"/>
          </ac:picMkLst>
        </pc:picChg>
        <pc:picChg chg="add mod">
          <ac:chgData name="Dat Tran" userId="7f922889-b8c0-4801-a8af-19da4b74889f" providerId="ADAL" clId="{7B4CD9FE-4D59-4490-913A-0741480D305D}" dt="2019-09-30T05:00:10.577" v="1252" actId="14100"/>
          <ac:picMkLst>
            <pc:docMk/>
            <pc:sldMk cId="1877092392" sldId="302"/>
            <ac:picMk id="6" creationId="{B08F7EB9-8379-45B8-B7B7-6DACCB4BE196}"/>
          </ac:picMkLst>
        </pc:picChg>
        <pc:picChg chg="del mod">
          <ac:chgData name="Dat Tran" userId="7f922889-b8c0-4801-a8af-19da4b74889f" providerId="ADAL" clId="{7B4CD9FE-4D59-4490-913A-0741480D305D}" dt="2019-09-30T03:30:06.844" v="927" actId="478"/>
          <ac:picMkLst>
            <pc:docMk/>
            <pc:sldMk cId="1877092392" sldId="302"/>
            <ac:picMk id="8" creationId="{9C1060EF-9752-4C73-83D0-CEC044EA8EA2}"/>
          </ac:picMkLst>
        </pc:picChg>
      </pc:sldChg>
      <pc:sldChg chg="del">
        <pc:chgData name="Dat Tran" userId="7f922889-b8c0-4801-a8af-19da4b74889f" providerId="ADAL" clId="{7B4CD9FE-4D59-4490-913A-0741480D305D}" dt="2019-09-30T00:20:13.452" v="541" actId="2696"/>
        <pc:sldMkLst>
          <pc:docMk/>
          <pc:sldMk cId="245434040" sldId="303"/>
        </pc:sldMkLst>
      </pc:sldChg>
      <pc:sldChg chg="addSp add ord">
        <pc:chgData name="Dat Tran" userId="7f922889-b8c0-4801-a8af-19da4b74889f" providerId="ADAL" clId="{7B4CD9FE-4D59-4490-913A-0741480D305D}" dt="2019-09-30T03:34:18.775" v="933"/>
        <pc:sldMkLst>
          <pc:docMk/>
          <pc:sldMk cId="370561967" sldId="303"/>
        </pc:sldMkLst>
        <pc:spChg chg="add">
          <ac:chgData name="Dat Tran" userId="7f922889-b8c0-4801-a8af-19da4b74889f" providerId="ADAL" clId="{7B4CD9FE-4D59-4490-913A-0741480D305D}" dt="2019-09-30T03:33:35.680" v="932"/>
          <ac:spMkLst>
            <pc:docMk/>
            <pc:sldMk cId="370561967" sldId="303"/>
            <ac:spMk id="6" creationId="{06CCFB3C-37D0-4EA4-94CC-17893AA3DA91}"/>
          </ac:spMkLst>
        </pc:spChg>
      </pc:sldChg>
      <pc:sldChg chg="del">
        <pc:chgData name="Dat Tran" userId="7f922889-b8c0-4801-a8af-19da4b74889f" providerId="ADAL" clId="{7B4CD9FE-4D59-4490-913A-0741480D305D}" dt="2019-09-30T00:20:14.144" v="542" actId="2696"/>
        <pc:sldMkLst>
          <pc:docMk/>
          <pc:sldMk cId="1761917959" sldId="304"/>
        </pc:sldMkLst>
      </pc:sldChg>
      <pc:sldChg chg="addSp delSp modSp add">
        <pc:chgData name="Dat Tran" userId="7f922889-b8c0-4801-a8af-19da4b74889f" providerId="ADAL" clId="{7B4CD9FE-4D59-4490-913A-0741480D305D}" dt="2019-09-30T04:47:46.087" v="1177" actId="6549"/>
        <pc:sldMkLst>
          <pc:docMk/>
          <pc:sldMk cId="2557320207" sldId="304"/>
        </pc:sldMkLst>
        <pc:spChg chg="mod">
          <ac:chgData name="Dat Tran" userId="7f922889-b8c0-4801-a8af-19da4b74889f" providerId="ADAL" clId="{7B4CD9FE-4D59-4490-913A-0741480D305D}" dt="2019-09-30T04:47:46.087" v="1177" actId="6549"/>
          <ac:spMkLst>
            <pc:docMk/>
            <pc:sldMk cId="2557320207" sldId="304"/>
            <ac:spMk id="2" creationId="{FBC4A489-A284-4255-8013-FF3A7671C2B8}"/>
          </ac:spMkLst>
        </pc:spChg>
        <pc:spChg chg="add mod">
          <ac:chgData name="Dat Tran" userId="7f922889-b8c0-4801-a8af-19da4b74889f" providerId="ADAL" clId="{7B4CD9FE-4D59-4490-913A-0741480D305D}" dt="2019-09-30T04:47:00.015" v="1111" actId="208"/>
          <ac:spMkLst>
            <pc:docMk/>
            <pc:sldMk cId="2557320207" sldId="304"/>
            <ac:spMk id="3" creationId="{444B4015-C341-4FFB-9970-25001A6AA431}"/>
          </ac:spMkLst>
        </pc:spChg>
        <pc:spChg chg="del">
          <ac:chgData name="Dat Tran" userId="7f922889-b8c0-4801-a8af-19da4b74889f" providerId="ADAL" clId="{7B4CD9FE-4D59-4490-913A-0741480D305D}" dt="2019-09-30T04:46:21.100" v="1105" actId="478"/>
          <ac:spMkLst>
            <pc:docMk/>
            <pc:sldMk cId="2557320207" sldId="304"/>
            <ac:spMk id="5" creationId="{AF0F148E-05DA-4784-B3A6-8CCA353F7CAC}"/>
          </ac:spMkLst>
        </pc:spChg>
        <pc:picChg chg="del">
          <ac:chgData name="Dat Tran" userId="7f922889-b8c0-4801-a8af-19da4b74889f" providerId="ADAL" clId="{7B4CD9FE-4D59-4490-913A-0741480D305D}" dt="2019-09-30T04:46:39.934" v="1110" actId="478"/>
          <ac:picMkLst>
            <pc:docMk/>
            <pc:sldMk cId="2557320207" sldId="304"/>
            <ac:picMk id="6" creationId="{B08F7EB9-8379-45B8-B7B7-6DACCB4BE196}"/>
          </ac:picMkLst>
        </pc:picChg>
        <pc:picChg chg="add mod">
          <ac:chgData name="Dat Tran" userId="7f922889-b8c0-4801-a8af-19da4b74889f" providerId="ADAL" clId="{7B4CD9FE-4D59-4490-913A-0741480D305D}" dt="2019-09-30T04:47:14.638" v="1114" actId="14100"/>
          <ac:picMkLst>
            <pc:docMk/>
            <pc:sldMk cId="2557320207" sldId="304"/>
            <ac:picMk id="7" creationId="{67E7C21D-4FA6-4863-962A-9F04A6AB33C2}"/>
          </ac:picMkLst>
        </pc:picChg>
      </pc:sldChg>
      <pc:sldChg chg="addSp delSp modSp add">
        <pc:chgData name="Dat Tran" userId="7f922889-b8c0-4801-a8af-19da4b74889f" providerId="ADAL" clId="{7B4CD9FE-4D59-4490-913A-0741480D305D}" dt="2019-09-30T04:56:16.805" v="1250" actId="1076"/>
        <pc:sldMkLst>
          <pc:docMk/>
          <pc:sldMk cId="434968667" sldId="305"/>
        </pc:sldMkLst>
        <pc:spChg chg="mod">
          <ac:chgData name="Dat Tran" userId="7f922889-b8c0-4801-a8af-19da4b74889f" providerId="ADAL" clId="{7B4CD9FE-4D59-4490-913A-0741480D305D}" dt="2019-09-30T04:55:13.191" v="1236" actId="6549"/>
          <ac:spMkLst>
            <pc:docMk/>
            <pc:sldMk cId="434968667" sldId="305"/>
            <ac:spMk id="2" creationId="{FBC4A489-A284-4255-8013-FF3A7671C2B8}"/>
          </ac:spMkLst>
        </pc:spChg>
        <pc:spChg chg="del">
          <ac:chgData name="Dat Tran" userId="7f922889-b8c0-4801-a8af-19da4b74889f" providerId="ADAL" clId="{7B4CD9FE-4D59-4490-913A-0741480D305D}" dt="2019-09-30T04:55:16.647" v="1237" actId="478"/>
          <ac:spMkLst>
            <pc:docMk/>
            <pc:sldMk cId="434968667" sldId="305"/>
            <ac:spMk id="3" creationId="{444B4015-C341-4FFB-9970-25001A6AA431}"/>
          </ac:spMkLst>
        </pc:spChg>
        <pc:spChg chg="add mod">
          <ac:chgData name="Dat Tran" userId="7f922889-b8c0-4801-a8af-19da4b74889f" providerId="ADAL" clId="{7B4CD9FE-4D59-4490-913A-0741480D305D}" dt="2019-09-30T04:55:43.379" v="1246" actId="14100"/>
          <ac:spMkLst>
            <pc:docMk/>
            <pc:sldMk cId="434968667" sldId="305"/>
            <ac:spMk id="5" creationId="{00CF28A1-5C42-4F08-BF45-95D3C3F66F82}"/>
          </ac:spMkLst>
        </pc:spChg>
        <pc:picChg chg="add mod">
          <ac:chgData name="Dat Tran" userId="7f922889-b8c0-4801-a8af-19da4b74889f" providerId="ADAL" clId="{7B4CD9FE-4D59-4490-913A-0741480D305D}" dt="2019-09-30T04:56:16.805" v="1250" actId="1076"/>
          <ac:picMkLst>
            <pc:docMk/>
            <pc:sldMk cId="434968667" sldId="305"/>
            <ac:picMk id="6" creationId="{DE3080BB-D6B2-41AC-BC70-0187CDCDFB0C}"/>
          </ac:picMkLst>
        </pc:picChg>
        <pc:picChg chg="del">
          <ac:chgData name="Dat Tran" userId="7f922889-b8c0-4801-a8af-19da4b74889f" providerId="ADAL" clId="{7B4CD9FE-4D59-4490-913A-0741480D305D}" dt="2019-09-30T04:55:46.226" v="1247" actId="478"/>
          <ac:picMkLst>
            <pc:docMk/>
            <pc:sldMk cId="434968667" sldId="305"/>
            <ac:picMk id="7" creationId="{67E7C21D-4FA6-4863-962A-9F04A6AB33C2}"/>
          </ac:picMkLst>
        </pc:picChg>
      </pc:sldChg>
      <pc:sldChg chg="del">
        <pc:chgData name="Dat Tran" userId="7f922889-b8c0-4801-a8af-19da4b74889f" providerId="ADAL" clId="{7B4CD9FE-4D59-4490-913A-0741480D305D}" dt="2019-09-30T00:20:17.687" v="543" actId="2696"/>
        <pc:sldMkLst>
          <pc:docMk/>
          <pc:sldMk cId="2104225352" sldId="305"/>
        </pc:sldMkLst>
      </pc:sldChg>
      <pc:sldChg chg="del">
        <pc:chgData name="Dat Tran" userId="7f922889-b8c0-4801-a8af-19da4b74889f" providerId="ADAL" clId="{7B4CD9FE-4D59-4490-913A-0741480D305D}" dt="2019-09-30T00:20:18.286" v="544" actId="2696"/>
        <pc:sldMkLst>
          <pc:docMk/>
          <pc:sldMk cId="1507388858" sldId="306"/>
        </pc:sldMkLst>
      </pc:sldChg>
      <pc:sldChg chg="addSp delSp modSp add">
        <pc:chgData name="Dat Tran" userId="7f922889-b8c0-4801-a8af-19da4b74889f" providerId="ADAL" clId="{7B4CD9FE-4D59-4490-913A-0741480D305D}" dt="2019-09-30T10:01:44.388" v="1889" actId="20577"/>
        <pc:sldMkLst>
          <pc:docMk/>
          <pc:sldMk cId="3007528748" sldId="306"/>
        </pc:sldMkLst>
        <pc:spChg chg="mod">
          <ac:chgData name="Dat Tran" userId="7f922889-b8c0-4801-a8af-19da4b74889f" providerId="ADAL" clId="{7B4CD9FE-4D59-4490-913A-0741480D305D}" dt="2019-09-30T10:01:44.388" v="1889" actId="20577"/>
          <ac:spMkLst>
            <pc:docMk/>
            <pc:sldMk cId="3007528748" sldId="306"/>
            <ac:spMk id="2" creationId="{FBC4A489-A284-4255-8013-FF3A7671C2B8}"/>
          </ac:spMkLst>
        </pc:spChg>
        <pc:spChg chg="del">
          <ac:chgData name="Dat Tran" userId="7f922889-b8c0-4801-a8af-19da4b74889f" providerId="ADAL" clId="{7B4CD9FE-4D59-4490-913A-0741480D305D}" dt="2019-09-30T05:12:03.529" v="1353" actId="478"/>
          <ac:spMkLst>
            <pc:docMk/>
            <pc:sldMk cId="3007528748" sldId="306"/>
            <ac:spMk id="5" creationId="{00CF28A1-5C42-4F08-BF45-95D3C3F66F82}"/>
          </ac:spMkLst>
        </pc:spChg>
        <pc:spChg chg="add mod">
          <ac:chgData name="Dat Tran" userId="7f922889-b8c0-4801-a8af-19da4b74889f" providerId="ADAL" clId="{7B4CD9FE-4D59-4490-913A-0741480D305D}" dt="2019-09-30T10:00:22.785" v="1846" actId="14100"/>
          <ac:spMkLst>
            <pc:docMk/>
            <pc:sldMk cId="3007528748" sldId="306"/>
            <ac:spMk id="7" creationId="{2BF3CD2B-39E8-4A8A-99B4-6F979541C00D}"/>
          </ac:spMkLst>
        </pc:spChg>
        <pc:picChg chg="add mod ord">
          <ac:chgData name="Dat Tran" userId="7f922889-b8c0-4801-a8af-19da4b74889f" providerId="ADAL" clId="{7B4CD9FE-4D59-4490-913A-0741480D305D}" dt="2019-09-30T10:00:30.846" v="1847" actId="1076"/>
          <ac:picMkLst>
            <pc:docMk/>
            <pc:sldMk cId="3007528748" sldId="306"/>
            <ac:picMk id="3" creationId="{F88F8BC5-8233-4811-A1B6-E705C0A038BD}"/>
          </ac:picMkLst>
        </pc:picChg>
        <pc:picChg chg="del">
          <ac:chgData name="Dat Tran" userId="7f922889-b8c0-4801-a8af-19da4b74889f" providerId="ADAL" clId="{7B4CD9FE-4D59-4490-913A-0741480D305D}" dt="2019-09-30T05:12:04.520" v="1354" actId="478"/>
          <ac:picMkLst>
            <pc:docMk/>
            <pc:sldMk cId="3007528748" sldId="306"/>
            <ac:picMk id="6" creationId="{DE3080BB-D6B2-41AC-BC70-0187CDCDFB0C}"/>
          </ac:picMkLst>
        </pc:picChg>
      </pc:sldChg>
      <pc:sldChg chg="del">
        <pc:chgData name="Dat Tran" userId="7f922889-b8c0-4801-a8af-19da4b74889f" providerId="ADAL" clId="{7B4CD9FE-4D59-4490-913A-0741480D305D}" dt="2019-09-30T00:20:18.636" v="545" actId="2696"/>
        <pc:sldMkLst>
          <pc:docMk/>
          <pc:sldMk cId="269559746" sldId="307"/>
        </pc:sldMkLst>
      </pc:sldChg>
      <pc:sldChg chg="addSp delSp modSp add">
        <pc:chgData name="Dat Tran" userId="7f922889-b8c0-4801-a8af-19da4b74889f" providerId="ADAL" clId="{7B4CD9FE-4D59-4490-913A-0741480D305D}" dt="2019-09-30T10:14:01.404" v="1949" actId="20577"/>
        <pc:sldMkLst>
          <pc:docMk/>
          <pc:sldMk cId="537390938" sldId="307"/>
        </pc:sldMkLst>
        <pc:spChg chg="mod">
          <ac:chgData name="Dat Tran" userId="7f922889-b8c0-4801-a8af-19da4b74889f" providerId="ADAL" clId="{7B4CD9FE-4D59-4490-913A-0741480D305D}" dt="2019-09-30T05:22:09.105" v="1387" actId="20577"/>
          <ac:spMkLst>
            <pc:docMk/>
            <pc:sldMk cId="537390938" sldId="307"/>
            <ac:spMk id="2" creationId="{FBC4A489-A284-4255-8013-FF3A7671C2B8}"/>
          </ac:spMkLst>
        </pc:spChg>
        <pc:spChg chg="add del">
          <ac:chgData name="Dat Tran" userId="7f922889-b8c0-4801-a8af-19da4b74889f" providerId="ADAL" clId="{7B4CD9FE-4D59-4490-913A-0741480D305D}" dt="2019-09-30T05:22:30.745" v="1391"/>
          <ac:spMkLst>
            <pc:docMk/>
            <pc:sldMk cId="537390938" sldId="307"/>
            <ac:spMk id="5" creationId="{BD3E0561-6A51-4F4F-8B5A-DF11BBCF9544}"/>
          </ac:spMkLst>
        </pc:spChg>
        <pc:spChg chg="add mod">
          <ac:chgData name="Dat Tran" userId="7f922889-b8c0-4801-a8af-19da4b74889f" providerId="ADAL" clId="{7B4CD9FE-4D59-4490-913A-0741480D305D}" dt="2019-09-30T10:14:01.404" v="1949" actId="20577"/>
          <ac:spMkLst>
            <pc:docMk/>
            <pc:sldMk cId="537390938" sldId="307"/>
            <ac:spMk id="6" creationId="{4694B5C0-920E-4A62-815B-93D0407C45EB}"/>
          </ac:spMkLst>
        </pc:spChg>
        <pc:spChg chg="del">
          <ac:chgData name="Dat Tran" userId="7f922889-b8c0-4801-a8af-19da4b74889f" providerId="ADAL" clId="{7B4CD9FE-4D59-4490-913A-0741480D305D}" dt="2019-09-30T05:22:12.499" v="1388" actId="478"/>
          <ac:spMkLst>
            <pc:docMk/>
            <pc:sldMk cId="537390938" sldId="307"/>
            <ac:spMk id="7" creationId="{2BF3CD2B-39E8-4A8A-99B4-6F979541C00D}"/>
          </ac:spMkLst>
        </pc:spChg>
        <pc:picChg chg="del">
          <ac:chgData name="Dat Tran" userId="7f922889-b8c0-4801-a8af-19da4b74889f" providerId="ADAL" clId="{7B4CD9FE-4D59-4490-913A-0741480D305D}" dt="2019-09-30T05:22:13.599" v="1389" actId="478"/>
          <ac:picMkLst>
            <pc:docMk/>
            <pc:sldMk cId="537390938" sldId="307"/>
            <ac:picMk id="3" creationId="{F88F8BC5-8233-4811-A1B6-E705C0A038BD}"/>
          </ac:picMkLst>
        </pc:picChg>
      </pc:sldChg>
      <pc:sldChg chg="addSp delSp modSp add">
        <pc:chgData name="Dat Tran" userId="7f922889-b8c0-4801-a8af-19da4b74889f" providerId="ADAL" clId="{7B4CD9FE-4D59-4490-913A-0741480D305D}" dt="2019-09-30T05:42:05.011" v="1498" actId="1076"/>
        <pc:sldMkLst>
          <pc:docMk/>
          <pc:sldMk cId="462754539" sldId="308"/>
        </pc:sldMkLst>
        <pc:spChg chg="mod">
          <ac:chgData name="Dat Tran" userId="7f922889-b8c0-4801-a8af-19da4b74889f" providerId="ADAL" clId="{7B4CD9FE-4D59-4490-913A-0741480D305D}" dt="2019-09-30T05:33:15.322" v="1481" actId="20577"/>
          <ac:spMkLst>
            <pc:docMk/>
            <pc:sldMk cId="462754539" sldId="308"/>
            <ac:spMk id="2" creationId="{FBC4A489-A284-4255-8013-FF3A7671C2B8}"/>
          </ac:spMkLst>
        </pc:spChg>
        <pc:spChg chg="add del mod">
          <ac:chgData name="Dat Tran" userId="7f922889-b8c0-4801-a8af-19da4b74889f" providerId="ADAL" clId="{7B4CD9FE-4D59-4490-913A-0741480D305D}" dt="2019-09-30T05:41:24.678" v="1490" actId="478"/>
          <ac:spMkLst>
            <pc:docMk/>
            <pc:sldMk cId="462754539" sldId="308"/>
            <ac:spMk id="5" creationId="{363926D0-D9B3-4ABA-B2AD-18417A722ACF}"/>
          </ac:spMkLst>
        </pc:spChg>
        <pc:spChg chg="del">
          <ac:chgData name="Dat Tran" userId="7f922889-b8c0-4801-a8af-19da4b74889f" providerId="ADAL" clId="{7B4CD9FE-4D59-4490-913A-0741480D305D}" dt="2019-09-30T05:33:19.897" v="1482" actId="478"/>
          <ac:spMkLst>
            <pc:docMk/>
            <pc:sldMk cId="462754539" sldId="308"/>
            <ac:spMk id="6" creationId="{4694B5C0-920E-4A62-815B-93D0407C45EB}"/>
          </ac:spMkLst>
        </pc:spChg>
        <pc:spChg chg="add mod">
          <ac:chgData name="Dat Tran" userId="7f922889-b8c0-4801-a8af-19da4b74889f" providerId="ADAL" clId="{7B4CD9FE-4D59-4490-913A-0741480D305D}" dt="2019-09-30T05:42:02.500" v="1497" actId="20577"/>
          <ac:spMkLst>
            <pc:docMk/>
            <pc:sldMk cId="462754539" sldId="308"/>
            <ac:spMk id="7" creationId="{5AA6F0DD-F746-4181-8340-A7834C6B723E}"/>
          </ac:spMkLst>
        </pc:spChg>
        <pc:picChg chg="add mod">
          <ac:chgData name="Dat Tran" userId="7f922889-b8c0-4801-a8af-19da4b74889f" providerId="ADAL" clId="{7B4CD9FE-4D59-4490-913A-0741480D305D}" dt="2019-09-30T05:42:05.011" v="1498" actId="1076"/>
          <ac:picMkLst>
            <pc:docMk/>
            <pc:sldMk cId="462754539" sldId="308"/>
            <ac:picMk id="3" creationId="{B3E08C07-8E06-42CE-8409-2D4B5746B28F}"/>
          </ac:picMkLst>
        </pc:picChg>
      </pc:sldChg>
      <pc:sldChg chg="del">
        <pc:chgData name="Dat Tran" userId="7f922889-b8c0-4801-a8af-19da4b74889f" providerId="ADAL" clId="{7B4CD9FE-4D59-4490-913A-0741480D305D}" dt="2019-09-30T00:20:19.071" v="546" actId="2696"/>
        <pc:sldMkLst>
          <pc:docMk/>
          <pc:sldMk cId="1454302800" sldId="308"/>
        </pc:sldMkLst>
      </pc:sldChg>
      <pc:sldChg chg="del">
        <pc:chgData name="Dat Tran" userId="7f922889-b8c0-4801-a8af-19da4b74889f" providerId="ADAL" clId="{7B4CD9FE-4D59-4490-913A-0741480D305D}" dt="2019-09-30T00:20:19.486" v="547" actId="2696"/>
        <pc:sldMkLst>
          <pc:docMk/>
          <pc:sldMk cId="73288830" sldId="309"/>
        </pc:sldMkLst>
      </pc:sldChg>
      <pc:sldChg chg="addSp delSp modSp add">
        <pc:chgData name="Dat Tran" userId="7f922889-b8c0-4801-a8af-19da4b74889f" providerId="ADAL" clId="{7B4CD9FE-4D59-4490-913A-0741480D305D}" dt="2019-09-30T06:09:57.355" v="1602" actId="20577"/>
        <pc:sldMkLst>
          <pc:docMk/>
          <pc:sldMk cId="376834864" sldId="309"/>
        </pc:sldMkLst>
        <pc:spChg chg="mod">
          <ac:chgData name="Dat Tran" userId="7f922889-b8c0-4801-a8af-19da4b74889f" providerId="ADAL" clId="{7B4CD9FE-4D59-4490-913A-0741480D305D}" dt="2019-09-30T06:09:55.597" v="1601" actId="20577"/>
          <ac:spMkLst>
            <pc:docMk/>
            <pc:sldMk cId="376834864" sldId="309"/>
            <ac:spMk id="2" creationId="{FBC4A489-A284-4255-8013-FF3A7671C2B8}"/>
          </ac:spMkLst>
        </pc:spChg>
        <pc:spChg chg="add mod">
          <ac:chgData name="Dat Tran" userId="7f922889-b8c0-4801-a8af-19da4b74889f" providerId="ADAL" clId="{7B4CD9FE-4D59-4490-913A-0741480D305D}" dt="2019-09-30T06:09:57.355" v="1602" actId="20577"/>
          <ac:spMkLst>
            <pc:docMk/>
            <pc:sldMk cId="376834864" sldId="309"/>
            <ac:spMk id="6" creationId="{D32D9A71-E068-4FE1-9B0E-F22E2C82CB0F}"/>
          </ac:spMkLst>
        </pc:spChg>
        <pc:spChg chg="del">
          <ac:chgData name="Dat Tran" userId="7f922889-b8c0-4801-a8af-19da4b74889f" providerId="ADAL" clId="{7B4CD9FE-4D59-4490-913A-0741480D305D}" dt="2019-09-30T05:53:58.400" v="1530" actId="478"/>
          <ac:spMkLst>
            <pc:docMk/>
            <pc:sldMk cId="376834864" sldId="309"/>
            <ac:spMk id="7" creationId="{5AA6F0DD-F746-4181-8340-A7834C6B723E}"/>
          </ac:spMkLst>
        </pc:spChg>
        <pc:picChg chg="add del mod">
          <ac:chgData name="Dat Tran" userId="7f922889-b8c0-4801-a8af-19da4b74889f" providerId="ADAL" clId="{7B4CD9FE-4D59-4490-913A-0741480D305D}" dt="2019-09-30T05:54:30.464" v="1537" actId="478"/>
          <ac:picMkLst>
            <pc:docMk/>
            <pc:sldMk cId="376834864" sldId="309"/>
            <ac:picMk id="3" creationId="{B3E08C07-8E06-42CE-8409-2D4B5746B28F}"/>
          </ac:picMkLst>
        </pc:picChg>
        <pc:picChg chg="add del mod">
          <ac:chgData name="Dat Tran" userId="7f922889-b8c0-4801-a8af-19da4b74889f" providerId="ADAL" clId="{7B4CD9FE-4D59-4490-913A-0741480D305D}" dt="2019-09-30T05:46:17.051" v="1505"/>
          <ac:picMkLst>
            <pc:docMk/>
            <pc:sldMk cId="376834864" sldId="309"/>
            <ac:picMk id="5" creationId="{4095D56B-369E-4DDF-A1AA-7E2451E75FC5}"/>
          </ac:picMkLst>
        </pc:picChg>
        <pc:picChg chg="add mod">
          <ac:chgData name="Dat Tran" userId="7f922889-b8c0-4801-a8af-19da4b74889f" providerId="ADAL" clId="{7B4CD9FE-4D59-4490-913A-0741480D305D}" dt="2019-09-30T05:55:02.352" v="1541" actId="1076"/>
          <ac:picMkLst>
            <pc:docMk/>
            <pc:sldMk cId="376834864" sldId="309"/>
            <ac:picMk id="8" creationId="{DE5E5CD6-D040-4BFE-878B-A34146A2F3C9}"/>
          </ac:picMkLst>
        </pc:picChg>
      </pc:sldChg>
      <pc:sldChg chg="del">
        <pc:chgData name="Dat Tran" userId="7f922889-b8c0-4801-a8af-19da4b74889f" providerId="ADAL" clId="{7B4CD9FE-4D59-4490-913A-0741480D305D}" dt="2019-09-30T00:20:26.802" v="555" actId="2696"/>
        <pc:sldMkLst>
          <pc:docMk/>
          <pc:sldMk cId="955013292" sldId="310"/>
        </pc:sldMkLst>
      </pc:sldChg>
      <pc:sldChg chg="addSp delSp modSp add">
        <pc:chgData name="Dat Tran" userId="7f922889-b8c0-4801-a8af-19da4b74889f" providerId="ADAL" clId="{7B4CD9FE-4D59-4490-913A-0741480D305D}" dt="2019-09-30T06:32:03.661" v="1725" actId="1076"/>
        <pc:sldMkLst>
          <pc:docMk/>
          <pc:sldMk cId="1181212038" sldId="310"/>
        </pc:sldMkLst>
        <pc:spChg chg="mod">
          <ac:chgData name="Dat Tran" userId="7f922889-b8c0-4801-a8af-19da4b74889f" providerId="ADAL" clId="{7B4CD9FE-4D59-4490-913A-0741480D305D}" dt="2019-09-30T06:10:05.076" v="1603" actId="20577"/>
          <ac:spMkLst>
            <pc:docMk/>
            <pc:sldMk cId="1181212038" sldId="310"/>
            <ac:spMk id="2" creationId="{FBC4A489-A284-4255-8013-FF3A7671C2B8}"/>
          </ac:spMkLst>
        </pc:spChg>
        <pc:spChg chg="add del mod ord">
          <ac:chgData name="Dat Tran" userId="7f922889-b8c0-4801-a8af-19da4b74889f" providerId="ADAL" clId="{7B4CD9FE-4D59-4490-913A-0741480D305D}" dt="2019-09-30T06:30:26.742" v="1675" actId="478"/>
          <ac:spMkLst>
            <pc:docMk/>
            <pc:sldMk cId="1181212038" sldId="310"/>
            <ac:spMk id="5" creationId="{193487E7-7ADA-4C9E-89F4-30DA13FE5306}"/>
          </ac:spMkLst>
        </pc:spChg>
        <pc:spChg chg="del">
          <ac:chgData name="Dat Tran" userId="7f922889-b8c0-4801-a8af-19da4b74889f" providerId="ADAL" clId="{7B4CD9FE-4D59-4490-913A-0741480D305D}" dt="2019-09-30T05:59:42.889" v="1552" actId="478"/>
          <ac:spMkLst>
            <pc:docMk/>
            <pc:sldMk cId="1181212038" sldId="310"/>
            <ac:spMk id="6" creationId="{D32D9A71-E068-4FE1-9B0E-F22E2C82CB0F}"/>
          </ac:spMkLst>
        </pc:spChg>
        <pc:spChg chg="add mod">
          <ac:chgData name="Dat Tran" userId="7f922889-b8c0-4801-a8af-19da4b74889f" providerId="ADAL" clId="{7B4CD9FE-4D59-4490-913A-0741480D305D}" dt="2019-09-30T06:31:44.559" v="1722" actId="20577"/>
          <ac:spMkLst>
            <pc:docMk/>
            <pc:sldMk cId="1181212038" sldId="310"/>
            <ac:spMk id="9" creationId="{4A340312-6D36-4F43-BB19-7D5942333D20}"/>
          </ac:spMkLst>
        </pc:spChg>
        <pc:picChg chg="add del mod">
          <ac:chgData name="Dat Tran" userId="7f922889-b8c0-4801-a8af-19da4b74889f" providerId="ADAL" clId="{7B4CD9FE-4D59-4490-913A-0741480D305D}" dt="2019-09-30T06:30:25.453" v="1674" actId="478"/>
          <ac:picMkLst>
            <pc:docMk/>
            <pc:sldMk cId="1181212038" sldId="310"/>
            <ac:picMk id="3" creationId="{86351E8A-BEEA-489D-BD36-6A75CA80BF9C}"/>
          </ac:picMkLst>
        </pc:picChg>
        <pc:picChg chg="add mod">
          <ac:chgData name="Dat Tran" userId="7f922889-b8c0-4801-a8af-19da4b74889f" providerId="ADAL" clId="{7B4CD9FE-4D59-4490-913A-0741480D305D}" dt="2019-09-30T06:32:03.661" v="1725" actId="1076"/>
          <ac:picMkLst>
            <pc:docMk/>
            <pc:sldMk cId="1181212038" sldId="310"/>
            <ac:picMk id="7" creationId="{F08CDE9A-F8F2-4FBB-A32D-F65C9AB5EBAD}"/>
          </ac:picMkLst>
        </pc:picChg>
        <pc:picChg chg="del">
          <ac:chgData name="Dat Tran" userId="7f922889-b8c0-4801-a8af-19da4b74889f" providerId="ADAL" clId="{7B4CD9FE-4D59-4490-913A-0741480D305D}" dt="2019-09-30T05:59:43.945" v="1553" actId="478"/>
          <ac:picMkLst>
            <pc:docMk/>
            <pc:sldMk cId="1181212038" sldId="310"/>
            <ac:picMk id="8" creationId="{DE5E5CD6-D040-4BFE-878B-A34146A2F3C9}"/>
          </ac:picMkLst>
        </pc:picChg>
      </pc:sldChg>
      <pc:sldChg chg="del">
        <pc:chgData name="Dat Tran" userId="7f922889-b8c0-4801-a8af-19da4b74889f" providerId="ADAL" clId="{7B4CD9FE-4D59-4490-913A-0741480D305D}" dt="2019-09-30T00:20:25.811" v="553" actId="2696"/>
        <pc:sldMkLst>
          <pc:docMk/>
          <pc:sldMk cId="593312001" sldId="311"/>
        </pc:sldMkLst>
      </pc:sldChg>
      <pc:sldChg chg="addSp delSp modSp add">
        <pc:chgData name="Dat Tran" userId="7f922889-b8c0-4801-a8af-19da4b74889f" providerId="ADAL" clId="{7B4CD9FE-4D59-4490-913A-0741480D305D}" dt="2019-09-30T09:54:59.381" v="1841" actId="207"/>
        <pc:sldMkLst>
          <pc:docMk/>
          <pc:sldMk cId="3284430512" sldId="311"/>
        </pc:sldMkLst>
        <pc:spChg chg="mod">
          <ac:chgData name="Dat Tran" userId="7f922889-b8c0-4801-a8af-19da4b74889f" providerId="ADAL" clId="{7B4CD9FE-4D59-4490-913A-0741480D305D}" dt="2019-09-30T06:09:00.216" v="1592" actId="20577"/>
          <ac:spMkLst>
            <pc:docMk/>
            <pc:sldMk cId="3284430512" sldId="311"/>
            <ac:spMk id="2" creationId="{FBC4A489-A284-4255-8013-FF3A7671C2B8}"/>
          </ac:spMkLst>
        </pc:spChg>
        <pc:spChg chg="mod">
          <ac:chgData name="Dat Tran" userId="7f922889-b8c0-4801-a8af-19da4b74889f" providerId="ADAL" clId="{7B4CD9FE-4D59-4490-913A-0741480D305D}" dt="2019-09-30T09:54:59.381" v="1841" actId="207"/>
          <ac:spMkLst>
            <pc:docMk/>
            <pc:sldMk cId="3284430512" sldId="311"/>
            <ac:spMk id="7" creationId="{5AA6F0DD-F746-4181-8340-A7834C6B723E}"/>
          </ac:spMkLst>
        </pc:spChg>
        <pc:picChg chg="del mod">
          <ac:chgData name="Dat Tran" userId="7f922889-b8c0-4801-a8af-19da4b74889f" providerId="ADAL" clId="{7B4CD9FE-4D59-4490-913A-0741480D305D}" dt="2019-09-30T06:26:56.021" v="1669" actId="478"/>
          <ac:picMkLst>
            <pc:docMk/>
            <pc:sldMk cId="3284430512" sldId="311"/>
            <ac:picMk id="3" creationId="{B3E08C07-8E06-42CE-8409-2D4B5746B28F}"/>
          </ac:picMkLst>
        </pc:picChg>
        <pc:picChg chg="add mod">
          <ac:chgData name="Dat Tran" userId="7f922889-b8c0-4801-a8af-19da4b74889f" providerId="ADAL" clId="{7B4CD9FE-4D59-4490-913A-0741480D305D}" dt="2019-09-30T06:27:10.981" v="1673" actId="14100"/>
          <ac:picMkLst>
            <pc:docMk/>
            <pc:sldMk cId="3284430512" sldId="311"/>
            <ac:picMk id="5" creationId="{70BCAEB8-D084-4768-A012-FBB6DF1132F0}"/>
          </ac:picMkLst>
        </pc:picChg>
      </pc:sldChg>
      <pc:sldChg chg="del">
        <pc:chgData name="Dat Tran" userId="7f922889-b8c0-4801-a8af-19da4b74889f" providerId="ADAL" clId="{7B4CD9FE-4D59-4490-913A-0741480D305D}" dt="2019-09-30T00:20:26.366" v="554" actId="2696"/>
        <pc:sldMkLst>
          <pc:docMk/>
          <pc:sldMk cId="878976275" sldId="312"/>
        </pc:sldMkLst>
      </pc:sldChg>
      <pc:sldChg chg="addSp delSp modSp add">
        <pc:chgData name="Dat Tran" userId="7f922889-b8c0-4801-a8af-19da4b74889f" providerId="ADAL" clId="{7B4CD9FE-4D59-4490-913A-0741480D305D}" dt="2019-09-30T06:47:44.441" v="1764" actId="1076"/>
        <pc:sldMkLst>
          <pc:docMk/>
          <pc:sldMk cId="1559868220" sldId="312"/>
        </pc:sldMkLst>
        <pc:spChg chg="mod">
          <ac:chgData name="Dat Tran" userId="7f922889-b8c0-4801-a8af-19da4b74889f" providerId="ADAL" clId="{7B4CD9FE-4D59-4490-913A-0741480D305D}" dt="2019-09-30T06:47:08.162" v="1757" actId="20577"/>
          <ac:spMkLst>
            <pc:docMk/>
            <pc:sldMk cId="1559868220" sldId="312"/>
            <ac:spMk id="2" creationId="{FBC4A489-A284-4255-8013-FF3A7671C2B8}"/>
          </ac:spMkLst>
        </pc:spChg>
        <pc:spChg chg="add del mod">
          <ac:chgData name="Dat Tran" userId="7f922889-b8c0-4801-a8af-19da4b74889f" providerId="ADAL" clId="{7B4CD9FE-4D59-4490-913A-0741480D305D}" dt="2019-09-30T06:46:32.801" v="1748" actId="478"/>
          <ac:spMkLst>
            <pc:docMk/>
            <pc:sldMk cId="1559868220" sldId="312"/>
            <ac:spMk id="5" creationId="{EDEDE52F-CE62-4592-BAD5-D7CDF383DC4E}"/>
          </ac:spMkLst>
        </pc:spChg>
        <pc:spChg chg="add mod">
          <ac:chgData name="Dat Tran" userId="7f922889-b8c0-4801-a8af-19da4b74889f" providerId="ADAL" clId="{7B4CD9FE-4D59-4490-913A-0741480D305D}" dt="2019-09-30T06:46:46.835" v="1752" actId="255"/>
          <ac:spMkLst>
            <pc:docMk/>
            <pc:sldMk cId="1559868220" sldId="312"/>
            <ac:spMk id="8" creationId="{03D52ED0-A180-4FD3-9F68-C7C0539ECF22}"/>
          </ac:spMkLst>
        </pc:spChg>
        <pc:spChg chg="del">
          <ac:chgData name="Dat Tran" userId="7f922889-b8c0-4801-a8af-19da4b74889f" providerId="ADAL" clId="{7B4CD9FE-4D59-4490-913A-0741480D305D}" dt="2019-09-30T06:37:49.886" v="1738" actId="478"/>
          <ac:spMkLst>
            <pc:docMk/>
            <pc:sldMk cId="1559868220" sldId="312"/>
            <ac:spMk id="9" creationId="{4A340312-6D36-4F43-BB19-7D5942333D20}"/>
          </ac:spMkLst>
        </pc:spChg>
        <pc:spChg chg="add mod">
          <ac:chgData name="Dat Tran" userId="7f922889-b8c0-4801-a8af-19da4b74889f" providerId="ADAL" clId="{7B4CD9FE-4D59-4490-913A-0741480D305D}" dt="2019-09-30T06:47:44.441" v="1764" actId="1076"/>
          <ac:spMkLst>
            <pc:docMk/>
            <pc:sldMk cId="1559868220" sldId="312"/>
            <ac:spMk id="10" creationId="{44391A82-993F-4D79-86A8-740360964909}"/>
          </ac:spMkLst>
        </pc:spChg>
        <pc:picChg chg="add del mod">
          <ac:chgData name="Dat Tran" userId="7f922889-b8c0-4801-a8af-19da4b74889f" providerId="ADAL" clId="{7B4CD9FE-4D59-4490-913A-0741480D305D}" dt="2019-09-30T06:46:16.682" v="1745" actId="478"/>
          <ac:picMkLst>
            <pc:docMk/>
            <pc:sldMk cId="1559868220" sldId="312"/>
            <ac:picMk id="3" creationId="{C599B0D2-3857-4AC9-9777-21E3E17E3731}"/>
          </ac:picMkLst>
        </pc:picChg>
        <pc:picChg chg="add mod">
          <ac:chgData name="Dat Tran" userId="7f922889-b8c0-4801-a8af-19da4b74889f" providerId="ADAL" clId="{7B4CD9FE-4D59-4490-913A-0741480D305D}" dt="2019-09-30T06:46:56.370" v="1754" actId="14100"/>
          <ac:picMkLst>
            <pc:docMk/>
            <pc:sldMk cId="1559868220" sldId="312"/>
            <ac:picMk id="6" creationId="{B2631688-C9A2-4E58-AA29-FE78EAC29990}"/>
          </ac:picMkLst>
        </pc:picChg>
        <pc:picChg chg="del">
          <ac:chgData name="Dat Tran" userId="7f922889-b8c0-4801-a8af-19da4b74889f" providerId="ADAL" clId="{7B4CD9FE-4D59-4490-913A-0741480D305D}" dt="2019-09-30T06:36:39.349" v="1736" actId="478"/>
          <ac:picMkLst>
            <pc:docMk/>
            <pc:sldMk cId="1559868220" sldId="312"/>
            <ac:picMk id="7" creationId="{F08CDE9A-F8F2-4FBB-A32D-F65C9AB5EBAD}"/>
          </ac:picMkLst>
        </pc:picChg>
      </pc:sldChg>
      <pc:sldChg chg="del">
        <pc:chgData name="Dat Tran" userId="7f922889-b8c0-4801-a8af-19da4b74889f" providerId="ADAL" clId="{7B4CD9FE-4D59-4490-913A-0741480D305D}" dt="2019-09-30T00:20:27.207" v="556" actId="2696"/>
        <pc:sldMkLst>
          <pc:docMk/>
          <pc:sldMk cId="1769936732" sldId="313"/>
        </pc:sldMkLst>
      </pc:sldChg>
      <pc:sldChg chg="addSp modSp add">
        <pc:chgData name="Dat Tran" userId="7f922889-b8c0-4801-a8af-19da4b74889f" providerId="ADAL" clId="{7B4CD9FE-4D59-4490-913A-0741480D305D}" dt="2019-09-30T06:48:52.230" v="1770" actId="20577"/>
        <pc:sldMkLst>
          <pc:docMk/>
          <pc:sldMk cId="2107108190" sldId="313"/>
        </pc:sldMkLst>
        <pc:spChg chg="mod">
          <ac:chgData name="Dat Tran" userId="7f922889-b8c0-4801-a8af-19da4b74889f" providerId="ADAL" clId="{7B4CD9FE-4D59-4490-913A-0741480D305D}" dt="2019-09-30T06:48:48.119" v="1769" actId="20577"/>
          <ac:spMkLst>
            <pc:docMk/>
            <pc:sldMk cId="2107108190" sldId="313"/>
            <ac:spMk id="2" creationId="{FBC4A489-A284-4255-8013-FF3A7671C2B8}"/>
          </ac:spMkLst>
        </pc:spChg>
        <pc:spChg chg="mod">
          <ac:chgData name="Dat Tran" userId="7f922889-b8c0-4801-a8af-19da4b74889f" providerId="ADAL" clId="{7B4CD9FE-4D59-4490-913A-0741480D305D}" dt="2019-09-30T06:48:52.230" v="1770" actId="20577"/>
          <ac:spMkLst>
            <pc:docMk/>
            <pc:sldMk cId="2107108190" sldId="313"/>
            <ac:spMk id="5" creationId="{EDEDE52F-CE62-4592-BAD5-D7CDF383DC4E}"/>
          </ac:spMkLst>
        </pc:spChg>
        <pc:spChg chg="add mod">
          <ac:chgData name="Dat Tran" userId="7f922889-b8c0-4801-a8af-19da4b74889f" providerId="ADAL" clId="{7B4CD9FE-4D59-4490-913A-0741480D305D}" dt="2019-09-30T06:48:28.994" v="1768" actId="14100"/>
          <ac:spMkLst>
            <pc:docMk/>
            <pc:sldMk cId="2107108190" sldId="313"/>
            <ac:spMk id="6" creationId="{6D1146BC-A347-43D9-963A-95C6F7B95269}"/>
          </ac:spMkLst>
        </pc:spChg>
      </pc:sldChg>
      <pc:sldChg chg="addSp delSp modSp add">
        <pc:chgData name="Dat Tran" userId="7f922889-b8c0-4801-a8af-19da4b74889f" providerId="ADAL" clId="{7B4CD9FE-4D59-4490-913A-0741480D305D}" dt="2019-09-30T10:10:14.698" v="1917" actId="14100"/>
        <pc:sldMkLst>
          <pc:docMk/>
          <pc:sldMk cId="2361321792" sldId="314"/>
        </pc:sldMkLst>
        <pc:spChg chg="mod">
          <ac:chgData name="Dat Tran" userId="7f922889-b8c0-4801-a8af-19da4b74889f" providerId="ADAL" clId="{7B4CD9FE-4D59-4490-913A-0741480D305D}" dt="2019-09-30T10:08:12.575" v="1908" actId="20577"/>
          <ac:spMkLst>
            <pc:docMk/>
            <pc:sldMk cId="2361321792" sldId="314"/>
            <ac:spMk id="2" creationId="{FBC4A489-A284-4255-8013-FF3A7671C2B8}"/>
          </ac:spMkLst>
        </pc:spChg>
        <pc:spChg chg="add mod">
          <ac:chgData name="Dat Tran" userId="7f922889-b8c0-4801-a8af-19da4b74889f" providerId="ADAL" clId="{7B4CD9FE-4D59-4490-913A-0741480D305D}" dt="2019-09-30T10:09:31.564" v="1914" actId="208"/>
          <ac:spMkLst>
            <pc:docMk/>
            <pc:sldMk cId="2361321792" sldId="314"/>
            <ac:spMk id="3" creationId="{F17445D4-C4B6-4427-A18B-9AE31C4CF79C}"/>
          </ac:spMkLst>
        </pc:spChg>
        <pc:spChg chg="del">
          <ac:chgData name="Dat Tran" userId="7f922889-b8c0-4801-a8af-19da4b74889f" providerId="ADAL" clId="{7B4CD9FE-4D59-4490-913A-0741480D305D}" dt="2019-09-30T06:50:46.849" v="1791" actId="478"/>
          <ac:spMkLst>
            <pc:docMk/>
            <pc:sldMk cId="2361321792" sldId="314"/>
            <ac:spMk id="5" creationId="{EDEDE52F-CE62-4592-BAD5-D7CDF383DC4E}"/>
          </ac:spMkLst>
        </pc:spChg>
        <pc:spChg chg="del">
          <ac:chgData name="Dat Tran" userId="7f922889-b8c0-4801-a8af-19da4b74889f" providerId="ADAL" clId="{7B4CD9FE-4D59-4490-913A-0741480D305D}" dt="2019-09-30T06:50:50.507" v="1793" actId="478"/>
          <ac:spMkLst>
            <pc:docMk/>
            <pc:sldMk cId="2361321792" sldId="314"/>
            <ac:spMk id="6" creationId="{6D1146BC-A347-43D9-963A-95C6F7B95269}"/>
          </ac:spMkLst>
        </pc:spChg>
        <pc:picChg chg="del">
          <ac:chgData name="Dat Tran" userId="7f922889-b8c0-4801-a8af-19da4b74889f" providerId="ADAL" clId="{7B4CD9FE-4D59-4490-913A-0741480D305D}" dt="2019-09-30T06:50:48.314" v="1792" actId="478"/>
          <ac:picMkLst>
            <pc:docMk/>
            <pc:sldMk cId="2361321792" sldId="314"/>
            <ac:picMk id="3" creationId="{C599B0D2-3857-4AC9-9777-21E3E17E3731}"/>
          </ac:picMkLst>
        </pc:picChg>
        <pc:picChg chg="add mod">
          <ac:chgData name="Dat Tran" userId="7f922889-b8c0-4801-a8af-19da4b74889f" providerId="ADAL" clId="{7B4CD9FE-4D59-4490-913A-0741480D305D}" dt="2019-09-30T10:10:14.698" v="1917" actId="14100"/>
          <ac:picMkLst>
            <pc:docMk/>
            <pc:sldMk cId="2361321792" sldId="314"/>
            <ac:picMk id="5" creationId="{07BC65D4-F8DF-412F-891B-E10EB2BCDA64}"/>
          </ac:picMkLst>
        </pc:picChg>
        <pc:picChg chg="add del">
          <ac:chgData name="Dat Tran" userId="7f922889-b8c0-4801-a8af-19da4b74889f" providerId="ADAL" clId="{7B4CD9FE-4D59-4490-913A-0741480D305D}" dt="2019-09-30T06:54:15.354" v="1796" actId="478"/>
          <ac:picMkLst>
            <pc:docMk/>
            <pc:sldMk cId="2361321792" sldId="314"/>
            <ac:picMk id="7" creationId="{FD99D1B6-DBC0-4E64-9398-6F1F474773F7}"/>
          </ac:picMkLst>
        </pc:picChg>
        <pc:picChg chg="add del mod">
          <ac:chgData name="Dat Tran" userId="7f922889-b8c0-4801-a8af-19da4b74889f" providerId="ADAL" clId="{7B4CD9FE-4D59-4490-913A-0741480D305D}" dt="2019-09-30T10:08:20.105" v="1909" actId="478"/>
          <ac:picMkLst>
            <pc:docMk/>
            <pc:sldMk cId="2361321792" sldId="314"/>
            <ac:picMk id="8" creationId="{53FBC183-D82F-4E19-AE2F-55EF924F1C01}"/>
          </ac:picMkLst>
        </pc:picChg>
      </pc:sldChg>
      <pc:sldChg chg="del">
        <pc:chgData name="Dat Tran" userId="7f922889-b8c0-4801-a8af-19da4b74889f" providerId="ADAL" clId="{7B4CD9FE-4D59-4490-913A-0741480D305D}" dt="2019-09-30T00:20:27.352" v="557" actId="2696"/>
        <pc:sldMkLst>
          <pc:docMk/>
          <pc:sldMk cId="2275390619" sldId="315"/>
        </pc:sldMkLst>
      </pc:sldChg>
      <pc:sldChg chg="modSp add">
        <pc:chgData name="Dat Tran" userId="7f922889-b8c0-4801-a8af-19da4b74889f" providerId="ADAL" clId="{7B4CD9FE-4D59-4490-913A-0741480D305D}" dt="2019-09-30T10:14:54.641" v="1955" actId="6549"/>
        <pc:sldMkLst>
          <pc:docMk/>
          <pc:sldMk cId="3652443284" sldId="315"/>
        </pc:sldMkLst>
        <pc:spChg chg="mod">
          <ac:chgData name="Dat Tran" userId="7f922889-b8c0-4801-a8af-19da4b74889f" providerId="ADAL" clId="{7B4CD9FE-4D59-4490-913A-0741480D305D}" dt="2019-09-30T10:14:54.641" v="1955" actId="6549"/>
          <ac:spMkLst>
            <pc:docMk/>
            <pc:sldMk cId="3652443284" sldId="315"/>
            <ac:spMk id="2" creationId="{FBC4A489-A284-4255-8013-FF3A7671C2B8}"/>
          </ac:spMkLst>
        </pc:spChg>
      </pc:sldChg>
      <pc:sldChg chg="del">
        <pc:chgData name="Dat Tran" userId="7f922889-b8c0-4801-a8af-19da4b74889f" providerId="ADAL" clId="{7B4CD9FE-4D59-4490-913A-0741480D305D}" dt="2019-09-30T00:20:28.571" v="559" actId="2696"/>
        <pc:sldMkLst>
          <pc:docMk/>
          <pc:sldMk cId="1506474148" sldId="328"/>
        </pc:sldMkLst>
      </pc:sldChg>
      <pc:sldChg chg="del">
        <pc:chgData name="Dat Tran" userId="7f922889-b8c0-4801-a8af-19da4b74889f" providerId="ADAL" clId="{7B4CD9FE-4D59-4490-913A-0741480D305D}" dt="2019-09-30T00:20:30.019" v="561" actId="2696"/>
        <pc:sldMkLst>
          <pc:docMk/>
          <pc:sldMk cId="3951706986" sldId="339"/>
        </pc:sldMkLst>
      </pc:sldChg>
      <pc:sldChg chg="del">
        <pc:chgData name="Dat Tran" userId="7f922889-b8c0-4801-a8af-19da4b74889f" providerId="ADAL" clId="{7B4CD9FE-4D59-4490-913A-0741480D305D}" dt="2019-09-30T00:20:10.732" v="537" actId="2696"/>
        <pc:sldMkLst>
          <pc:docMk/>
          <pc:sldMk cId="2192402988" sldId="340"/>
        </pc:sldMkLst>
      </pc:sldChg>
      <pc:sldChg chg="del">
        <pc:chgData name="Dat Tran" userId="7f922889-b8c0-4801-a8af-19da4b74889f" providerId="ADAL" clId="{7B4CD9FE-4D59-4490-913A-0741480D305D}" dt="2019-09-30T00:20:11.146" v="538" actId="2696"/>
        <pc:sldMkLst>
          <pc:docMk/>
          <pc:sldMk cId="2703597081" sldId="341"/>
        </pc:sldMkLst>
      </pc:sldChg>
      <pc:sldChg chg="del">
        <pc:chgData name="Dat Tran" userId="7f922889-b8c0-4801-a8af-19da4b74889f" providerId="ADAL" clId="{7B4CD9FE-4D59-4490-913A-0741480D305D}" dt="2019-09-30T00:20:12.579" v="539" actId="2696"/>
        <pc:sldMkLst>
          <pc:docMk/>
          <pc:sldMk cId="848629811" sldId="342"/>
        </pc:sldMkLst>
      </pc:sldChg>
      <pc:sldChg chg="del">
        <pc:chgData name="Dat Tran" userId="7f922889-b8c0-4801-a8af-19da4b74889f" providerId="ADAL" clId="{7B4CD9FE-4D59-4490-913A-0741480D305D}" dt="2019-09-30T00:20:22.343" v="548" actId="2696"/>
        <pc:sldMkLst>
          <pc:docMk/>
          <pc:sldMk cId="3138014441" sldId="343"/>
        </pc:sldMkLst>
      </pc:sldChg>
      <pc:sldChg chg="del">
        <pc:chgData name="Dat Tran" userId="7f922889-b8c0-4801-a8af-19da4b74889f" providerId="ADAL" clId="{7B4CD9FE-4D59-4490-913A-0741480D305D}" dt="2019-09-30T00:20:22.888" v="549" actId="2696"/>
        <pc:sldMkLst>
          <pc:docMk/>
          <pc:sldMk cId="865267565" sldId="344"/>
        </pc:sldMkLst>
      </pc:sldChg>
      <pc:sldChg chg="del">
        <pc:chgData name="Dat Tran" userId="7f922889-b8c0-4801-a8af-19da4b74889f" providerId="ADAL" clId="{7B4CD9FE-4D59-4490-913A-0741480D305D}" dt="2019-09-30T00:20:23.845" v="550" actId="2696"/>
        <pc:sldMkLst>
          <pc:docMk/>
          <pc:sldMk cId="3893157363" sldId="345"/>
        </pc:sldMkLst>
      </pc:sldChg>
      <pc:sldChg chg="del">
        <pc:chgData name="Dat Tran" userId="7f922889-b8c0-4801-a8af-19da4b74889f" providerId="ADAL" clId="{7B4CD9FE-4D59-4490-913A-0741480D305D}" dt="2019-09-30T00:20:24.556" v="551" actId="2696"/>
        <pc:sldMkLst>
          <pc:docMk/>
          <pc:sldMk cId="2461217091" sldId="346"/>
        </pc:sldMkLst>
      </pc:sldChg>
      <pc:sldChg chg="del">
        <pc:chgData name="Dat Tran" userId="7f922889-b8c0-4801-a8af-19da4b74889f" providerId="ADAL" clId="{7B4CD9FE-4D59-4490-913A-0741480D305D}" dt="2019-09-30T00:20:25.065" v="552" actId="2696"/>
        <pc:sldMkLst>
          <pc:docMk/>
          <pc:sldMk cId="2603995915" sldId="347"/>
        </pc:sldMkLst>
      </pc:sldChg>
      <pc:sldChg chg="del">
        <pc:chgData name="Dat Tran" userId="7f922889-b8c0-4801-a8af-19da4b74889f" providerId="ADAL" clId="{7B4CD9FE-4D59-4490-913A-0741480D305D}" dt="2019-09-30T00:20:29.281" v="560" actId="2696"/>
        <pc:sldMkLst>
          <pc:docMk/>
          <pc:sldMk cId="1656648590" sldId="359"/>
        </pc:sldMkLst>
      </pc:sldChg>
      <pc:sldChg chg="del">
        <pc:chgData name="Dat Tran" userId="7f922889-b8c0-4801-a8af-19da4b74889f" providerId="ADAL" clId="{7B4CD9FE-4D59-4490-913A-0741480D305D}" dt="2019-09-30T00:20:33.534" v="563" actId="2696"/>
        <pc:sldMkLst>
          <pc:docMk/>
          <pc:sldMk cId="1383047529" sldId="360"/>
        </pc:sldMkLst>
      </pc:sldChg>
      <pc:sldChg chg="del">
        <pc:chgData name="Dat Tran" userId="7f922889-b8c0-4801-a8af-19da4b74889f" providerId="ADAL" clId="{7B4CD9FE-4D59-4490-913A-0741480D305D}" dt="2019-09-30T00:20:39.873" v="564" actId="2696"/>
        <pc:sldMkLst>
          <pc:docMk/>
          <pc:sldMk cId="350613739" sldId="361"/>
        </pc:sldMkLst>
      </pc:sldChg>
      <pc:sldChg chg="del">
        <pc:chgData name="Dat Tran" userId="7f922889-b8c0-4801-a8af-19da4b74889f" providerId="ADAL" clId="{7B4CD9FE-4D59-4490-913A-0741480D305D}" dt="2019-09-30T00:20:28.051" v="558" actId="2696"/>
        <pc:sldMkLst>
          <pc:docMk/>
          <pc:sldMk cId="3184213754" sldId="362"/>
        </pc:sldMkLst>
      </pc:sldChg>
      <pc:sldChg chg="del">
        <pc:chgData name="Dat Tran" userId="7f922889-b8c0-4801-a8af-19da4b74889f" providerId="ADAL" clId="{7B4CD9FE-4D59-4490-913A-0741480D305D}" dt="2019-09-30T00:20:31.039" v="562" actId="2696"/>
        <pc:sldMkLst>
          <pc:docMk/>
          <pc:sldMk cId="1100274739" sldId="363"/>
        </pc:sldMkLst>
      </pc:sldChg>
    </pc:docChg>
  </pc:docChgLst>
  <pc:docChgLst>
    <pc:chgData name="Dat.Tran" userId="7f922889-b8c0-4801-a8af-19da4b74889f" providerId="ADAL" clId="{F179F782-33B1-49C1-A172-E3BC231139EB}"/>
    <pc:docChg chg="undo custSel mod addSld delSld modSld sldOrd">
      <pc:chgData name="Dat.Tran" userId="7f922889-b8c0-4801-a8af-19da4b74889f" providerId="ADAL" clId="{F179F782-33B1-49C1-A172-E3BC231139EB}" dt="2019-10-16T04:38:14.502" v="1971"/>
      <pc:docMkLst>
        <pc:docMk/>
      </pc:docMkLst>
      <pc:sldChg chg="modSp">
        <pc:chgData name="Dat.Tran" userId="7f922889-b8c0-4801-a8af-19da4b74889f" providerId="ADAL" clId="{F179F782-33B1-49C1-A172-E3BC231139EB}" dt="2019-10-14T10:34:38.734" v="22" actId="6549"/>
        <pc:sldMkLst>
          <pc:docMk/>
          <pc:sldMk cId="385340342" sldId="256"/>
        </pc:sldMkLst>
        <pc:spChg chg="mod">
          <ac:chgData name="Dat.Tran" userId="7f922889-b8c0-4801-a8af-19da4b74889f" providerId="ADAL" clId="{F179F782-33B1-49C1-A172-E3BC231139EB}" dt="2019-10-14T10:34:34.287" v="20" actId="20577"/>
          <ac:spMkLst>
            <pc:docMk/>
            <pc:sldMk cId="385340342" sldId="256"/>
            <ac:spMk id="6" creationId="{00000000-0000-0000-0000-000000000000}"/>
          </ac:spMkLst>
        </pc:spChg>
        <pc:spChg chg="mod">
          <ac:chgData name="Dat.Tran" userId="7f922889-b8c0-4801-a8af-19da4b74889f" providerId="ADAL" clId="{F179F782-33B1-49C1-A172-E3BC231139EB}" dt="2019-10-14T10:34:38.734" v="22" actId="6549"/>
          <ac:spMkLst>
            <pc:docMk/>
            <pc:sldMk cId="385340342" sldId="256"/>
            <ac:spMk id="7" creationId="{00000000-0000-0000-0000-000000000000}"/>
          </ac:spMkLst>
        </pc:spChg>
      </pc:sldChg>
      <pc:sldChg chg="modSp">
        <pc:chgData name="Dat.Tran" userId="7f922889-b8c0-4801-a8af-19da4b74889f" providerId="ADAL" clId="{F179F782-33B1-49C1-A172-E3BC231139EB}" dt="2019-10-14T10:35:08.999" v="52" actId="20577"/>
        <pc:sldMkLst>
          <pc:docMk/>
          <pc:sldMk cId="2503344498" sldId="258"/>
        </pc:sldMkLst>
        <pc:spChg chg="mod">
          <ac:chgData name="Dat.Tran" userId="7f922889-b8c0-4801-a8af-19da4b74889f" providerId="ADAL" clId="{F179F782-33B1-49C1-A172-E3BC231139EB}" dt="2019-10-14T10:35:08.999" v="52" actId="20577"/>
          <ac:spMkLst>
            <pc:docMk/>
            <pc:sldMk cId="2503344498" sldId="258"/>
            <ac:spMk id="3" creationId="{B9746E6B-B56F-47DF-BC1A-189D8991D05D}"/>
          </ac:spMkLst>
        </pc:spChg>
      </pc:sldChg>
      <pc:sldChg chg="del">
        <pc:chgData name="Dat.Tran" userId="7f922889-b8c0-4801-a8af-19da4b74889f" providerId="ADAL" clId="{F179F782-33B1-49C1-A172-E3BC231139EB}" dt="2019-10-14T10:43:45.480" v="125" actId="2696"/>
        <pc:sldMkLst>
          <pc:docMk/>
          <pc:sldMk cId="560659839" sldId="281"/>
        </pc:sldMkLst>
      </pc:sldChg>
      <pc:sldChg chg="modSp">
        <pc:chgData name="Dat.Tran" userId="7f922889-b8c0-4801-a8af-19da4b74889f" providerId="ADAL" clId="{F179F782-33B1-49C1-A172-E3BC231139EB}" dt="2019-10-14T10:43:29.385" v="117" actId="6549"/>
        <pc:sldMkLst>
          <pc:docMk/>
          <pc:sldMk cId="305116267" sldId="282"/>
        </pc:sldMkLst>
        <pc:spChg chg="mod">
          <ac:chgData name="Dat.Tran" userId="7f922889-b8c0-4801-a8af-19da4b74889f" providerId="ADAL" clId="{F179F782-33B1-49C1-A172-E3BC231139EB}" dt="2019-10-14T10:40:06.939" v="58" actId="20577"/>
          <ac:spMkLst>
            <pc:docMk/>
            <pc:sldMk cId="305116267" sldId="282"/>
            <ac:spMk id="2" creationId="{FBC4A489-A284-4255-8013-FF3A7671C2B8}"/>
          </ac:spMkLst>
        </pc:spChg>
        <pc:spChg chg="mod">
          <ac:chgData name="Dat.Tran" userId="7f922889-b8c0-4801-a8af-19da4b74889f" providerId="ADAL" clId="{F179F782-33B1-49C1-A172-E3BC231139EB}" dt="2019-10-14T10:43:29.385" v="117" actId="6549"/>
          <ac:spMkLst>
            <pc:docMk/>
            <pc:sldMk cId="305116267" sldId="282"/>
            <ac:spMk id="3" creationId="{B9746E6B-B56F-47DF-BC1A-189D8991D05D}"/>
          </ac:spMkLst>
        </pc:spChg>
      </pc:sldChg>
      <pc:sldChg chg="addSp delSp modSp add">
        <pc:chgData name="Dat.Tran" userId="7f922889-b8c0-4801-a8af-19da4b74889f" providerId="ADAL" clId="{F179F782-33B1-49C1-A172-E3BC231139EB}" dt="2019-10-14T11:28:30.821" v="228" actId="1076"/>
        <pc:sldMkLst>
          <pc:docMk/>
          <pc:sldMk cId="3775503264" sldId="283"/>
        </pc:sldMkLst>
        <pc:spChg chg="add del mod">
          <ac:chgData name="Dat.Tran" userId="7f922889-b8c0-4801-a8af-19da4b74889f" providerId="ADAL" clId="{F179F782-33B1-49C1-A172-E3BC231139EB}" dt="2019-10-14T11:08:26.179" v="195" actId="14100"/>
          <ac:spMkLst>
            <pc:docMk/>
            <pc:sldMk cId="3775503264" sldId="283"/>
            <ac:spMk id="2" creationId="{FBC4A489-A284-4255-8013-FF3A7671C2B8}"/>
          </ac:spMkLst>
        </pc:spChg>
        <pc:spChg chg="mod">
          <ac:chgData name="Dat.Tran" userId="7f922889-b8c0-4801-a8af-19da4b74889f" providerId="ADAL" clId="{F179F782-33B1-49C1-A172-E3BC231139EB}" dt="2019-10-14T10:45:10.267" v="162" actId="12"/>
          <ac:spMkLst>
            <pc:docMk/>
            <pc:sldMk cId="3775503264" sldId="283"/>
            <ac:spMk id="3" creationId="{B9746E6B-B56F-47DF-BC1A-189D8991D05D}"/>
          </ac:spMkLst>
        </pc:spChg>
        <pc:spChg chg="add del mod">
          <ac:chgData name="Dat.Tran" userId="7f922889-b8c0-4801-a8af-19da4b74889f" providerId="ADAL" clId="{F179F782-33B1-49C1-A172-E3BC231139EB}" dt="2019-10-14T10:59:52.581" v="164" actId="478"/>
          <ac:spMkLst>
            <pc:docMk/>
            <pc:sldMk cId="3775503264" sldId="283"/>
            <ac:spMk id="6" creationId="{DDA234ED-C24F-4105-B6D7-F1E505EAAA9A}"/>
          </ac:spMkLst>
        </pc:spChg>
        <pc:spChg chg="add del mod">
          <ac:chgData name="Dat.Tran" userId="7f922889-b8c0-4801-a8af-19da4b74889f" providerId="ADAL" clId="{F179F782-33B1-49C1-A172-E3BC231139EB}" dt="2019-10-14T11:02:42.877" v="171" actId="478"/>
          <ac:spMkLst>
            <pc:docMk/>
            <pc:sldMk cId="3775503264" sldId="283"/>
            <ac:spMk id="8" creationId="{B1B45741-98C4-4C1F-B8BB-39C79A6DBEE8}"/>
          </ac:spMkLst>
        </pc:spChg>
        <pc:spChg chg="add del mod">
          <ac:chgData name="Dat.Tran" userId="7f922889-b8c0-4801-a8af-19da4b74889f" providerId="ADAL" clId="{F179F782-33B1-49C1-A172-E3BC231139EB}" dt="2019-10-14T11:07:53.146" v="190" actId="478"/>
          <ac:spMkLst>
            <pc:docMk/>
            <pc:sldMk cId="3775503264" sldId="283"/>
            <ac:spMk id="9" creationId="{6225FD31-9C82-4F48-BBD0-213B087B75C1}"/>
          </ac:spMkLst>
        </pc:spChg>
        <pc:spChg chg="add del mod">
          <ac:chgData name="Dat.Tran" userId="7f922889-b8c0-4801-a8af-19da4b74889f" providerId="ADAL" clId="{F179F782-33B1-49C1-A172-E3BC231139EB}" dt="2019-10-14T11:26:47.763" v="219" actId="478"/>
          <ac:spMkLst>
            <pc:docMk/>
            <pc:sldMk cId="3775503264" sldId="283"/>
            <ac:spMk id="10" creationId="{F48EF1C4-E6B1-4E9E-951F-A26D07B02B4D}"/>
          </ac:spMkLst>
        </pc:spChg>
        <pc:spChg chg="add mod">
          <ac:chgData name="Dat.Tran" userId="7f922889-b8c0-4801-a8af-19da4b74889f" providerId="ADAL" clId="{F179F782-33B1-49C1-A172-E3BC231139EB}" dt="2019-10-14T11:27:13.864" v="225" actId="255"/>
          <ac:spMkLst>
            <pc:docMk/>
            <pc:sldMk cId="3775503264" sldId="283"/>
            <ac:spMk id="11" creationId="{E2087DDF-A723-406B-A76C-9FB6B19598E6}"/>
          </ac:spMkLst>
        </pc:spChg>
        <pc:picChg chg="add del mod ord">
          <ac:chgData name="Dat.Tran" userId="7f922889-b8c0-4801-a8af-19da4b74889f" providerId="ADAL" clId="{F179F782-33B1-49C1-A172-E3BC231139EB}" dt="2019-10-14T11:27:21.876" v="226" actId="478"/>
          <ac:picMkLst>
            <pc:docMk/>
            <pc:sldMk cId="3775503264" sldId="283"/>
            <ac:picMk id="7" creationId="{256056D2-7FD2-4C17-98C0-7E606C3B25AF}"/>
          </ac:picMkLst>
        </pc:picChg>
        <pc:picChg chg="add mod">
          <ac:chgData name="Dat.Tran" userId="7f922889-b8c0-4801-a8af-19da4b74889f" providerId="ADAL" clId="{F179F782-33B1-49C1-A172-E3BC231139EB}" dt="2019-10-14T11:28:30.821" v="228" actId="1076"/>
          <ac:picMkLst>
            <pc:docMk/>
            <pc:sldMk cId="3775503264" sldId="283"/>
            <ac:picMk id="12" creationId="{8F1F8301-25D2-4ECC-BC4B-BCF4105DA5B7}"/>
          </ac:picMkLst>
        </pc:picChg>
      </pc:sldChg>
      <pc:sldChg chg="addSp delSp modSp add">
        <pc:chgData name="Dat.Tran" userId="7f922889-b8c0-4801-a8af-19da4b74889f" providerId="ADAL" clId="{F179F782-33B1-49C1-A172-E3BC231139EB}" dt="2019-10-14T22:42:58.366" v="777" actId="113"/>
        <pc:sldMkLst>
          <pc:docMk/>
          <pc:sldMk cId="3566310373" sldId="284"/>
        </pc:sldMkLst>
        <pc:spChg chg="mod">
          <ac:chgData name="Dat.Tran" userId="7f922889-b8c0-4801-a8af-19da4b74889f" providerId="ADAL" clId="{F179F782-33B1-49C1-A172-E3BC231139EB}" dt="2019-10-14T12:06:50.532" v="359" actId="313"/>
          <ac:spMkLst>
            <pc:docMk/>
            <pc:sldMk cId="3566310373" sldId="284"/>
            <ac:spMk id="2" creationId="{FBC4A489-A284-4255-8013-FF3A7671C2B8}"/>
          </ac:spMkLst>
        </pc:spChg>
        <pc:spChg chg="del">
          <ac:chgData name="Dat.Tran" userId="7f922889-b8c0-4801-a8af-19da4b74889f" providerId="ADAL" clId="{F179F782-33B1-49C1-A172-E3BC231139EB}" dt="2019-10-14T12:06:10.082" v="352" actId="478"/>
          <ac:spMkLst>
            <pc:docMk/>
            <pc:sldMk cId="3566310373" sldId="284"/>
            <ac:spMk id="3" creationId="{B9746E6B-B56F-47DF-BC1A-189D8991D05D}"/>
          </ac:spMkLst>
        </pc:spChg>
        <pc:spChg chg="add mod">
          <ac:chgData name="Dat.Tran" userId="7f922889-b8c0-4801-a8af-19da4b74889f" providerId="ADAL" clId="{F179F782-33B1-49C1-A172-E3BC231139EB}" dt="2019-10-14T22:42:46.802" v="776" actId="113"/>
          <ac:spMkLst>
            <pc:docMk/>
            <pc:sldMk cId="3566310373" sldId="284"/>
            <ac:spMk id="5" creationId="{7339C78A-8A97-457A-A1EF-F8D40513F2C3}"/>
          </ac:spMkLst>
        </pc:spChg>
        <pc:spChg chg="add mod">
          <ac:chgData name="Dat.Tran" userId="7f922889-b8c0-4801-a8af-19da4b74889f" providerId="ADAL" clId="{F179F782-33B1-49C1-A172-E3BC231139EB}" dt="2019-10-14T22:42:58.366" v="777" actId="113"/>
          <ac:spMkLst>
            <pc:docMk/>
            <pc:sldMk cId="3566310373" sldId="284"/>
            <ac:spMk id="6" creationId="{CD9639FD-36EC-4576-8D54-A29A48596C33}"/>
          </ac:spMkLst>
        </pc:spChg>
        <pc:spChg chg="del">
          <ac:chgData name="Dat.Tran" userId="7f922889-b8c0-4801-a8af-19da4b74889f" providerId="ADAL" clId="{F179F782-33B1-49C1-A172-E3BC231139EB}" dt="2019-10-14T11:14:31" v="210" actId="478"/>
          <ac:spMkLst>
            <pc:docMk/>
            <pc:sldMk cId="3566310373" sldId="284"/>
            <ac:spMk id="10" creationId="{F48EF1C4-E6B1-4E9E-951F-A26D07B02B4D}"/>
          </ac:spMkLst>
        </pc:spChg>
        <pc:spChg chg="add del mod">
          <ac:chgData name="Dat.Tran" userId="7f922889-b8c0-4801-a8af-19da4b74889f" providerId="ADAL" clId="{F179F782-33B1-49C1-A172-E3BC231139EB}" dt="2019-10-14T12:06:13.677" v="353" actId="478"/>
          <ac:spMkLst>
            <pc:docMk/>
            <pc:sldMk cId="3566310373" sldId="284"/>
            <ac:spMk id="11" creationId="{9438DBC3-47CD-4BC2-9CF6-C664BDC459A4}"/>
          </ac:spMkLst>
        </pc:spChg>
        <pc:picChg chg="add mod">
          <ac:chgData name="Dat.Tran" userId="7f922889-b8c0-4801-a8af-19da4b74889f" providerId="ADAL" clId="{F179F782-33B1-49C1-A172-E3BC231139EB}" dt="2019-10-14T22:42:33.519" v="774" actId="1076"/>
          <ac:picMkLst>
            <pc:docMk/>
            <pc:sldMk cId="3566310373" sldId="284"/>
            <ac:picMk id="3" creationId="{7C43F051-E57E-47FA-AB2F-6A9EB55B0DBD}"/>
          </ac:picMkLst>
        </pc:picChg>
        <pc:picChg chg="add del mod">
          <ac:chgData name="Dat.Tran" userId="7f922889-b8c0-4801-a8af-19da4b74889f" providerId="ADAL" clId="{F179F782-33B1-49C1-A172-E3BC231139EB}" dt="2019-10-14T11:28:53.135" v="229" actId="478"/>
          <ac:picMkLst>
            <pc:docMk/>
            <pc:sldMk cId="3566310373" sldId="284"/>
            <ac:picMk id="6" creationId="{12F97A52-5A3A-4520-9708-46D6433BCB7D}"/>
          </ac:picMkLst>
        </pc:picChg>
        <pc:picChg chg="del mod">
          <ac:chgData name="Dat.Tran" userId="7f922889-b8c0-4801-a8af-19da4b74889f" providerId="ADAL" clId="{F179F782-33B1-49C1-A172-E3BC231139EB}" dt="2019-10-14T11:15:14.895" v="215" actId="478"/>
          <ac:picMkLst>
            <pc:docMk/>
            <pc:sldMk cId="3566310373" sldId="284"/>
            <ac:picMk id="7" creationId="{256056D2-7FD2-4C17-98C0-7E606C3B25AF}"/>
          </ac:picMkLst>
        </pc:picChg>
        <pc:picChg chg="add mod">
          <ac:chgData name="Dat.Tran" userId="7f922889-b8c0-4801-a8af-19da4b74889f" providerId="ADAL" clId="{F179F782-33B1-49C1-A172-E3BC231139EB}" dt="2019-10-14T12:06:34.024" v="358" actId="14100"/>
          <ac:picMkLst>
            <pc:docMk/>
            <pc:sldMk cId="3566310373" sldId="284"/>
            <ac:picMk id="8" creationId="{5CD34592-CC25-4203-AFC6-612993976370}"/>
          </ac:picMkLst>
        </pc:picChg>
      </pc:sldChg>
      <pc:sldChg chg="del">
        <pc:chgData name="Dat.Tran" userId="7f922889-b8c0-4801-a8af-19da4b74889f" providerId="ADAL" clId="{F179F782-33B1-49C1-A172-E3BC231139EB}" dt="2019-10-14T10:43:42.710" v="121" actId="2696"/>
        <pc:sldMkLst>
          <pc:docMk/>
          <pc:sldMk cId="3713868032" sldId="284"/>
        </pc:sldMkLst>
      </pc:sldChg>
      <pc:sldChg chg="del">
        <pc:chgData name="Dat.Tran" userId="7f922889-b8c0-4801-a8af-19da4b74889f" providerId="ADAL" clId="{F179F782-33B1-49C1-A172-E3BC231139EB}" dt="2019-10-14T10:43:43.113" v="122" actId="2696"/>
        <pc:sldMkLst>
          <pc:docMk/>
          <pc:sldMk cId="2481718539" sldId="285"/>
        </pc:sldMkLst>
      </pc:sldChg>
      <pc:sldChg chg="addSp delSp modSp add">
        <pc:chgData name="Dat.Tran" userId="7f922889-b8c0-4801-a8af-19da4b74889f" providerId="ADAL" clId="{F179F782-33B1-49C1-A172-E3BC231139EB}" dt="2019-10-14T12:07:37.376" v="387" actId="207"/>
        <pc:sldMkLst>
          <pc:docMk/>
          <pc:sldMk cId="2802395835" sldId="285"/>
        </pc:sldMkLst>
        <pc:spChg chg="mod">
          <ac:chgData name="Dat.Tran" userId="7f922889-b8c0-4801-a8af-19da4b74889f" providerId="ADAL" clId="{F179F782-33B1-49C1-A172-E3BC231139EB}" dt="2019-10-14T12:07:37.376" v="387" actId="207"/>
          <ac:spMkLst>
            <pc:docMk/>
            <pc:sldMk cId="2802395835" sldId="285"/>
            <ac:spMk id="2" creationId="{FBC4A489-A284-4255-8013-FF3A7671C2B8}"/>
          </ac:spMkLst>
        </pc:spChg>
        <pc:spChg chg="del">
          <ac:chgData name="Dat.Tran" userId="7f922889-b8c0-4801-a8af-19da4b74889f" providerId="ADAL" clId="{F179F782-33B1-49C1-A172-E3BC231139EB}" dt="2019-10-14T11:37:03.711" v="233" actId="478"/>
          <ac:spMkLst>
            <pc:docMk/>
            <pc:sldMk cId="2802395835" sldId="285"/>
            <ac:spMk id="5" creationId="{7339C78A-8A97-457A-A1EF-F8D40513F2C3}"/>
          </ac:spMkLst>
        </pc:spChg>
        <pc:spChg chg="add mod">
          <ac:chgData name="Dat.Tran" userId="7f922889-b8c0-4801-a8af-19da4b74889f" providerId="ADAL" clId="{F179F782-33B1-49C1-A172-E3BC231139EB}" dt="2019-10-14T12:05:11.418" v="340" actId="113"/>
          <ac:spMkLst>
            <pc:docMk/>
            <pc:sldMk cId="2802395835" sldId="285"/>
            <ac:spMk id="7" creationId="{C65F4A4D-04CB-4C65-B952-D5C5E29AF678}"/>
          </ac:spMkLst>
        </pc:spChg>
        <pc:picChg chg="del">
          <ac:chgData name="Dat.Tran" userId="7f922889-b8c0-4801-a8af-19da4b74889f" providerId="ADAL" clId="{F179F782-33B1-49C1-A172-E3BC231139EB}" dt="2019-10-14T11:30:04.039" v="232" actId="478"/>
          <ac:picMkLst>
            <pc:docMk/>
            <pc:sldMk cId="2802395835" sldId="285"/>
            <ac:picMk id="6" creationId="{12F97A52-5A3A-4520-9708-46D6433BCB7D}"/>
          </ac:picMkLst>
        </pc:picChg>
        <pc:picChg chg="add mod">
          <ac:chgData name="Dat.Tran" userId="7f922889-b8c0-4801-a8af-19da4b74889f" providerId="ADAL" clId="{F179F782-33B1-49C1-A172-E3BC231139EB}" dt="2019-10-14T12:04:16.512" v="338" actId="14100"/>
          <ac:picMkLst>
            <pc:docMk/>
            <pc:sldMk cId="2802395835" sldId="285"/>
            <ac:picMk id="8" creationId="{A2FCA456-216D-4B70-B37A-2472BCE7D32F}"/>
          </ac:picMkLst>
        </pc:picChg>
        <pc:picChg chg="add mod ord">
          <ac:chgData name="Dat.Tran" userId="7f922889-b8c0-4801-a8af-19da4b74889f" providerId="ADAL" clId="{F179F782-33B1-49C1-A172-E3BC231139EB}" dt="2019-10-14T12:04:07.919" v="337" actId="14100"/>
          <ac:picMkLst>
            <pc:docMk/>
            <pc:sldMk cId="2802395835" sldId="285"/>
            <ac:picMk id="9" creationId="{5C5FFB70-3E38-4DF3-A006-3C609FFDAB7B}"/>
          </ac:picMkLst>
        </pc:picChg>
      </pc:sldChg>
      <pc:sldChg chg="addSp delSp modSp add">
        <pc:chgData name="Dat.Tran" userId="7f922889-b8c0-4801-a8af-19da4b74889f" providerId="ADAL" clId="{F179F782-33B1-49C1-A172-E3BC231139EB}" dt="2019-10-14T12:03:03.800" v="330" actId="14100"/>
        <pc:sldMkLst>
          <pc:docMk/>
          <pc:sldMk cId="1018615057" sldId="286"/>
        </pc:sldMkLst>
        <pc:spChg chg="mod">
          <ac:chgData name="Dat.Tran" userId="7f922889-b8c0-4801-a8af-19da4b74889f" providerId="ADAL" clId="{F179F782-33B1-49C1-A172-E3BC231139EB}" dt="2019-10-14T12:01:30.960" v="319" actId="6549"/>
          <ac:spMkLst>
            <pc:docMk/>
            <pc:sldMk cId="1018615057" sldId="286"/>
            <ac:spMk id="2" creationId="{FBC4A489-A284-4255-8013-FF3A7671C2B8}"/>
          </ac:spMkLst>
        </pc:spChg>
        <pc:spChg chg="del">
          <ac:chgData name="Dat.Tran" userId="7f922889-b8c0-4801-a8af-19da4b74889f" providerId="ADAL" clId="{F179F782-33B1-49C1-A172-E3BC231139EB}" dt="2019-10-14T11:46:59.600" v="279" actId="478"/>
          <ac:spMkLst>
            <pc:docMk/>
            <pc:sldMk cId="1018615057" sldId="286"/>
            <ac:spMk id="3" creationId="{B9746E6B-B56F-47DF-BC1A-189D8991D05D}"/>
          </ac:spMkLst>
        </pc:spChg>
        <pc:spChg chg="add del mod">
          <ac:chgData name="Dat.Tran" userId="7f922889-b8c0-4801-a8af-19da4b74889f" providerId="ADAL" clId="{F179F782-33B1-49C1-A172-E3BC231139EB}" dt="2019-10-14T11:59:12.961" v="297" actId="478"/>
          <ac:spMkLst>
            <pc:docMk/>
            <pc:sldMk cId="1018615057" sldId="286"/>
            <ac:spMk id="5" creationId="{692CBF54-D95A-4151-BFAA-27ED70B06831}"/>
          </ac:spMkLst>
        </pc:spChg>
        <pc:spChg chg="del">
          <ac:chgData name="Dat.Tran" userId="7f922889-b8c0-4801-a8af-19da4b74889f" providerId="ADAL" clId="{F179F782-33B1-49C1-A172-E3BC231139EB}" dt="2019-10-14T11:46:04.008" v="275" actId="478"/>
          <ac:spMkLst>
            <pc:docMk/>
            <pc:sldMk cId="1018615057" sldId="286"/>
            <ac:spMk id="7" creationId="{C65F4A4D-04CB-4C65-B952-D5C5E29AF678}"/>
          </ac:spMkLst>
        </pc:spChg>
        <pc:spChg chg="add del mod">
          <ac:chgData name="Dat.Tran" userId="7f922889-b8c0-4801-a8af-19da4b74889f" providerId="ADAL" clId="{F179F782-33B1-49C1-A172-E3BC231139EB}" dt="2019-10-14T11:47:01.256" v="280" actId="478"/>
          <ac:spMkLst>
            <pc:docMk/>
            <pc:sldMk cId="1018615057" sldId="286"/>
            <ac:spMk id="10" creationId="{48D5F5E4-013C-4067-B552-3D898A1E4C2F}"/>
          </ac:spMkLst>
        </pc:spChg>
        <pc:spChg chg="add del mod">
          <ac:chgData name="Dat.Tran" userId="7f922889-b8c0-4801-a8af-19da4b74889f" providerId="ADAL" clId="{F179F782-33B1-49C1-A172-E3BC231139EB}" dt="2019-10-14T12:01:52.340" v="320" actId="478"/>
          <ac:spMkLst>
            <pc:docMk/>
            <pc:sldMk cId="1018615057" sldId="286"/>
            <ac:spMk id="12" creationId="{36B5FF5C-7142-410C-8516-6F4D8102C560}"/>
          </ac:spMkLst>
        </pc:spChg>
        <pc:spChg chg="add mod">
          <ac:chgData name="Dat.Tran" userId="7f922889-b8c0-4801-a8af-19da4b74889f" providerId="ADAL" clId="{F179F782-33B1-49C1-A172-E3BC231139EB}" dt="2019-10-14T12:02:55.568" v="329" actId="1076"/>
          <ac:spMkLst>
            <pc:docMk/>
            <pc:sldMk cId="1018615057" sldId="286"/>
            <ac:spMk id="13" creationId="{42F8BAE2-8E66-49D8-84FA-4BBA41FB0A6C}"/>
          </ac:spMkLst>
        </pc:spChg>
        <pc:picChg chg="del">
          <ac:chgData name="Dat.Tran" userId="7f922889-b8c0-4801-a8af-19da4b74889f" providerId="ADAL" clId="{F179F782-33B1-49C1-A172-E3BC231139EB}" dt="2019-10-14T11:46:05.200" v="276" actId="478"/>
          <ac:picMkLst>
            <pc:docMk/>
            <pc:sldMk cId="1018615057" sldId="286"/>
            <ac:picMk id="8" creationId="{A2FCA456-216D-4B70-B37A-2472BCE7D32F}"/>
          </ac:picMkLst>
        </pc:picChg>
        <pc:picChg chg="del">
          <ac:chgData name="Dat.Tran" userId="7f922889-b8c0-4801-a8af-19da4b74889f" providerId="ADAL" clId="{F179F782-33B1-49C1-A172-E3BC231139EB}" dt="2019-10-14T11:46:05.815" v="277" actId="478"/>
          <ac:picMkLst>
            <pc:docMk/>
            <pc:sldMk cId="1018615057" sldId="286"/>
            <ac:picMk id="9" creationId="{5C5FFB70-3E38-4DF3-A006-3C609FFDAB7B}"/>
          </ac:picMkLst>
        </pc:picChg>
        <pc:picChg chg="add del mod">
          <ac:chgData name="Dat.Tran" userId="7f922889-b8c0-4801-a8af-19da4b74889f" providerId="ADAL" clId="{F179F782-33B1-49C1-A172-E3BC231139EB}" dt="2019-10-14T12:02:17.521" v="326" actId="478"/>
          <ac:picMkLst>
            <pc:docMk/>
            <pc:sldMk cId="1018615057" sldId="286"/>
            <ac:picMk id="11" creationId="{80D388EB-A593-4628-982C-A1C98F009CDF}"/>
          </ac:picMkLst>
        </pc:picChg>
        <pc:picChg chg="add mod">
          <ac:chgData name="Dat.Tran" userId="7f922889-b8c0-4801-a8af-19da4b74889f" providerId="ADAL" clId="{F179F782-33B1-49C1-A172-E3BC231139EB}" dt="2019-10-14T12:03:03.800" v="330" actId="14100"/>
          <ac:picMkLst>
            <pc:docMk/>
            <pc:sldMk cId="1018615057" sldId="286"/>
            <ac:picMk id="14" creationId="{BEEE88C8-796F-4174-B797-458E241AE5F2}"/>
          </ac:picMkLst>
        </pc:picChg>
      </pc:sldChg>
      <pc:sldChg chg="del">
        <pc:chgData name="Dat.Tran" userId="7f922889-b8c0-4801-a8af-19da4b74889f" providerId="ADAL" clId="{F179F782-33B1-49C1-A172-E3BC231139EB}" dt="2019-10-14T10:43:43.584" v="123" actId="2696"/>
        <pc:sldMkLst>
          <pc:docMk/>
          <pc:sldMk cId="1365204545" sldId="286"/>
        </pc:sldMkLst>
      </pc:sldChg>
      <pc:sldChg chg="del">
        <pc:chgData name="Dat.Tran" userId="7f922889-b8c0-4801-a8af-19da4b74889f" providerId="ADAL" clId="{F179F782-33B1-49C1-A172-E3BC231139EB}" dt="2019-10-14T10:43:44.034" v="124" actId="2696"/>
        <pc:sldMkLst>
          <pc:docMk/>
          <pc:sldMk cId="1754445156" sldId="287"/>
        </pc:sldMkLst>
      </pc:sldChg>
      <pc:sldChg chg="modSp add ord">
        <pc:chgData name="Dat.Tran" userId="7f922889-b8c0-4801-a8af-19da4b74889f" providerId="ADAL" clId="{F179F782-33B1-49C1-A172-E3BC231139EB}" dt="2019-10-14T12:03:17.711" v="332" actId="14100"/>
        <pc:sldMkLst>
          <pc:docMk/>
          <pc:sldMk cId="4264426886" sldId="287"/>
        </pc:sldMkLst>
        <pc:spChg chg="mod">
          <ac:chgData name="Dat.Tran" userId="7f922889-b8c0-4801-a8af-19da4b74889f" providerId="ADAL" clId="{F179F782-33B1-49C1-A172-E3BC231139EB}" dt="2019-10-14T12:01:22.450" v="317" actId="6549"/>
          <ac:spMkLst>
            <pc:docMk/>
            <pc:sldMk cId="4264426886" sldId="287"/>
            <ac:spMk id="2" creationId="{FBC4A489-A284-4255-8013-FF3A7671C2B8}"/>
          </ac:spMkLst>
        </pc:spChg>
        <pc:picChg chg="mod">
          <ac:chgData name="Dat.Tran" userId="7f922889-b8c0-4801-a8af-19da4b74889f" providerId="ADAL" clId="{F179F782-33B1-49C1-A172-E3BC231139EB}" dt="2019-10-14T12:03:17.711" v="332" actId="14100"/>
          <ac:picMkLst>
            <pc:docMk/>
            <pc:sldMk cId="4264426886" sldId="287"/>
            <ac:picMk id="11" creationId="{80D388EB-A593-4628-982C-A1C98F009CDF}"/>
          </ac:picMkLst>
        </pc:picChg>
      </pc:sldChg>
      <pc:sldChg chg="addSp delSp modSp add">
        <pc:chgData name="Dat.Tran" userId="7f922889-b8c0-4801-a8af-19da4b74889f" providerId="ADAL" clId="{F179F782-33B1-49C1-A172-E3BC231139EB}" dt="2019-10-14T12:21:37.425" v="409" actId="1076"/>
        <pc:sldMkLst>
          <pc:docMk/>
          <pc:sldMk cId="4088431840" sldId="288"/>
        </pc:sldMkLst>
        <pc:spChg chg="mod">
          <ac:chgData name="Dat.Tran" userId="7f922889-b8c0-4801-a8af-19da4b74889f" providerId="ADAL" clId="{F179F782-33B1-49C1-A172-E3BC231139EB}" dt="2019-10-14T12:19:15.278" v="396" actId="255"/>
          <ac:spMkLst>
            <pc:docMk/>
            <pc:sldMk cId="4088431840" sldId="288"/>
            <ac:spMk id="2" creationId="{FBC4A489-A284-4255-8013-FF3A7671C2B8}"/>
          </ac:spMkLst>
        </pc:spChg>
        <pc:spChg chg="add mod">
          <ac:chgData name="Dat.Tran" userId="7f922889-b8c0-4801-a8af-19da4b74889f" providerId="ADAL" clId="{F179F782-33B1-49C1-A172-E3BC231139EB}" dt="2019-10-14T12:20:06.946" v="406" actId="208"/>
          <ac:spMkLst>
            <pc:docMk/>
            <pc:sldMk cId="4088431840" sldId="288"/>
            <ac:spMk id="5" creationId="{178D2FA8-A749-49A3-BCD7-1D7DE1889CF1}"/>
          </ac:spMkLst>
        </pc:spChg>
        <pc:spChg chg="del">
          <ac:chgData name="Dat.Tran" userId="7f922889-b8c0-4801-a8af-19da4b74889f" providerId="ADAL" clId="{F179F782-33B1-49C1-A172-E3BC231139EB}" dt="2019-10-14T12:19:23.216" v="397" actId="478"/>
          <ac:spMkLst>
            <pc:docMk/>
            <pc:sldMk cId="4088431840" sldId="288"/>
            <ac:spMk id="13" creationId="{42F8BAE2-8E66-49D8-84FA-4BBA41FB0A6C}"/>
          </ac:spMkLst>
        </pc:spChg>
        <pc:picChg chg="add del mod">
          <ac:chgData name="Dat.Tran" userId="7f922889-b8c0-4801-a8af-19da4b74889f" providerId="ADAL" clId="{F179F782-33B1-49C1-A172-E3BC231139EB}" dt="2019-10-14T12:21:31.229" v="407" actId="478"/>
          <ac:picMkLst>
            <pc:docMk/>
            <pc:sldMk cId="4088431840" sldId="288"/>
            <ac:picMk id="3" creationId="{99FDE86A-2DF5-4BD5-8968-65DEEB3DB8D3}"/>
          </ac:picMkLst>
        </pc:picChg>
        <pc:picChg chg="add mod">
          <ac:chgData name="Dat.Tran" userId="7f922889-b8c0-4801-a8af-19da4b74889f" providerId="ADAL" clId="{F179F782-33B1-49C1-A172-E3BC231139EB}" dt="2019-10-14T12:21:37.425" v="409" actId="1076"/>
          <ac:picMkLst>
            <pc:docMk/>
            <pc:sldMk cId="4088431840" sldId="288"/>
            <ac:picMk id="6" creationId="{95208098-4477-4537-9912-0847F6630C4E}"/>
          </ac:picMkLst>
        </pc:picChg>
        <pc:picChg chg="del">
          <ac:chgData name="Dat.Tran" userId="7f922889-b8c0-4801-a8af-19da4b74889f" providerId="ADAL" clId="{F179F782-33B1-49C1-A172-E3BC231139EB}" dt="2019-10-14T12:19:24.064" v="398" actId="478"/>
          <ac:picMkLst>
            <pc:docMk/>
            <pc:sldMk cId="4088431840" sldId="288"/>
            <ac:picMk id="14" creationId="{BEEE88C8-796F-4174-B797-458E241AE5F2}"/>
          </ac:picMkLst>
        </pc:picChg>
      </pc:sldChg>
      <pc:sldChg chg="add del">
        <pc:chgData name="Dat.Tran" userId="7f922889-b8c0-4801-a8af-19da4b74889f" providerId="ADAL" clId="{F179F782-33B1-49C1-A172-E3BC231139EB}" dt="2019-10-14T21:11:07.117" v="603" actId="2696"/>
        <pc:sldMkLst>
          <pc:docMk/>
          <pc:sldMk cId="1632989602" sldId="289"/>
        </pc:sldMkLst>
      </pc:sldChg>
      <pc:sldChg chg="addSp delSp modSp add">
        <pc:chgData name="Dat.Tran" userId="7f922889-b8c0-4801-a8af-19da4b74889f" providerId="ADAL" clId="{F179F782-33B1-49C1-A172-E3BC231139EB}" dt="2019-10-14T13:01:10.180" v="434" actId="14100"/>
        <pc:sldMkLst>
          <pc:docMk/>
          <pc:sldMk cId="2262706717" sldId="290"/>
        </pc:sldMkLst>
        <pc:spChg chg="mod">
          <ac:chgData name="Dat.Tran" userId="7f922889-b8c0-4801-a8af-19da4b74889f" providerId="ADAL" clId="{F179F782-33B1-49C1-A172-E3BC231139EB}" dt="2019-10-14T13:00:01.262" v="425" actId="20577"/>
          <ac:spMkLst>
            <pc:docMk/>
            <pc:sldMk cId="2262706717" sldId="290"/>
            <ac:spMk id="2" creationId="{FBC4A489-A284-4255-8013-FF3A7671C2B8}"/>
          </ac:spMkLst>
        </pc:spChg>
        <pc:spChg chg="add mod">
          <ac:chgData name="Dat.Tran" userId="7f922889-b8c0-4801-a8af-19da4b74889f" providerId="ADAL" clId="{F179F782-33B1-49C1-A172-E3BC231139EB}" dt="2019-10-14T13:00:33.484" v="431" actId="208"/>
          <ac:spMkLst>
            <pc:docMk/>
            <pc:sldMk cId="2262706717" sldId="290"/>
            <ac:spMk id="3" creationId="{221C422F-4662-4B25-A7B5-EA0DC160ECDD}"/>
          </ac:spMkLst>
        </pc:spChg>
        <pc:spChg chg="del">
          <ac:chgData name="Dat.Tran" userId="7f922889-b8c0-4801-a8af-19da4b74889f" providerId="ADAL" clId="{F179F782-33B1-49C1-A172-E3BC231139EB}" dt="2019-10-14T13:00:06.064" v="427" actId="478"/>
          <ac:spMkLst>
            <pc:docMk/>
            <pc:sldMk cId="2262706717" sldId="290"/>
            <ac:spMk id="5" creationId="{178D2FA8-A749-49A3-BCD7-1D7DE1889CF1}"/>
          </ac:spMkLst>
        </pc:spChg>
        <pc:picChg chg="del">
          <ac:chgData name="Dat.Tran" userId="7f922889-b8c0-4801-a8af-19da4b74889f" providerId="ADAL" clId="{F179F782-33B1-49C1-A172-E3BC231139EB}" dt="2019-10-14T13:00:04.747" v="426" actId="478"/>
          <ac:picMkLst>
            <pc:docMk/>
            <pc:sldMk cId="2262706717" sldId="290"/>
            <ac:picMk id="6" creationId="{95208098-4477-4537-9912-0847F6630C4E}"/>
          </ac:picMkLst>
        </pc:picChg>
        <pc:picChg chg="add mod">
          <ac:chgData name="Dat.Tran" userId="7f922889-b8c0-4801-a8af-19da4b74889f" providerId="ADAL" clId="{F179F782-33B1-49C1-A172-E3BC231139EB}" dt="2019-10-14T13:01:10.180" v="434" actId="14100"/>
          <ac:picMkLst>
            <pc:docMk/>
            <pc:sldMk cId="2262706717" sldId="290"/>
            <ac:picMk id="7" creationId="{3902AF5B-9FC3-499F-814E-70F65C57956B}"/>
          </ac:picMkLst>
        </pc:picChg>
      </pc:sldChg>
      <pc:sldChg chg="addSp delSp modSp add">
        <pc:chgData name="Dat.Tran" userId="7f922889-b8c0-4801-a8af-19da4b74889f" providerId="ADAL" clId="{F179F782-33B1-49C1-A172-E3BC231139EB}" dt="2019-10-14T21:47:23.045" v="699" actId="1076"/>
        <pc:sldMkLst>
          <pc:docMk/>
          <pc:sldMk cId="509226447" sldId="291"/>
        </pc:sldMkLst>
        <pc:spChg chg="mod">
          <ac:chgData name="Dat.Tran" userId="7f922889-b8c0-4801-a8af-19da4b74889f" providerId="ADAL" clId="{F179F782-33B1-49C1-A172-E3BC231139EB}" dt="2019-10-14T13:01:31.367" v="439" actId="20577"/>
          <ac:spMkLst>
            <pc:docMk/>
            <pc:sldMk cId="509226447" sldId="291"/>
            <ac:spMk id="2" creationId="{FBC4A489-A284-4255-8013-FF3A7671C2B8}"/>
          </ac:spMkLst>
        </pc:spChg>
        <pc:spChg chg="del">
          <ac:chgData name="Dat.Tran" userId="7f922889-b8c0-4801-a8af-19da4b74889f" providerId="ADAL" clId="{F179F782-33B1-49C1-A172-E3BC231139EB}" dt="2019-10-14T13:02:00.675" v="440" actId="478"/>
          <ac:spMkLst>
            <pc:docMk/>
            <pc:sldMk cId="509226447" sldId="291"/>
            <ac:spMk id="3" creationId="{221C422F-4662-4B25-A7B5-EA0DC160ECDD}"/>
          </ac:spMkLst>
        </pc:spChg>
        <pc:spChg chg="add mod">
          <ac:chgData name="Dat.Tran" userId="7f922889-b8c0-4801-a8af-19da4b74889f" providerId="ADAL" clId="{F179F782-33B1-49C1-A172-E3BC231139EB}" dt="2019-10-14T21:47:05.077" v="698" actId="113"/>
          <ac:spMkLst>
            <pc:docMk/>
            <pc:sldMk cId="509226447" sldId="291"/>
            <ac:spMk id="5" creationId="{953F9180-8026-4E6A-B97D-2651F0FB554B}"/>
          </ac:spMkLst>
        </pc:spChg>
        <pc:spChg chg="add del mod">
          <ac:chgData name="Dat.Tran" userId="7f922889-b8c0-4801-a8af-19da4b74889f" providerId="ADAL" clId="{F179F782-33B1-49C1-A172-E3BC231139EB}" dt="2019-10-14T13:07:14.938" v="520" actId="478"/>
          <ac:spMkLst>
            <pc:docMk/>
            <pc:sldMk cId="509226447" sldId="291"/>
            <ac:spMk id="10" creationId="{8DA03E87-8745-4037-AD90-1B9B9A17F533}"/>
          </ac:spMkLst>
        </pc:spChg>
        <pc:picChg chg="add mod">
          <ac:chgData name="Dat.Tran" userId="7f922889-b8c0-4801-a8af-19da4b74889f" providerId="ADAL" clId="{F179F782-33B1-49C1-A172-E3BC231139EB}" dt="2019-10-14T13:04:44.452" v="466" actId="1076"/>
          <ac:picMkLst>
            <pc:docMk/>
            <pc:sldMk cId="509226447" sldId="291"/>
            <ac:picMk id="6" creationId="{05B8D432-DD22-49D9-8B90-8F010A687560}"/>
          </ac:picMkLst>
        </pc:picChg>
        <pc:picChg chg="del">
          <ac:chgData name="Dat.Tran" userId="7f922889-b8c0-4801-a8af-19da4b74889f" providerId="ADAL" clId="{F179F782-33B1-49C1-A172-E3BC231139EB}" dt="2019-10-14T13:02:16.186" v="445" actId="478"/>
          <ac:picMkLst>
            <pc:docMk/>
            <pc:sldMk cId="509226447" sldId="291"/>
            <ac:picMk id="7" creationId="{3902AF5B-9FC3-499F-814E-70F65C57956B}"/>
          </ac:picMkLst>
        </pc:picChg>
        <pc:picChg chg="add mod">
          <ac:chgData name="Dat.Tran" userId="7f922889-b8c0-4801-a8af-19da4b74889f" providerId="ADAL" clId="{F179F782-33B1-49C1-A172-E3BC231139EB}" dt="2019-10-14T13:07:37.356" v="524" actId="1076"/>
          <ac:picMkLst>
            <pc:docMk/>
            <pc:sldMk cId="509226447" sldId="291"/>
            <ac:picMk id="8" creationId="{EF1D0FB1-CCBD-4C07-A0B2-BC1F2BC9D92F}"/>
          </ac:picMkLst>
        </pc:picChg>
        <pc:picChg chg="add mod">
          <ac:chgData name="Dat.Tran" userId="7f922889-b8c0-4801-a8af-19da4b74889f" providerId="ADAL" clId="{F179F782-33B1-49C1-A172-E3BC231139EB}" dt="2019-10-14T21:47:23.045" v="699" actId="1076"/>
          <ac:picMkLst>
            <pc:docMk/>
            <pc:sldMk cId="509226447" sldId="291"/>
            <ac:picMk id="9" creationId="{DCDD9C36-E006-4B63-AD5C-8DEAEBF4CE89}"/>
          </ac:picMkLst>
        </pc:picChg>
      </pc:sldChg>
      <pc:sldChg chg="addSp delSp modSp add">
        <pc:chgData name="Dat.Tran" userId="7f922889-b8c0-4801-a8af-19da4b74889f" providerId="ADAL" clId="{F179F782-33B1-49C1-A172-E3BC231139EB}" dt="2019-10-14T13:18:29.619" v="565" actId="20577"/>
        <pc:sldMkLst>
          <pc:docMk/>
          <pc:sldMk cId="881476888" sldId="292"/>
        </pc:sldMkLst>
        <pc:spChg chg="mod">
          <ac:chgData name="Dat.Tran" userId="7f922889-b8c0-4801-a8af-19da4b74889f" providerId="ADAL" clId="{F179F782-33B1-49C1-A172-E3BC231139EB}" dt="2019-10-14T13:18:29.619" v="565" actId="20577"/>
          <ac:spMkLst>
            <pc:docMk/>
            <pc:sldMk cId="881476888" sldId="292"/>
            <ac:spMk id="2" creationId="{FBC4A489-A284-4255-8013-FF3A7671C2B8}"/>
          </ac:spMkLst>
        </pc:spChg>
        <pc:spChg chg="add mod">
          <ac:chgData name="Dat.Tran" userId="7f922889-b8c0-4801-a8af-19da4b74889f" providerId="ADAL" clId="{F179F782-33B1-49C1-A172-E3BC231139EB}" dt="2019-10-14T13:15:24.103" v="551" actId="20577"/>
          <ac:spMkLst>
            <pc:docMk/>
            <pc:sldMk cId="881476888" sldId="292"/>
            <ac:spMk id="3" creationId="{5DC9A884-DE02-45BA-837A-061904E7BB36}"/>
          </ac:spMkLst>
        </pc:spChg>
        <pc:spChg chg="del">
          <ac:chgData name="Dat.Tran" userId="7f922889-b8c0-4801-a8af-19da4b74889f" providerId="ADAL" clId="{F179F782-33B1-49C1-A172-E3BC231139EB}" dt="2019-10-14T13:13:01.932" v="526" actId="478"/>
          <ac:spMkLst>
            <pc:docMk/>
            <pc:sldMk cId="881476888" sldId="292"/>
            <ac:spMk id="5" creationId="{953F9180-8026-4E6A-B97D-2651F0FB554B}"/>
          </ac:spMkLst>
        </pc:spChg>
        <pc:picChg chg="del">
          <ac:chgData name="Dat.Tran" userId="7f922889-b8c0-4801-a8af-19da4b74889f" providerId="ADAL" clId="{F179F782-33B1-49C1-A172-E3BC231139EB}" dt="2019-10-14T13:13:29.349" v="535" actId="478"/>
          <ac:picMkLst>
            <pc:docMk/>
            <pc:sldMk cId="881476888" sldId="292"/>
            <ac:picMk id="6" creationId="{05B8D432-DD22-49D9-8B90-8F010A687560}"/>
          </ac:picMkLst>
        </pc:picChg>
        <pc:picChg chg="add mod">
          <ac:chgData name="Dat.Tran" userId="7f922889-b8c0-4801-a8af-19da4b74889f" providerId="ADAL" clId="{F179F782-33B1-49C1-A172-E3BC231139EB}" dt="2019-10-14T13:15:40.773" v="553" actId="1076"/>
          <ac:picMkLst>
            <pc:docMk/>
            <pc:sldMk cId="881476888" sldId="292"/>
            <ac:picMk id="7" creationId="{053C95AE-8356-4DF1-83AD-D105F9858B9A}"/>
          </ac:picMkLst>
        </pc:picChg>
        <pc:picChg chg="del">
          <ac:chgData name="Dat.Tran" userId="7f922889-b8c0-4801-a8af-19da4b74889f" providerId="ADAL" clId="{F179F782-33B1-49C1-A172-E3BC231139EB}" dt="2019-10-14T13:13:37.143" v="537" actId="478"/>
          <ac:picMkLst>
            <pc:docMk/>
            <pc:sldMk cId="881476888" sldId="292"/>
            <ac:picMk id="8" creationId="{EF1D0FB1-CCBD-4C07-A0B2-BC1F2BC9D92F}"/>
          </ac:picMkLst>
        </pc:picChg>
        <pc:picChg chg="mod">
          <ac:chgData name="Dat.Tran" userId="7f922889-b8c0-4801-a8af-19da4b74889f" providerId="ADAL" clId="{F179F782-33B1-49C1-A172-E3BC231139EB}" dt="2019-10-14T13:14:07.461" v="543" actId="1076"/>
          <ac:picMkLst>
            <pc:docMk/>
            <pc:sldMk cId="881476888" sldId="292"/>
            <ac:picMk id="9" creationId="{DCDD9C36-E006-4B63-AD5C-8DEAEBF4CE89}"/>
          </ac:picMkLst>
        </pc:picChg>
        <pc:picChg chg="add mod">
          <ac:chgData name="Dat.Tran" userId="7f922889-b8c0-4801-a8af-19da4b74889f" providerId="ADAL" clId="{F179F782-33B1-49C1-A172-E3BC231139EB}" dt="2019-10-14T13:15:28.277" v="552" actId="1076"/>
          <ac:picMkLst>
            <pc:docMk/>
            <pc:sldMk cId="881476888" sldId="292"/>
            <ac:picMk id="10" creationId="{FA38EE87-A870-4292-A58F-1F911FAA96C1}"/>
          </ac:picMkLst>
        </pc:picChg>
      </pc:sldChg>
      <pc:sldChg chg="addSp delSp modSp add">
        <pc:chgData name="Dat.Tran" userId="7f922889-b8c0-4801-a8af-19da4b74889f" providerId="ADAL" clId="{F179F782-33B1-49C1-A172-E3BC231139EB}" dt="2019-10-14T21:19:24.290" v="656" actId="164"/>
        <pc:sldMkLst>
          <pc:docMk/>
          <pc:sldMk cId="664435102" sldId="293"/>
        </pc:sldMkLst>
        <pc:spChg chg="mod">
          <ac:chgData name="Dat.Tran" userId="7f922889-b8c0-4801-a8af-19da4b74889f" providerId="ADAL" clId="{F179F782-33B1-49C1-A172-E3BC231139EB}" dt="2019-10-14T13:19:15.346" v="593" actId="20577"/>
          <ac:spMkLst>
            <pc:docMk/>
            <pc:sldMk cId="664435102" sldId="293"/>
            <ac:spMk id="2" creationId="{FBC4A489-A284-4255-8013-FF3A7671C2B8}"/>
          </ac:spMkLst>
        </pc:spChg>
        <pc:spChg chg="del">
          <ac:chgData name="Dat.Tran" userId="7f922889-b8c0-4801-a8af-19da4b74889f" providerId="ADAL" clId="{F179F782-33B1-49C1-A172-E3BC231139EB}" dt="2019-10-14T13:18:51.618" v="580" actId="478"/>
          <ac:spMkLst>
            <pc:docMk/>
            <pc:sldMk cId="664435102" sldId="293"/>
            <ac:spMk id="3" creationId="{5DC9A884-DE02-45BA-837A-061904E7BB36}"/>
          </ac:spMkLst>
        </pc:spChg>
        <pc:spChg chg="add del mod">
          <ac:chgData name="Dat.Tran" userId="7f922889-b8c0-4801-a8af-19da4b74889f" providerId="ADAL" clId="{F179F782-33B1-49C1-A172-E3BC231139EB}" dt="2019-10-14T21:14:06.537" v="621" actId="478"/>
          <ac:spMkLst>
            <pc:docMk/>
            <pc:sldMk cId="664435102" sldId="293"/>
            <ac:spMk id="6" creationId="{A71F4ADB-BAA1-415A-BA36-507BE7B132B5}"/>
          </ac:spMkLst>
        </pc:spChg>
        <pc:spChg chg="add mod ord">
          <ac:chgData name="Dat.Tran" userId="7f922889-b8c0-4801-a8af-19da4b74889f" providerId="ADAL" clId="{F179F782-33B1-49C1-A172-E3BC231139EB}" dt="2019-10-14T21:16:36.078" v="639" actId="14100"/>
          <ac:spMkLst>
            <pc:docMk/>
            <pc:sldMk cId="664435102" sldId="293"/>
            <ac:spMk id="8" creationId="{FCB8E67C-5B37-43B6-8FB9-D91179F02564}"/>
          </ac:spMkLst>
        </pc:spChg>
        <pc:grpChg chg="add mod">
          <ac:chgData name="Dat.Tran" userId="7f922889-b8c0-4801-a8af-19da4b74889f" providerId="ADAL" clId="{F179F782-33B1-49C1-A172-E3BC231139EB}" dt="2019-10-14T21:19:24.290" v="656" actId="164"/>
          <ac:grpSpMkLst>
            <pc:docMk/>
            <pc:sldMk cId="664435102" sldId="293"/>
            <ac:grpSpMk id="17" creationId="{505BCADD-4B62-4671-92A9-0283CF3792A0}"/>
          </ac:grpSpMkLst>
        </pc:grpChg>
        <pc:picChg chg="add mod">
          <ac:chgData name="Dat.Tran" userId="7f922889-b8c0-4801-a8af-19da4b74889f" providerId="ADAL" clId="{F179F782-33B1-49C1-A172-E3BC231139EB}" dt="2019-10-14T21:16:51.459" v="640" actId="1076"/>
          <ac:picMkLst>
            <pc:docMk/>
            <pc:sldMk cId="664435102" sldId="293"/>
            <ac:picMk id="5" creationId="{2AA79963-E219-46B4-8242-9DA2CE617DC1}"/>
          </ac:picMkLst>
        </pc:picChg>
        <pc:picChg chg="del">
          <ac:chgData name="Dat.Tran" userId="7f922889-b8c0-4801-a8af-19da4b74889f" providerId="ADAL" clId="{F179F782-33B1-49C1-A172-E3BC231139EB}" dt="2019-10-14T13:18:49.146" v="578" actId="478"/>
          <ac:picMkLst>
            <pc:docMk/>
            <pc:sldMk cId="664435102" sldId="293"/>
            <ac:picMk id="7" creationId="{053C95AE-8356-4DF1-83AD-D105F9858B9A}"/>
          </ac:picMkLst>
        </pc:picChg>
        <pc:picChg chg="add mod">
          <ac:chgData name="Dat.Tran" userId="7f922889-b8c0-4801-a8af-19da4b74889f" providerId="ADAL" clId="{F179F782-33B1-49C1-A172-E3BC231139EB}" dt="2019-10-14T21:16:56.483" v="641" actId="1076"/>
          <ac:picMkLst>
            <pc:docMk/>
            <pc:sldMk cId="664435102" sldId="293"/>
            <ac:picMk id="7" creationId="{8C96A237-88CC-4BE3-9DF5-FB9EF6EDF61C}"/>
          </ac:picMkLst>
        </pc:picChg>
        <pc:picChg chg="del">
          <ac:chgData name="Dat.Tran" userId="7f922889-b8c0-4801-a8af-19da4b74889f" providerId="ADAL" clId="{F179F782-33B1-49C1-A172-E3BC231139EB}" dt="2019-10-14T13:18:48.328" v="577" actId="478"/>
          <ac:picMkLst>
            <pc:docMk/>
            <pc:sldMk cId="664435102" sldId="293"/>
            <ac:picMk id="9" creationId="{DCDD9C36-E006-4B63-AD5C-8DEAEBF4CE89}"/>
          </ac:picMkLst>
        </pc:picChg>
        <pc:picChg chg="del">
          <ac:chgData name="Dat.Tran" userId="7f922889-b8c0-4801-a8af-19da4b74889f" providerId="ADAL" clId="{F179F782-33B1-49C1-A172-E3BC231139EB}" dt="2019-10-14T13:18:50.161" v="579" actId="478"/>
          <ac:picMkLst>
            <pc:docMk/>
            <pc:sldMk cId="664435102" sldId="293"/>
            <ac:picMk id="10" creationId="{FA38EE87-A870-4292-A58F-1F911FAA96C1}"/>
          </ac:picMkLst>
        </pc:picChg>
        <pc:cxnChg chg="add mod">
          <ac:chgData name="Dat.Tran" userId="7f922889-b8c0-4801-a8af-19da4b74889f" providerId="ADAL" clId="{F179F782-33B1-49C1-A172-E3BC231139EB}" dt="2019-10-14T21:19:24.290" v="656" actId="164"/>
          <ac:cxnSpMkLst>
            <pc:docMk/>
            <pc:sldMk cId="664435102" sldId="293"/>
            <ac:cxnSpMk id="9" creationId="{42A0BB72-1BC8-4C94-A646-BDBDCD621D70}"/>
          </ac:cxnSpMkLst>
        </pc:cxnChg>
        <pc:cxnChg chg="add mod">
          <ac:chgData name="Dat.Tran" userId="7f922889-b8c0-4801-a8af-19da4b74889f" providerId="ADAL" clId="{F179F782-33B1-49C1-A172-E3BC231139EB}" dt="2019-10-14T21:18:11.676" v="648" actId="14100"/>
          <ac:cxnSpMkLst>
            <pc:docMk/>
            <pc:sldMk cId="664435102" sldId="293"/>
            <ac:cxnSpMk id="10" creationId="{5FEFF785-229E-4F7F-91C6-1F9B3D98B4A7}"/>
          </ac:cxnSpMkLst>
        </pc:cxnChg>
        <pc:cxnChg chg="add mod">
          <ac:chgData name="Dat.Tran" userId="7f922889-b8c0-4801-a8af-19da4b74889f" providerId="ADAL" clId="{F179F782-33B1-49C1-A172-E3BC231139EB}" dt="2019-10-14T21:19:24.290" v="656" actId="164"/>
          <ac:cxnSpMkLst>
            <pc:docMk/>
            <pc:sldMk cId="664435102" sldId="293"/>
            <ac:cxnSpMk id="15" creationId="{BDF1545E-4B58-4B46-98CE-41D4AC905860}"/>
          </ac:cxnSpMkLst>
        </pc:cxnChg>
      </pc:sldChg>
      <pc:sldChg chg="add del">
        <pc:chgData name="Dat.Tran" userId="7f922889-b8c0-4801-a8af-19da4b74889f" providerId="ADAL" clId="{F179F782-33B1-49C1-A172-E3BC231139EB}" dt="2019-10-14T21:53:47.921" v="748" actId="2696"/>
        <pc:sldMkLst>
          <pc:docMk/>
          <pc:sldMk cId="2506376824" sldId="294"/>
        </pc:sldMkLst>
      </pc:sldChg>
      <pc:sldChg chg="addSp delSp modSp add del">
        <pc:chgData name="Dat.Tran" userId="7f922889-b8c0-4801-a8af-19da4b74889f" providerId="ADAL" clId="{F179F782-33B1-49C1-A172-E3BC231139EB}" dt="2019-10-14T22:55:17.473" v="818" actId="2696"/>
        <pc:sldMkLst>
          <pc:docMk/>
          <pc:sldMk cId="3316525471" sldId="295"/>
        </pc:sldMkLst>
        <pc:spChg chg="mod">
          <ac:chgData name="Dat.Tran" userId="7f922889-b8c0-4801-a8af-19da4b74889f" providerId="ADAL" clId="{F179F782-33B1-49C1-A172-E3BC231139EB}" dt="2019-10-14T21:47:42.527" v="707" actId="20577"/>
          <ac:spMkLst>
            <pc:docMk/>
            <pc:sldMk cId="3316525471" sldId="295"/>
            <ac:spMk id="2" creationId="{FBC4A489-A284-4255-8013-FF3A7671C2B8}"/>
          </ac:spMkLst>
        </pc:spChg>
        <pc:spChg chg="add mod">
          <ac:chgData name="Dat.Tran" userId="7f922889-b8c0-4801-a8af-19da4b74889f" providerId="ADAL" clId="{F179F782-33B1-49C1-A172-E3BC231139EB}" dt="2019-10-14T21:49:35.976" v="719" actId="208"/>
          <ac:spMkLst>
            <pc:docMk/>
            <pc:sldMk cId="3316525471" sldId="295"/>
            <ac:spMk id="3" creationId="{0AB6798F-F401-49A8-8E85-1CA4A8A8831D}"/>
          </ac:spMkLst>
        </pc:spChg>
        <pc:spChg chg="del">
          <ac:chgData name="Dat.Tran" userId="7f922889-b8c0-4801-a8af-19da4b74889f" providerId="ADAL" clId="{F179F782-33B1-49C1-A172-E3BC231139EB}" dt="2019-10-14T21:47:50.119" v="709" actId="478"/>
          <ac:spMkLst>
            <pc:docMk/>
            <pc:sldMk cId="3316525471" sldId="295"/>
            <ac:spMk id="4" creationId="{C30A75E4-52DA-4B4A-97DC-387660DC19E1}"/>
          </ac:spMkLst>
        </pc:spChg>
        <pc:spChg chg="del">
          <ac:chgData name="Dat.Tran" userId="7f922889-b8c0-4801-a8af-19da4b74889f" providerId="ADAL" clId="{F179F782-33B1-49C1-A172-E3BC231139EB}" dt="2019-10-14T21:47:47.147" v="708" actId="478"/>
          <ac:spMkLst>
            <pc:docMk/>
            <pc:sldMk cId="3316525471" sldId="295"/>
            <ac:spMk id="8" creationId="{FCB8E67C-5B37-43B6-8FB9-D91179F02564}"/>
          </ac:spMkLst>
        </pc:spChg>
        <pc:grpChg chg="del">
          <ac:chgData name="Dat.Tran" userId="7f922889-b8c0-4801-a8af-19da4b74889f" providerId="ADAL" clId="{F179F782-33B1-49C1-A172-E3BC231139EB}" dt="2019-10-14T21:47:50.119" v="709" actId="478"/>
          <ac:grpSpMkLst>
            <pc:docMk/>
            <pc:sldMk cId="3316525471" sldId="295"/>
            <ac:grpSpMk id="17" creationId="{505BCADD-4B62-4671-92A9-0283CF3792A0}"/>
          </ac:grpSpMkLst>
        </pc:grpChg>
        <pc:picChg chg="del">
          <ac:chgData name="Dat.Tran" userId="7f922889-b8c0-4801-a8af-19da4b74889f" providerId="ADAL" clId="{F179F782-33B1-49C1-A172-E3BC231139EB}" dt="2019-10-14T21:47:50.119" v="709" actId="478"/>
          <ac:picMkLst>
            <pc:docMk/>
            <pc:sldMk cId="3316525471" sldId="295"/>
            <ac:picMk id="5" creationId="{2AA79963-E219-46B4-8242-9DA2CE617DC1}"/>
          </ac:picMkLst>
        </pc:picChg>
        <pc:picChg chg="add mod">
          <ac:chgData name="Dat.Tran" userId="7f922889-b8c0-4801-a8af-19da4b74889f" providerId="ADAL" clId="{F179F782-33B1-49C1-A172-E3BC231139EB}" dt="2019-10-14T21:52:44.557" v="741" actId="1076"/>
          <ac:picMkLst>
            <pc:docMk/>
            <pc:sldMk cId="3316525471" sldId="295"/>
            <ac:picMk id="6" creationId="{73BBEF76-23CD-490D-B058-58D85C01514D}"/>
          </ac:picMkLst>
        </pc:picChg>
        <pc:picChg chg="del">
          <ac:chgData name="Dat.Tran" userId="7f922889-b8c0-4801-a8af-19da4b74889f" providerId="ADAL" clId="{F179F782-33B1-49C1-A172-E3BC231139EB}" dt="2019-10-14T21:47:50.119" v="709" actId="478"/>
          <ac:picMkLst>
            <pc:docMk/>
            <pc:sldMk cId="3316525471" sldId="295"/>
            <ac:picMk id="7" creationId="{8C96A237-88CC-4BE3-9DF5-FB9EF6EDF61C}"/>
          </ac:picMkLst>
        </pc:picChg>
        <pc:picChg chg="add mod">
          <ac:chgData name="Dat.Tran" userId="7f922889-b8c0-4801-a8af-19da4b74889f" providerId="ADAL" clId="{F179F782-33B1-49C1-A172-E3BC231139EB}" dt="2019-10-14T21:52:50.198" v="742" actId="14100"/>
          <ac:picMkLst>
            <pc:docMk/>
            <pc:sldMk cId="3316525471" sldId="295"/>
            <ac:picMk id="11" creationId="{7FCD4D77-6B42-4300-84B1-39A07F1B2299}"/>
          </ac:picMkLst>
        </pc:picChg>
        <pc:picChg chg="add mod">
          <ac:chgData name="Dat.Tran" userId="7f922889-b8c0-4801-a8af-19da4b74889f" providerId="ADAL" clId="{F179F782-33B1-49C1-A172-E3BC231139EB}" dt="2019-10-14T21:52:53.389" v="743" actId="14100"/>
          <ac:picMkLst>
            <pc:docMk/>
            <pc:sldMk cId="3316525471" sldId="295"/>
            <ac:picMk id="12" creationId="{31A536D3-A594-4496-B6AC-992474E18426}"/>
          </ac:picMkLst>
        </pc:picChg>
        <pc:picChg chg="add mod">
          <ac:chgData name="Dat.Tran" userId="7f922889-b8c0-4801-a8af-19da4b74889f" providerId="ADAL" clId="{F179F782-33B1-49C1-A172-E3BC231139EB}" dt="2019-10-14T21:52:55.893" v="744" actId="14100"/>
          <ac:picMkLst>
            <pc:docMk/>
            <pc:sldMk cId="3316525471" sldId="295"/>
            <ac:picMk id="13" creationId="{5F720B64-107F-4404-9AF1-7ACAD9A50378}"/>
          </ac:picMkLst>
        </pc:picChg>
        <pc:picChg chg="add mod">
          <ac:chgData name="Dat.Tran" userId="7f922889-b8c0-4801-a8af-19da4b74889f" providerId="ADAL" clId="{F179F782-33B1-49C1-A172-E3BC231139EB}" dt="2019-10-14T21:53:14.473" v="747" actId="1037"/>
          <ac:picMkLst>
            <pc:docMk/>
            <pc:sldMk cId="3316525471" sldId="295"/>
            <ac:picMk id="14" creationId="{D883D709-D804-4641-96F2-CDF2BE606360}"/>
          </ac:picMkLst>
        </pc:picChg>
        <pc:cxnChg chg="del mod">
          <ac:chgData name="Dat.Tran" userId="7f922889-b8c0-4801-a8af-19da4b74889f" providerId="ADAL" clId="{F179F782-33B1-49C1-A172-E3BC231139EB}" dt="2019-10-14T21:47:50.119" v="709" actId="478"/>
          <ac:cxnSpMkLst>
            <pc:docMk/>
            <pc:sldMk cId="3316525471" sldId="295"/>
            <ac:cxnSpMk id="10" creationId="{5FEFF785-229E-4F7F-91C6-1F9B3D98B4A7}"/>
          </ac:cxnSpMkLst>
        </pc:cxnChg>
        <pc:cxnChg chg="add mod">
          <ac:chgData name="Dat.Tran" userId="7f922889-b8c0-4801-a8af-19da4b74889f" providerId="ADAL" clId="{F179F782-33B1-49C1-A172-E3BC231139EB}" dt="2019-10-14T21:55:31.342" v="766" actId="14100"/>
          <ac:cxnSpMkLst>
            <pc:docMk/>
            <pc:sldMk cId="3316525471" sldId="295"/>
            <ac:cxnSpMk id="18" creationId="{8ED77743-5164-4838-9FB0-75C5025C31CC}"/>
          </ac:cxnSpMkLst>
        </pc:cxnChg>
        <pc:cxnChg chg="add mod">
          <ac:chgData name="Dat.Tran" userId="7f922889-b8c0-4801-a8af-19da4b74889f" providerId="ADAL" clId="{F179F782-33B1-49C1-A172-E3BC231139EB}" dt="2019-10-14T21:55:26.958" v="765" actId="14100"/>
          <ac:cxnSpMkLst>
            <pc:docMk/>
            <pc:sldMk cId="3316525471" sldId="295"/>
            <ac:cxnSpMk id="19" creationId="{A1EF6AC5-4CC8-4129-BE3B-4CD0B657278D}"/>
          </ac:cxnSpMkLst>
        </pc:cxnChg>
        <pc:cxnChg chg="add mod">
          <ac:chgData name="Dat.Tran" userId="7f922889-b8c0-4801-a8af-19da4b74889f" providerId="ADAL" clId="{F179F782-33B1-49C1-A172-E3BC231139EB}" dt="2019-10-14T21:55:17.790" v="764" actId="14100"/>
          <ac:cxnSpMkLst>
            <pc:docMk/>
            <pc:sldMk cId="3316525471" sldId="295"/>
            <ac:cxnSpMk id="22" creationId="{9674245E-7AA8-4F75-840E-8E98F30A1F1B}"/>
          </ac:cxnSpMkLst>
        </pc:cxnChg>
        <pc:cxnChg chg="add mod">
          <ac:chgData name="Dat.Tran" userId="7f922889-b8c0-4801-a8af-19da4b74889f" providerId="ADAL" clId="{F179F782-33B1-49C1-A172-E3BC231139EB}" dt="2019-10-14T21:55:08.910" v="763" actId="14100"/>
          <ac:cxnSpMkLst>
            <pc:docMk/>
            <pc:sldMk cId="3316525471" sldId="295"/>
            <ac:cxnSpMk id="25" creationId="{071BAEF7-F44A-4BBA-9CEB-08676C293CE1}"/>
          </ac:cxnSpMkLst>
        </pc:cxnChg>
        <pc:cxnChg chg="add mod">
          <ac:chgData name="Dat.Tran" userId="7f922889-b8c0-4801-a8af-19da4b74889f" providerId="ADAL" clId="{F179F782-33B1-49C1-A172-E3BC231139EB}" dt="2019-10-14T21:55:01.550" v="761" actId="14100"/>
          <ac:cxnSpMkLst>
            <pc:docMk/>
            <pc:sldMk cId="3316525471" sldId="295"/>
            <ac:cxnSpMk id="26" creationId="{BD54054A-EFBB-446D-B152-8C5ACBA6D76C}"/>
          </ac:cxnSpMkLst>
        </pc:cxnChg>
      </pc:sldChg>
      <pc:sldChg chg="modSp add">
        <pc:chgData name="Dat.Tran" userId="7f922889-b8c0-4801-a8af-19da4b74889f" providerId="ADAL" clId="{F179F782-33B1-49C1-A172-E3BC231139EB}" dt="2019-10-14T22:55:00.697" v="817"/>
        <pc:sldMkLst>
          <pc:docMk/>
          <pc:sldMk cId="4105850518" sldId="296"/>
        </pc:sldMkLst>
        <pc:cxnChg chg="mod">
          <ac:chgData name="Dat.Tran" userId="7f922889-b8c0-4801-a8af-19da4b74889f" providerId="ADAL" clId="{F179F782-33B1-49C1-A172-E3BC231139EB}" dt="2019-10-14T22:55:00.697" v="817"/>
          <ac:cxnSpMkLst>
            <pc:docMk/>
            <pc:sldMk cId="4105850518" sldId="296"/>
            <ac:cxnSpMk id="18" creationId="{8ED77743-5164-4838-9FB0-75C5025C31CC}"/>
          </ac:cxnSpMkLst>
        </pc:cxnChg>
        <pc:cxnChg chg="mod">
          <ac:chgData name="Dat.Tran" userId="7f922889-b8c0-4801-a8af-19da4b74889f" providerId="ADAL" clId="{F179F782-33B1-49C1-A172-E3BC231139EB}" dt="2019-10-14T22:55:00.697" v="817"/>
          <ac:cxnSpMkLst>
            <pc:docMk/>
            <pc:sldMk cId="4105850518" sldId="296"/>
            <ac:cxnSpMk id="19" creationId="{A1EF6AC5-4CC8-4129-BE3B-4CD0B657278D}"/>
          </ac:cxnSpMkLst>
        </pc:cxnChg>
        <pc:cxnChg chg="mod">
          <ac:chgData name="Dat.Tran" userId="7f922889-b8c0-4801-a8af-19da4b74889f" providerId="ADAL" clId="{F179F782-33B1-49C1-A172-E3BC231139EB}" dt="2019-10-14T22:55:00.697" v="817"/>
          <ac:cxnSpMkLst>
            <pc:docMk/>
            <pc:sldMk cId="4105850518" sldId="296"/>
            <ac:cxnSpMk id="22" creationId="{9674245E-7AA8-4F75-840E-8E98F30A1F1B}"/>
          </ac:cxnSpMkLst>
        </pc:cxnChg>
        <pc:cxnChg chg="mod">
          <ac:chgData name="Dat.Tran" userId="7f922889-b8c0-4801-a8af-19da4b74889f" providerId="ADAL" clId="{F179F782-33B1-49C1-A172-E3BC231139EB}" dt="2019-10-14T22:55:00.697" v="817"/>
          <ac:cxnSpMkLst>
            <pc:docMk/>
            <pc:sldMk cId="4105850518" sldId="296"/>
            <ac:cxnSpMk id="25" creationId="{071BAEF7-F44A-4BBA-9CEB-08676C293CE1}"/>
          </ac:cxnSpMkLst>
        </pc:cxnChg>
        <pc:cxnChg chg="mod">
          <ac:chgData name="Dat.Tran" userId="7f922889-b8c0-4801-a8af-19da4b74889f" providerId="ADAL" clId="{F179F782-33B1-49C1-A172-E3BC231139EB}" dt="2019-10-14T22:55:00.697" v="817"/>
          <ac:cxnSpMkLst>
            <pc:docMk/>
            <pc:sldMk cId="4105850518" sldId="296"/>
            <ac:cxnSpMk id="26" creationId="{BD54054A-EFBB-446D-B152-8C5ACBA6D76C}"/>
          </ac:cxnSpMkLst>
        </pc:cxnChg>
      </pc:sldChg>
      <pc:sldChg chg="addSp delSp modSp add">
        <pc:chgData name="Dat.Tran" userId="7f922889-b8c0-4801-a8af-19da4b74889f" providerId="ADAL" clId="{F179F782-33B1-49C1-A172-E3BC231139EB}" dt="2019-10-14T22:54:36.386" v="816"/>
        <pc:sldMkLst>
          <pc:docMk/>
          <pc:sldMk cId="3507528956" sldId="297"/>
        </pc:sldMkLst>
        <pc:spChg chg="mod">
          <ac:chgData name="Dat.Tran" userId="7f922889-b8c0-4801-a8af-19da4b74889f" providerId="ADAL" clId="{F179F782-33B1-49C1-A172-E3BC231139EB}" dt="2019-10-14T22:50:49.569" v="792" actId="20577"/>
          <ac:spMkLst>
            <pc:docMk/>
            <pc:sldMk cId="3507528956" sldId="297"/>
            <ac:spMk id="2" creationId="{FBC4A489-A284-4255-8013-FF3A7671C2B8}"/>
          </ac:spMkLst>
        </pc:spChg>
        <pc:spChg chg="del">
          <ac:chgData name="Dat.Tran" userId="7f922889-b8c0-4801-a8af-19da4b74889f" providerId="ADAL" clId="{F179F782-33B1-49C1-A172-E3BC231139EB}" dt="2019-10-14T22:50:53.764" v="793" actId="478"/>
          <ac:spMkLst>
            <pc:docMk/>
            <pc:sldMk cId="3507528956" sldId="297"/>
            <ac:spMk id="3" creationId="{0AB6798F-F401-49A8-8E85-1CA4A8A8831D}"/>
          </ac:spMkLst>
        </pc:spChg>
        <pc:spChg chg="add mod">
          <ac:chgData name="Dat.Tran" userId="7f922889-b8c0-4801-a8af-19da4b74889f" providerId="ADAL" clId="{F179F782-33B1-49C1-A172-E3BC231139EB}" dt="2019-10-14T22:53:48.730" v="811" actId="14100"/>
          <ac:spMkLst>
            <pc:docMk/>
            <pc:sldMk cId="3507528956" sldId="297"/>
            <ac:spMk id="4" creationId="{C288751A-C728-49A7-8DFF-66E63E6B2C53}"/>
          </ac:spMkLst>
        </pc:spChg>
        <pc:picChg chg="add mod">
          <ac:chgData name="Dat.Tran" userId="7f922889-b8c0-4801-a8af-19da4b74889f" providerId="ADAL" clId="{F179F782-33B1-49C1-A172-E3BC231139EB}" dt="2019-10-14T22:53:37.394" v="808" actId="14100"/>
          <ac:picMkLst>
            <pc:docMk/>
            <pc:sldMk cId="3507528956" sldId="297"/>
            <ac:picMk id="5" creationId="{1FA4B348-5E03-42AB-8830-1AF70CFE8E24}"/>
          </ac:picMkLst>
        </pc:picChg>
        <pc:picChg chg="del">
          <ac:chgData name="Dat.Tran" userId="7f922889-b8c0-4801-a8af-19da4b74889f" providerId="ADAL" clId="{F179F782-33B1-49C1-A172-E3BC231139EB}" dt="2019-10-14T22:50:57.019" v="794" actId="478"/>
          <ac:picMkLst>
            <pc:docMk/>
            <pc:sldMk cId="3507528956" sldId="297"/>
            <ac:picMk id="6" creationId="{73BBEF76-23CD-490D-B058-58D85C01514D}"/>
          </ac:picMkLst>
        </pc:picChg>
        <pc:picChg chg="add mod">
          <ac:chgData name="Dat.Tran" userId="7f922889-b8c0-4801-a8af-19da4b74889f" providerId="ADAL" clId="{F179F782-33B1-49C1-A172-E3BC231139EB}" dt="2019-10-14T22:53:43.335" v="810" actId="14100"/>
          <ac:picMkLst>
            <pc:docMk/>
            <pc:sldMk cId="3507528956" sldId="297"/>
            <ac:picMk id="7" creationId="{7E342390-7A67-4881-92C6-854D6263AFE0}"/>
          </ac:picMkLst>
        </pc:picChg>
        <pc:picChg chg="del">
          <ac:chgData name="Dat.Tran" userId="7f922889-b8c0-4801-a8af-19da4b74889f" providerId="ADAL" clId="{F179F782-33B1-49C1-A172-E3BC231139EB}" dt="2019-10-14T22:50:57.019" v="794" actId="478"/>
          <ac:picMkLst>
            <pc:docMk/>
            <pc:sldMk cId="3507528956" sldId="297"/>
            <ac:picMk id="11" creationId="{7FCD4D77-6B42-4300-84B1-39A07F1B2299}"/>
          </ac:picMkLst>
        </pc:picChg>
        <pc:picChg chg="del">
          <ac:chgData name="Dat.Tran" userId="7f922889-b8c0-4801-a8af-19da4b74889f" providerId="ADAL" clId="{F179F782-33B1-49C1-A172-E3BC231139EB}" dt="2019-10-14T22:50:57.019" v="794" actId="478"/>
          <ac:picMkLst>
            <pc:docMk/>
            <pc:sldMk cId="3507528956" sldId="297"/>
            <ac:picMk id="12" creationId="{31A536D3-A594-4496-B6AC-992474E18426}"/>
          </ac:picMkLst>
        </pc:picChg>
        <pc:picChg chg="del">
          <ac:chgData name="Dat.Tran" userId="7f922889-b8c0-4801-a8af-19da4b74889f" providerId="ADAL" clId="{F179F782-33B1-49C1-A172-E3BC231139EB}" dt="2019-10-14T22:50:57.019" v="794" actId="478"/>
          <ac:picMkLst>
            <pc:docMk/>
            <pc:sldMk cId="3507528956" sldId="297"/>
            <ac:picMk id="13" creationId="{5F720B64-107F-4404-9AF1-7ACAD9A50378}"/>
          </ac:picMkLst>
        </pc:picChg>
        <pc:picChg chg="del">
          <ac:chgData name="Dat.Tran" userId="7f922889-b8c0-4801-a8af-19da4b74889f" providerId="ADAL" clId="{F179F782-33B1-49C1-A172-E3BC231139EB}" dt="2019-10-14T22:50:57.019" v="794" actId="478"/>
          <ac:picMkLst>
            <pc:docMk/>
            <pc:sldMk cId="3507528956" sldId="297"/>
            <ac:picMk id="14" creationId="{D883D709-D804-4641-96F2-CDF2BE606360}"/>
          </ac:picMkLst>
        </pc:picChg>
        <pc:cxnChg chg="add mod">
          <ac:chgData name="Dat.Tran" userId="7f922889-b8c0-4801-a8af-19da4b74889f" providerId="ADAL" clId="{F179F782-33B1-49C1-A172-E3BC231139EB}" dt="2019-10-14T22:54:36.386" v="816"/>
          <ac:cxnSpMkLst>
            <pc:docMk/>
            <pc:sldMk cId="3507528956" sldId="297"/>
            <ac:cxnSpMk id="17" creationId="{B049337C-45D9-477A-AA21-2D45626DEFE8}"/>
          </ac:cxnSpMkLst>
        </pc:cxnChg>
        <pc:cxnChg chg="del">
          <ac:chgData name="Dat.Tran" userId="7f922889-b8c0-4801-a8af-19da4b74889f" providerId="ADAL" clId="{F179F782-33B1-49C1-A172-E3BC231139EB}" dt="2019-10-14T22:50:57.019" v="794" actId="478"/>
          <ac:cxnSpMkLst>
            <pc:docMk/>
            <pc:sldMk cId="3507528956" sldId="297"/>
            <ac:cxnSpMk id="18" creationId="{8ED77743-5164-4838-9FB0-75C5025C31CC}"/>
          </ac:cxnSpMkLst>
        </pc:cxnChg>
        <pc:cxnChg chg="del">
          <ac:chgData name="Dat.Tran" userId="7f922889-b8c0-4801-a8af-19da4b74889f" providerId="ADAL" clId="{F179F782-33B1-49C1-A172-E3BC231139EB}" dt="2019-10-14T22:50:57.019" v="794" actId="478"/>
          <ac:cxnSpMkLst>
            <pc:docMk/>
            <pc:sldMk cId="3507528956" sldId="297"/>
            <ac:cxnSpMk id="19" creationId="{A1EF6AC5-4CC8-4129-BE3B-4CD0B657278D}"/>
          </ac:cxnSpMkLst>
        </pc:cxnChg>
        <pc:cxnChg chg="del">
          <ac:chgData name="Dat.Tran" userId="7f922889-b8c0-4801-a8af-19da4b74889f" providerId="ADAL" clId="{F179F782-33B1-49C1-A172-E3BC231139EB}" dt="2019-10-14T22:50:57.019" v="794" actId="478"/>
          <ac:cxnSpMkLst>
            <pc:docMk/>
            <pc:sldMk cId="3507528956" sldId="297"/>
            <ac:cxnSpMk id="22" creationId="{9674245E-7AA8-4F75-840E-8E98F30A1F1B}"/>
          </ac:cxnSpMkLst>
        </pc:cxnChg>
        <pc:cxnChg chg="del">
          <ac:chgData name="Dat.Tran" userId="7f922889-b8c0-4801-a8af-19da4b74889f" providerId="ADAL" clId="{F179F782-33B1-49C1-A172-E3BC231139EB}" dt="2019-10-14T22:50:57.019" v="794" actId="478"/>
          <ac:cxnSpMkLst>
            <pc:docMk/>
            <pc:sldMk cId="3507528956" sldId="297"/>
            <ac:cxnSpMk id="25" creationId="{071BAEF7-F44A-4BBA-9CEB-08676C293CE1}"/>
          </ac:cxnSpMkLst>
        </pc:cxnChg>
        <pc:cxnChg chg="del">
          <ac:chgData name="Dat.Tran" userId="7f922889-b8c0-4801-a8af-19da4b74889f" providerId="ADAL" clId="{F179F782-33B1-49C1-A172-E3BC231139EB}" dt="2019-10-14T22:50:57.019" v="794" actId="478"/>
          <ac:cxnSpMkLst>
            <pc:docMk/>
            <pc:sldMk cId="3507528956" sldId="297"/>
            <ac:cxnSpMk id="26" creationId="{BD54054A-EFBB-446D-B152-8C5ACBA6D76C}"/>
          </ac:cxnSpMkLst>
        </pc:cxnChg>
      </pc:sldChg>
      <pc:sldChg chg="addSp delSp modSp add">
        <pc:chgData name="Dat.Tran" userId="7f922889-b8c0-4801-a8af-19da4b74889f" providerId="ADAL" clId="{F179F782-33B1-49C1-A172-E3BC231139EB}" dt="2019-10-14T23:12:04.871" v="867" actId="14100"/>
        <pc:sldMkLst>
          <pc:docMk/>
          <pc:sldMk cId="1742377137" sldId="298"/>
        </pc:sldMkLst>
        <pc:spChg chg="mod">
          <ac:chgData name="Dat.Tran" userId="7f922889-b8c0-4801-a8af-19da4b74889f" providerId="ADAL" clId="{F179F782-33B1-49C1-A172-E3BC231139EB}" dt="2019-10-14T23:10:20.298" v="824" actId="20577"/>
          <ac:spMkLst>
            <pc:docMk/>
            <pc:sldMk cId="1742377137" sldId="298"/>
            <ac:spMk id="2" creationId="{FBC4A489-A284-4255-8013-FF3A7671C2B8}"/>
          </ac:spMkLst>
        </pc:spChg>
        <pc:spChg chg="add mod">
          <ac:chgData name="Dat.Tran" userId="7f922889-b8c0-4801-a8af-19da4b74889f" providerId="ADAL" clId="{F179F782-33B1-49C1-A172-E3BC231139EB}" dt="2019-10-14T23:11:33.355" v="846" actId="208"/>
          <ac:spMkLst>
            <pc:docMk/>
            <pc:sldMk cId="1742377137" sldId="298"/>
            <ac:spMk id="3" creationId="{D55CD084-FD24-4362-BBC7-94D9EA7069DC}"/>
          </ac:spMkLst>
        </pc:spChg>
        <pc:spChg chg="del">
          <ac:chgData name="Dat.Tran" userId="7f922889-b8c0-4801-a8af-19da4b74889f" providerId="ADAL" clId="{F179F782-33B1-49C1-A172-E3BC231139EB}" dt="2019-10-14T23:10:26.175" v="825" actId="478"/>
          <ac:spMkLst>
            <pc:docMk/>
            <pc:sldMk cId="1742377137" sldId="298"/>
            <ac:spMk id="4" creationId="{C288751A-C728-49A7-8DFF-66E63E6B2C53}"/>
          </ac:spMkLst>
        </pc:spChg>
        <pc:picChg chg="mod">
          <ac:chgData name="Dat.Tran" userId="7f922889-b8c0-4801-a8af-19da4b74889f" providerId="ADAL" clId="{F179F782-33B1-49C1-A172-E3BC231139EB}" dt="2019-10-14T23:11:47.501" v="865" actId="1036"/>
          <ac:picMkLst>
            <pc:docMk/>
            <pc:sldMk cId="1742377137" sldId="298"/>
            <ac:picMk id="5" creationId="{1FA4B348-5E03-42AB-8830-1AF70CFE8E24}"/>
          </ac:picMkLst>
        </pc:picChg>
        <pc:picChg chg="mod">
          <ac:chgData name="Dat.Tran" userId="7f922889-b8c0-4801-a8af-19da4b74889f" providerId="ADAL" clId="{F179F782-33B1-49C1-A172-E3BC231139EB}" dt="2019-10-14T23:11:48.419" v="866" actId="1036"/>
          <ac:picMkLst>
            <pc:docMk/>
            <pc:sldMk cId="1742377137" sldId="298"/>
            <ac:picMk id="7" creationId="{7E342390-7A67-4881-92C6-854D6263AFE0}"/>
          </ac:picMkLst>
        </pc:picChg>
        <pc:cxnChg chg="mod">
          <ac:chgData name="Dat.Tran" userId="7f922889-b8c0-4801-a8af-19da4b74889f" providerId="ADAL" clId="{F179F782-33B1-49C1-A172-E3BC231139EB}" dt="2019-10-14T23:12:04.871" v="867" actId="14100"/>
          <ac:cxnSpMkLst>
            <pc:docMk/>
            <pc:sldMk cId="1742377137" sldId="298"/>
            <ac:cxnSpMk id="17" creationId="{B049337C-45D9-477A-AA21-2D45626DEFE8}"/>
          </ac:cxnSpMkLst>
        </pc:cxnChg>
      </pc:sldChg>
      <pc:sldChg chg="addSp delSp modSp add">
        <pc:chgData name="Dat.Tran" userId="7f922889-b8c0-4801-a8af-19da4b74889f" providerId="ADAL" clId="{F179F782-33B1-49C1-A172-E3BC231139EB}" dt="2019-10-14T23:16:58.211" v="926" actId="20577"/>
        <pc:sldMkLst>
          <pc:docMk/>
          <pc:sldMk cId="1469839572" sldId="299"/>
        </pc:sldMkLst>
        <pc:spChg chg="mod">
          <ac:chgData name="Dat.Tran" userId="7f922889-b8c0-4801-a8af-19da4b74889f" providerId="ADAL" clId="{F179F782-33B1-49C1-A172-E3BC231139EB}" dt="2019-10-14T23:12:37.382" v="890" actId="20577"/>
          <ac:spMkLst>
            <pc:docMk/>
            <pc:sldMk cId="1469839572" sldId="299"/>
            <ac:spMk id="2" creationId="{FBC4A489-A284-4255-8013-FF3A7671C2B8}"/>
          </ac:spMkLst>
        </pc:spChg>
        <pc:spChg chg="del">
          <ac:chgData name="Dat.Tran" userId="7f922889-b8c0-4801-a8af-19da4b74889f" providerId="ADAL" clId="{F179F782-33B1-49C1-A172-E3BC231139EB}" dt="2019-10-14T23:15:02.813" v="891" actId="478"/>
          <ac:spMkLst>
            <pc:docMk/>
            <pc:sldMk cId="1469839572" sldId="299"/>
            <ac:spMk id="3" creationId="{D55CD084-FD24-4362-BBC7-94D9EA7069DC}"/>
          </ac:spMkLst>
        </pc:spChg>
        <pc:spChg chg="add mod">
          <ac:chgData name="Dat.Tran" userId="7f922889-b8c0-4801-a8af-19da4b74889f" providerId="ADAL" clId="{F179F782-33B1-49C1-A172-E3BC231139EB}" dt="2019-10-14T23:16:58.211" v="926" actId="20577"/>
          <ac:spMkLst>
            <pc:docMk/>
            <pc:sldMk cId="1469839572" sldId="299"/>
            <ac:spMk id="4" creationId="{38AB564A-BEEE-4ACB-A231-355516A5A1F2}"/>
          </ac:spMkLst>
        </pc:spChg>
        <pc:picChg chg="del">
          <ac:chgData name="Dat.Tran" userId="7f922889-b8c0-4801-a8af-19da4b74889f" providerId="ADAL" clId="{F179F782-33B1-49C1-A172-E3BC231139EB}" dt="2019-10-14T23:15:03.847" v="892" actId="478"/>
          <ac:picMkLst>
            <pc:docMk/>
            <pc:sldMk cId="1469839572" sldId="299"/>
            <ac:picMk id="5" creationId="{1FA4B348-5E03-42AB-8830-1AF70CFE8E24}"/>
          </ac:picMkLst>
        </pc:picChg>
        <pc:picChg chg="del">
          <ac:chgData name="Dat.Tran" userId="7f922889-b8c0-4801-a8af-19da4b74889f" providerId="ADAL" clId="{F179F782-33B1-49C1-A172-E3BC231139EB}" dt="2019-10-14T23:15:04.718" v="893" actId="478"/>
          <ac:picMkLst>
            <pc:docMk/>
            <pc:sldMk cId="1469839572" sldId="299"/>
            <ac:picMk id="7" creationId="{7E342390-7A67-4881-92C6-854D6263AFE0}"/>
          </ac:picMkLst>
        </pc:picChg>
        <pc:cxnChg chg="del mod">
          <ac:chgData name="Dat.Tran" userId="7f922889-b8c0-4801-a8af-19da4b74889f" providerId="ADAL" clId="{F179F782-33B1-49C1-A172-E3BC231139EB}" dt="2019-10-14T23:15:06.237" v="894" actId="478"/>
          <ac:cxnSpMkLst>
            <pc:docMk/>
            <pc:sldMk cId="1469839572" sldId="299"/>
            <ac:cxnSpMk id="17" creationId="{B049337C-45D9-477A-AA21-2D45626DEFE8}"/>
          </ac:cxnSpMkLst>
        </pc:cxnChg>
      </pc:sldChg>
      <pc:sldChg chg="addSp delSp modSp add">
        <pc:chgData name="Dat.Tran" userId="7f922889-b8c0-4801-a8af-19da4b74889f" providerId="ADAL" clId="{F179F782-33B1-49C1-A172-E3BC231139EB}" dt="2019-10-14T23:21:32.914" v="943" actId="14100"/>
        <pc:sldMkLst>
          <pc:docMk/>
          <pc:sldMk cId="1234403997" sldId="300"/>
        </pc:sldMkLst>
        <pc:spChg chg="del">
          <ac:chgData name="Dat.Tran" userId="7f922889-b8c0-4801-a8af-19da4b74889f" providerId="ADAL" clId="{F179F782-33B1-49C1-A172-E3BC231139EB}" dt="2019-10-14T23:18:07.783" v="928" actId="478"/>
          <ac:spMkLst>
            <pc:docMk/>
            <pc:sldMk cId="1234403997" sldId="300"/>
            <ac:spMk id="4" creationId="{38AB564A-BEEE-4ACB-A231-355516A5A1F2}"/>
          </ac:spMkLst>
        </pc:spChg>
        <pc:picChg chg="add mod">
          <ac:chgData name="Dat.Tran" userId="7f922889-b8c0-4801-a8af-19da4b74889f" providerId="ADAL" clId="{F179F782-33B1-49C1-A172-E3BC231139EB}" dt="2019-10-14T23:21:14.235" v="939" actId="1076"/>
          <ac:picMkLst>
            <pc:docMk/>
            <pc:sldMk cId="1234403997" sldId="300"/>
            <ac:picMk id="3" creationId="{9655A059-3A7B-40AA-9D26-1D0F4583BCCA}"/>
          </ac:picMkLst>
        </pc:picChg>
        <pc:picChg chg="add mod">
          <ac:chgData name="Dat.Tran" userId="7f922889-b8c0-4801-a8af-19da4b74889f" providerId="ADAL" clId="{F179F782-33B1-49C1-A172-E3BC231139EB}" dt="2019-10-14T23:21:16.672" v="940" actId="1076"/>
          <ac:picMkLst>
            <pc:docMk/>
            <pc:sldMk cId="1234403997" sldId="300"/>
            <ac:picMk id="5" creationId="{B0D3147E-2C75-4B30-83DD-5BDA8C3FEA56}"/>
          </ac:picMkLst>
        </pc:picChg>
        <pc:picChg chg="add mod">
          <ac:chgData name="Dat.Tran" userId="7f922889-b8c0-4801-a8af-19da4b74889f" providerId="ADAL" clId="{F179F782-33B1-49C1-A172-E3BC231139EB}" dt="2019-10-14T23:21:32.914" v="943" actId="14100"/>
          <ac:picMkLst>
            <pc:docMk/>
            <pc:sldMk cId="1234403997" sldId="300"/>
            <ac:picMk id="6" creationId="{5E03477A-3C3E-4C6C-A229-A1CAE01773B7}"/>
          </ac:picMkLst>
        </pc:picChg>
        <pc:picChg chg="add mod">
          <ac:chgData name="Dat.Tran" userId="7f922889-b8c0-4801-a8af-19da4b74889f" providerId="ADAL" clId="{F179F782-33B1-49C1-A172-E3BC231139EB}" dt="2019-10-14T23:21:28.536" v="942" actId="1076"/>
          <ac:picMkLst>
            <pc:docMk/>
            <pc:sldMk cId="1234403997" sldId="300"/>
            <ac:picMk id="7" creationId="{D2938721-E86B-4A88-801A-F412DF768000}"/>
          </ac:picMkLst>
        </pc:picChg>
      </pc:sldChg>
      <pc:sldChg chg="addSp delSp modSp add">
        <pc:chgData name="Dat.Tran" userId="7f922889-b8c0-4801-a8af-19da4b74889f" providerId="ADAL" clId="{F179F782-33B1-49C1-A172-E3BC231139EB}" dt="2019-10-14T23:44:34.994" v="957" actId="208"/>
        <pc:sldMkLst>
          <pc:docMk/>
          <pc:sldMk cId="1350066260" sldId="301"/>
        </pc:sldMkLst>
        <pc:spChg chg="mod">
          <ac:chgData name="Dat.Tran" userId="7f922889-b8c0-4801-a8af-19da4b74889f" providerId="ADAL" clId="{F179F782-33B1-49C1-A172-E3BC231139EB}" dt="2019-10-14T23:23:06.490" v="946"/>
          <ac:spMkLst>
            <pc:docMk/>
            <pc:sldMk cId="1350066260" sldId="301"/>
            <ac:spMk id="2" creationId="{FBC4A489-A284-4255-8013-FF3A7671C2B8}"/>
          </ac:spMkLst>
        </pc:spChg>
        <pc:spChg chg="add mod">
          <ac:chgData name="Dat.Tran" userId="7f922889-b8c0-4801-a8af-19da4b74889f" providerId="ADAL" clId="{F179F782-33B1-49C1-A172-E3BC231139EB}" dt="2019-10-14T23:44:34.994" v="957" actId="208"/>
          <ac:spMkLst>
            <pc:docMk/>
            <pc:sldMk cId="1350066260" sldId="301"/>
            <ac:spMk id="4" creationId="{CE60419A-041D-4D5D-9729-0556EC1345ED}"/>
          </ac:spMkLst>
        </pc:spChg>
        <pc:picChg chg="del">
          <ac:chgData name="Dat.Tran" userId="7f922889-b8c0-4801-a8af-19da4b74889f" providerId="ADAL" clId="{F179F782-33B1-49C1-A172-E3BC231139EB}" dt="2019-10-14T23:23:09.428" v="947" actId="478"/>
          <ac:picMkLst>
            <pc:docMk/>
            <pc:sldMk cId="1350066260" sldId="301"/>
            <ac:picMk id="3" creationId="{9655A059-3A7B-40AA-9D26-1D0F4583BCCA}"/>
          </ac:picMkLst>
        </pc:picChg>
        <pc:picChg chg="del">
          <ac:chgData name="Dat.Tran" userId="7f922889-b8c0-4801-a8af-19da4b74889f" providerId="ADAL" clId="{F179F782-33B1-49C1-A172-E3BC231139EB}" dt="2019-10-14T23:23:11.703" v="950" actId="478"/>
          <ac:picMkLst>
            <pc:docMk/>
            <pc:sldMk cId="1350066260" sldId="301"/>
            <ac:picMk id="5" creationId="{B0D3147E-2C75-4B30-83DD-5BDA8C3FEA56}"/>
          </ac:picMkLst>
        </pc:picChg>
        <pc:picChg chg="del">
          <ac:chgData name="Dat.Tran" userId="7f922889-b8c0-4801-a8af-19da4b74889f" providerId="ADAL" clId="{F179F782-33B1-49C1-A172-E3BC231139EB}" dt="2019-10-14T23:23:11.048" v="949" actId="478"/>
          <ac:picMkLst>
            <pc:docMk/>
            <pc:sldMk cId="1350066260" sldId="301"/>
            <ac:picMk id="6" creationId="{5E03477A-3C3E-4C6C-A229-A1CAE01773B7}"/>
          </ac:picMkLst>
        </pc:picChg>
        <pc:picChg chg="del">
          <ac:chgData name="Dat.Tran" userId="7f922889-b8c0-4801-a8af-19da4b74889f" providerId="ADAL" clId="{F179F782-33B1-49C1-A172-E3BC231139EB}" dt="2019-10-14T23:23:10.283" v="948" actId="478"/>
          <ac:picMkLst>
            <pc:docMk/>
            <pc:sldMk cId="1350066260" sldId="301"/>
            <ac:picMk id="7" creationId="{D2938721-E86B-4A88-801A-F412DF768000}"/>
          </ac:picMkLst>
        </pc:picChg>
      </pc:sldChg>
      <pc:sldChg chg="addSp delSp modSp add">
        <pc:chgData name="Dat.Tran" userId="7f922889-b8c0-4801-a8af-19da4b74889f" providerId="ADAL" clId="{F179F782-33B1-49C1-A172-E3BC231139EB}" dt="2019-10-14T23:48:24.521" v="989" actId="255"/>
        <pc:sldMkLst>
          <pc:docMk/>
          <pc:sldMk cId="3598997384" sldId="302"/>
        </pc:sldMkLst>
        <pc:spChg chg="mod">
          <ac:chgData name="Dat.Tran" userId="7f922889-b8c0-4801-a8af-19da4b74889f" providerId="ADAL" clId="{F179F782-33B1-49C1-A172-E3BC231139EB}" dt="2019-10-14T23:44:53.971" v="970" actId="255"/>
          <ac:spMkLst>
            <pc:docMk/>
            <pc:sldMk cId="3598997384" sldId="302"/>
            <ac:spMk id="2" creationId="{FBC4A489-A284-4255-8013-FF3A7671C2B8}"/>
          </ac:spMkLst>
        </pc:spChg>
        <pc:spChg chg="add mod">
          <ac:chgData name="Dat.Tran" userId="7f922889-b8c0-4801-a8af-19da4b74889f" providerId="ADAL" clId="{F179F782-33B1-49C1-A172-E3BC231139EB}" dt="2019-10-14T23:48:24.521" v="989" actId="255"/>
          <ac:spMkLst>
            <pc:docMk/>
            <pc:sldMk cId="3598997384" sldId="302"/>
            <ac:spMk id="3" creationId="{4E26704D-40C7-49C2-8966-7DA0A2D5F5CB}"/>
          </ac:spMkLst>
        </pc:spChg>
        <pc:spChg chg="del">
          <ac:chgData name="Dat.Tran" userId="7f922889-b8c0-4801-a8af-19da4b74889f" providerId="ADAL" clId="{F179F782-33B1-49C1-A172-E3BC231139EB}" dt="2019-10-14T23:44:58.820" v="971" actId="478"/>
          <ac:spMkLst>
            <pc:docMk/>
            <pc:sldMk cId="3598997384" sldId="302"/>
            <ac:spMk id="4" creationId="{CE60419A-041D-4D5D-9729-0556EC1345ED}"/>
          </ac:spMkLst>
        </pc:spChg>
        <pc:picChg chg="add mod">
          <ac:chgData name="Dat.Tran" userId="7f922889-b8c0-4801-a8af-19da4b74889f" providerId="ADAL" clId="{F179F782-33B1-49C1-A172-E3BC231139EB}" dt="2019-10-14T23:48:01.277" v="987" actId="1038"/>
          <ac:picMkLst>
            <pc:docMk/>
            <pc:sldMk cId="3598997384" sldId="302"/>
            <ac:picMk id="7" creationId="{49C421D9-040A-492F-873D-C4E6FA4109EC}"/>
          </ac:picMkLst>
        </pc:picChg>
      </pc:sldChg>
      <pc:sldChg chg="addSp delSp modSp add">
        <pc:chgData name="Dat.Tran" userId="7f922889-b8c0-4801-a8af-19da4b74889f" providerId="ADAL" clId="{F179F782-33B1-49C1-A172-E3BC231139EB}" dt="2019-10-14T23:52:38.054" v="1004" actId="1076"/>
        <pc:sldMkLst>
          <pc:docMk/>
          <pc:sldMk cId="2316812171" sldId="303"/>
        </pc:sldMkLst>
        <pc:spChg chg="del">
          <ac:chgData name="Dat.Tran" userId="7f922889-b8c0-4801-a8af-19da4b74889f" providerId="ADAL" clId="{F179F782-33B1-49C1-A172-E3BC231139EB}" dt="2019-10-14T23:48:34.931" v="991" actId="478"/>
          <ac:spMkLst>
            <pc:docMk/>
            <pc:sldMk cId="2316812171" sldId="303"/>
            <ac:spMk id="3" creationId="{4E26704D-40C7-49C2-8966-7DA0A2D5F5CB}"/>
          </ac:spMkLst>
        </pc:spChg>
        <pc:spChg chg="add mod">
          <ac:chgData name="Dat.Tran" userId="7f922889-b8c0-4801-a8af-19da4b74889f" providerId="ADAL" clId="{F179F782-33B1-49C1-A172-E3BC231139EB}" dt="2019-10-14T23:52:15.067" v="1002" actId="208"/>
          <ac:spMkLst>
            <pc:docMk/>
            <pc:sldMk cId="2316812171" sldId="303"/>
            <ac:spMk id="4" creationId="{84CDD0E1-93DD-447D-B672-C6C6620554F2}"/>
          </ac:spMkLst>
        </pc:spChg>
        <pc:picChg chg="add mod">
          <ac:chgData name="Dat.Tran" userId="7f922889-b8c0-4801-a8af-19da4b74889f" providerId="ADAL" clId="{F179F782-33B1-49C1-A172-E3BC231139EB}" dt="2019-10-14T23:52:38.054" v="1004" actId="1076"/>
          <ac:picMkLst>
            <pc:docMk/>
            <pc:sldMk cId="2316812171" sldId="303"/>
            <ac:picMk id="5" creationId="{D18BB546-C803-44D5-BE10-19DA5CEB025B}"/>
          </ac:picMkLst>
        </pc:picChg>
        <pc:picChg chg="del">
          <ac:chgData name="Dat.Tran" userId="7f922889-b8c0-4801-a8af-19da4b74889f" providerId="ADAL" clId="{F179F782-33B1-49C1-A172-E3BC231139EB}" dt="2019-10-14T23:48:36.581" v="992" actId="478"/>
          <ac:picMkLst>
            <pc:docMk/>
            <pc:sldMk cId="2316812171" sldId="303"/>
            <ac:picMk id="7" creationId="{49C421D9-040A-492F-873D-C4E6FA4109EC}"/>
          </ac:picMkLst>
        </pc:picChg>
      </pc:sldChg>
      <pc:sldChg chg="del">
        <pc:chgData name="Dat.Tran" userId="7f922889-b8c0-4801-a8af-19da4b74889f" providerId="ADAL" clId="{F179F782-33B1-49C1-A172-E3BC231139EB}" dt="2019-10-14T10:43:39.660" v="118" actId="2696"/>
        <pc:sldMkLst>
          <pc:docMk/>
          <pc:sldMk cId="795954247" sldId="304"/>
        </pc:sldMkLst>
      </pc:sldChg>
      <pc:sldChg chg="addSp delSp modSp add">
        <pc:chgData name="Dat.Tran" userId="7f922889-b8c0-4801-a8af-19da4b74889f" providerId="ADAL" clId="{F179F782-33B1-49C1-A172-E3BC231139EB}" dt="2019-10-14T23:58:55.440" v="1045" actId="20577"/>
        <pc:sldMkLst>
          <pc:docMk/>
          <pc:sldMk cId="3046189056" sldId="304"/>
        </pc:sldMkLst>
        <pc:spChg chg="mod">
          <ac:chgData name="Dat.Tran" userId="7f922889-b8c0-4801-a8af-19da4b74889f" providerId="ADAL" clId="{F179F782-33B1-49C1-A172-E3BC231139EB}" dt="2019-10-14T23:58:55.440" v="1045" actId="20577"/>
          <ac:spMkLst>
            <pc:docMk/>
            <pc:sldMk cId="3046189056" sldId="304"/>
            <ac:spMk id="2" creationId="{FBC4A489-A284-4255-8013-FF3A7671C2B8}"/>
          </ac:spMkLst>
        </pc:spChg>
        <pc:spChg chg="del">
          <ac:chgData name="Dat.Tran" userId="7f922889-b8c0-4801-a8af-19da4b74889f" providerId="ADAL" clId="{F179F782-33B1-49C1-A172-E3BC231139EB}" dt="2019-10-14T23:57:27.614" v="1034" actId="478"/>
          <ac:spMkLst>
            <pc:docMk/>
            <pc:sldMk cId="3046189056" sldId="304"/>
            <ac:spMk id="4" creationId="{84CDD0E1-93DD-447D-B672-C6C6620554F2}"/>
          </ac:spMkLst>
        </pc:spChg>
        <pc:spChg chg="add mod">
          <ac:chgData name="Dat.Tran" userId="7f922889-b8c0-4801-a8af-19da4b74889f" providerId="ADAL" clId="{F179F782-33B1-49C1-A172-E3BC231139EB}" dt="2019-10-14T23:58:21.770" v="1041" actId="20577"/>
          <ac:spMkLst>
            <pc:docMk/>
            <pc:sldMk cId="3046189056" sldId="304"/>
            <ac:spMk id="6" creationId="{D0492575-5814-43B2-8C67-71F9DE5FE265}"/>
          </ac:spMkLst>
        </pc:spChg>
        <pc:picChg chg="add mod">
          <ac:chgData name="Dat.Tran" userId="7f922889-b8c0-4801-a8af-19da4b74889f" providerId="ADAL" clId="{F179F782-33B1-49C1-A172-E3BC231139EB}" dt="2019-10-14T23:58:25.385" v="1042" actId="1076"/>
          <ac:picMkLst>
            <pc:docMk/>
            <pc:sldMk cId="3046189056" sldId="304"/>
            <ac:picMk id="3" creationId="{B4F5D482-CFEB-4BA1-8544-5A4FB3088A4B}"/>
          </ac:picMkLst>
        </pc:picChg>
        <pc:picChg chg="del">
          <ac:chgData name="Dat.Tran" userId="7f922889-b8c0-4801-a8af-19da4b74889f" providerId="ADAL" clId="{F179F782-33B1-49C1-A172-E3BC231139EB}" dt="2019-10-14T23:57:02.782" v="1006" actId="478"/>
          <ac:picMkLst>
            <pc:docMk/>
            <pc:sldMk cId="3046189056" sldId="304"/>
            <ac:picMk id="5" creationId="{D18BB546-C803-44D5-BE10-19DA5CEB025B}"/>
          </ac:picMkLst>
        </pc:picChg>
      </pc:sldChg>
      <pc:sldChg chg="addSp delSp modSp add">
        <pc:chgData name="Dat.Tran" userId="7f922889-b8c0-4801-a8af-19da4b74889f" providerId="ADAL" clId="{F179F782-33B1-49C1-A172-E3BC231139EB}" dt="2019-10-15T09:40:22.271" v="1293" actId="6549"/>
        <pc:sldMkLst>
          <pc:docMk/>
          <pc:sldMk cId="770598777" sldId="305"/>
        </pc:sldMkLst>
        <pc:spChg chg="mod">
          <ac:chgData name="Dat.Tran" userId="7f922889-b8c0-4801-a8af-19da4b74889f" providerId="ADAL" clId="{F179F782-33B1-49C1-A172-E3BC231139EB}" dt="2019-10-15T04:22:41.098" v="1092" actId="20577"/>
          <ac:spMkLst>
            <pc:docMk/>
            <pc:sldMk cId="770598777" sldId="305"/>
            <ac:spMk id="2" creationId="{FBC4A489-A284-4255-8013-FF3A7671C2B8}"/>
          </ac:spMkLst>
        </pc:spChg>
        <pc:spChg chg="del">
          <ac:chgData name="Dat.Tran" userId="7f922889-b8c0-4801-a8af-19da4b74889f" providerId="ADAL" clId="{F179F782-33B1-49C1-A172-E3BC231139EB}" dt="2019-10-15T03:43:42.270" v="1051" actId="478"/>
          <ac:spMkLst>
            <pc:docMk/>
            <pc:sldMk cId="770598777" sldId="305"/>
            <ac:spMk id="6" creationId="{D0492575-5814-43B2-8C67-71F9DE5FE265}"/>
          </ac:spMkLst>
        </pc:spChg>
        <pc:spChg chg="add del mod">
          <ac:chgData name="Dat.Tran" userId="7f922889-b8c0-4801-a8af-19da4b74889f" providerId="ADAL" clId="{F179F782-33B1-49C1-A172-E3BC231139EB}" dt="2019-10-15T04:28:34.727" v="1111" actId="478"/>
          <ac:spMkLst>
            <pc:docMk/>
            <pc:sldMk cId="770598777" sldId="305"/>
            <ac:spMk id="8" creationId="{AE9B9C31-2BD4-449F-83BF-E0954C8FE8B9}"/>
          </ac:spMkLst>
        </pc:spChg>
        <pc:spChg chg="add del">
          <ac:chgData name="Dat.Tran" userId="7f922889-b8c0-4801-a8af-19da4b74889f" providerId="ADAL" clId="{F179F782-33B1-49C1-A172-E3BC231139EB}" dt="2019-10-15T04:32:09.031" v="1195"/>
          <ac:spMkLst>
            <pc:docMk/>
            <pc:sldMk cId="770598777" sldId="305"/>
            <ac:spMk id="9" creationId="{0D31E948-9006-435F-93BD-BBC8FF857B0A}"/>
          </ac:spMkLst>
        </pc:spChg>
        <pc:spChg chg="add mod">
          <ac:chgData name="Dat.Tran" userId="7f922889-b8c0-4801-a8af-19da4b74889f" providerId="ADAL" clId="{F179F782-33B1-49C1-A172-E3BC231139EB}" dt="2019-10-15T09:40:22.271" v="1293" actId="6549"/>
          <ac:spMkLst>
            <pc:docMk/>
            <pc:sldMk cId="770598777" sldId="305"/>
            <ac:spMk id="10" creationId="{3DFE7A61-B4F9-4E00-834D-FB015DB83893}"/>
          </ac:spMkLst>
        </pc:spChg>
        <pc:picChg chg="del">
          <ac:chgData name="Dat.Tran" userId="7f922889-b8c0-4801-a8af-19da4b74889f" providerId="ADAL" clId="{F179F782-33B1-49C1-A172-E3BC231139EB}" dt="2019-10-15T03:43:43.046" v="1052" actId="478"/>
          <ac:picMkLst>
            <pc:docMk/>
            <pc:sldMk cId="770598777" sldId="305"/>
            <ac:picMk id="3" creationId="{B4F5D482-CFEB-4BA1-8544-5A4FB3088A4B}"/>
          </ac:picMkLst>
        </pc:picChg>
        <pc:picChg chg="add del mod">
          <ac:chgData name="Dat.Tran" userId="7f922889-b8c0-4801-a8af-19da4b74889f" providerId="ADAL" clId="{F179F782-33B1-49C1-A172-E3BC231139EB}" dt="2019-10-15T04:19:50.085" v="1056" actId="478"/>
          <ac:picMkLst>
            <pc:docMk/>
            <pc:sldMk cId="770598777" sldId="305"/>
            <ac:picMk id="4" creationId="{51D840DD-F4C2-4B32-A229-5EE10755AEA8}"/>
          </ac:picMkLst>
        </pc:picChg>
        <pc:picChg chg="add del mod">
          <ac:chgData name="Dat.Tran" userId="7f922889-b8c0-4801-a8af-19da4b74889f" providerId="ADAL" clId="{F179F782-33B1-49C1-A172-E3BC231139EB}" dt="2019-10-15T04:22:34.169" v="1091" actId="478"/>
          <ac:picMkLst>
            <pc:docMk/>
            <pc:sldMk cId="770598777" sldId="305"/>
            <ac:picMk id="5" creationId="{494E65EF-B657-48E1-BED1-CB602305A792}"/>
          </ac:picMkLst>
        </pc:picChg>
        <pc:picChg chg="add del mod">
          <ac:chgData name="Dat.Tran" userId="7f922889-b8c0-4801-a8af-19da4b74889f" providerId="ADAL" clId="{F179F782-33B1-49C1-A172-E3BC231139EB}" dt="2019-10-15T04:28:36.094" v="1112" actId="478"/>
          <ac:picMkLst>
            <pc:docMk/>
            <pc:sldMk cId="770598777" sldId="305"/>
            <ac:picMk id="7" creationId="{41C7C421-AE2F-435A-A784-839D7DA93B38}"/>
          </ac:picMkLst>
        </pc:picChg>
      </pc:sldChg>
      <pc:sldChg chg="del">
        <pc:chgData name="Dat.Tran" userId="7f922889-b8c0-4801-a8af-19da4b74889f" providerId="ADAL" clId="{F179F782-33B1-49C1-A172-E3BC231139EB}" dt="2019-10-14T10:43:41.139" v="119" actId="2696"/>
        <pc:sldMkLst>
          <pc:docMk/>
          <pc:sldMk cId="3084035618" sldId="305"/>
        </pc:sldMkLst>
      </pc:sldChg>
      <pc:sldChg chg="del">
        <pc:chgData name="Dat.Tran" userId="7f922889-b8c0-4801-a8af-19da4b74889f" providerId="ADAL" clId="{F179F782-33B1-49C1-A172-E3BC231139EB}" dt="2019-10-14T10:43:41.658" v="120" actId="2696"/>
        <pc:sldMkLst>
          <pc:docMk/>
          <pc:sldMk cId="1263871764" sldId="306"/>
        </pc:sldMkLst>
      </pc:sldChg>
      <pc:sldChg chg="add del">
        <pc:chgData name="Dat.Tran" userId="7f922889-b8c0-4801-a8af-19da4b74889f" providerId="ADAL" clId="{F179F782-33B1-49C1-A172-E3BC231139EB}" dt="2019-10-15T03:39:57.741" v="1048" actId="2696"/>
        <pc:sldMkLst>
          <pc:docMk/>
          <pc:sldMk cId="2887319470" sldId="306"/>
        </pc:sldMkLst>
      </pc:sldChg>
      <pc:sldChg chg="delSp modSp add del">
        <pc:chgData name="Dat.Tran" userId="7f922889-b8c0-4801-a8af-19da4b74889f" providerId="ADAL" clId="{F179F782-33B1-49C1-A172-E3BC231139EB}" dt="2019-10-15T10:04:04.383" v="1485" actId="2696"/>
        <pc:sldMkLst>
          <pc:docMk/>
          <pc:sldMk cId="4267159815" sldId="306"/>
        </pc:sldMkLst>
        <pc:spChg chg="mod">
          <ac:chgData name="Dat.Tran" userId="7f922889-b8c0-4801-a8af-19da4b74889f" providerId="ADAL" clId="{F179F782-33B1-49C1-A172-E3BC231139EB}" dt="2019-10-15T04:35:04.716" v="1256" actId="6549"/>
          <ac:spMkLst>
            <pc:docMk/>
            <pc:sldMk cId="4267159815" sldId="306"/>
            <ac:spMk id="2" creationId="{FBC4A489-A284-4255-8013-FF3A7671C2B8}"/>
          </ac:spMkLst>
        </pc:spChg>
        <pc:spChg chg="mod">
          <ac:chgData name="Dat.Tran" userId="7f922889-b8c0-4801-a8af-19da4b74889f" providerId="ADAL" clId="{F179F782-33B1-49C1-A172-E3BC231139EB}" dt="2019-10-15T04:22:27.139" v="1090" actId="13926"/>
          <ac:spMkLst>
            <pc:docMk/>
            <pc:sldMk cId="4267159815" sldId="306"/>
            <ac:spMk id="8" creationId="{AE9B9C31-2BD4-449F-83BF-E0954C8FE8B9}"/>
          </ac:spMkLst>
        </pc:spChg>
        <pc:picChg chg="mod">
          <ac:chgData name="Dat.Tran" userId="7f922889-b8c0-4801-a8af-19da4b74889f" providerId="ADAL" clId="{F179F782-33B1-49C1-A172-E3BC231139EB}" dt="2019-10-15T04:21:55.599" v="1074" actId="14100"/>
          <ac:picMkLst>
            <pc:docMk/>
            <pc:sldMk cId="4267159815" sldId="306"/>
            <ac:picMk id="5" creationId="{494E65EF-B657-48E1-BED1-CB602305A792}"/>
          </ac:picMkLst>
        </pc:picChg>
        <pc:picChg chg="del">
          <ac:chgData name="Dat.Tran" userId="7f922889-b8c0-4801-a8af-19da4b74889f" providerId="ADAL" clId="{F179F782-33B1-49C1-A172-E3BC231139EB}" dt="2019-10-15T04:21:48.256" v="1072" actId="478"/>
          <ac:picMkLst>
            <pc:docMk/>
            <pc:sldMk cId="4267159815" sldId="306"/>
            <ac:picMk id="7" creationId="{41C7C421-AE2F-435A-A784-839D7DA93B38}"/>
          </ac:picMkLst>
        </pc:picChg>
      </pc:sldChg>
      <pc:sldChg chg="addSp delSp modSp add">
        <pc:chgData name="Dat.Tran" userId="7f922889-b8c0-4801-a8af-19da4b74889f" providerId="ADAL" clId="{F179F782-33B1-49C1-A172-E3BC231139EB}" dt="2019-10-15T12:38:01.997" v="1889" actId="20577"/>
        <pc:sldMkLst>
          <pc:docMk/>
          <pc:sldMk cId="27681431" sldId="307"/>
        </pc:sldMkLst>
        <pc:spChg chg="mod">
          <ac:chgData name="Dat.Tran" userId="7f922889-b8c0-4801-a8af-19da4b74889f" providerId="ADAL" clId="{F179F782-33B1-49C1-A172-E3BC231139EB}" dt="2019-10-15T12:38:01.997" v="1889" actId="20577"/>
          <ac:spMkLst>
            <pc:docMk/>
            <pc:sldMk cId="27681431" sldId="307"/>
            <ac:spMk id="2" creationId="{FBC4A489-A284-4255-8013-FF3A7671C2B8}"/>
          </ac:spMkLst>
        </pc:spChg>
        <pc:spChg chg="add mod">
          <ac:chgData name="Dat.Tran" userId="7f922889-b8c0-4801-a8af-19da4b74889f" providerId="ADAL" clId="{F179F782-33B1-49C1-A172-E3BC231139EB}" dt="2019-10-15T10:12:23.731" v="1501" actId="13926"/>
          <ac:spMkLst>
            <pc:docMk/>
            <pc:sldMk cId="27681431" sldId="307"/>
            <ac:spMk id="4" creationId="{84168DB4-6471-4A3D-BAC0-678C844E5226}"/>
          </ac:spMkLst>
        </pc:spChg>
        <pc:spChg chg="del">
          <ac:chgData name="Dat.Tran" userId="7f922889-b8c0-4801-a8af-19da4b74889f" providerId="ADAL" clId="{F179F782-33B1-49C1-A172-E3BC231139EB}" dt="2019-10-15T04:27:51.486" v="1096" actId="478"/>
          <ac:spMkLst>
            <pc:docMk/>
            <pc:sldMk cId="27681431" sldId="307"/>
            <ac:spMk id="8" creationId="{AE9B9C31-2BD4-449F-83BF-E0954C8FE8B9}"/>
          </ac:spMkLst>
        </pc:spChg>
        <pc:picChg chg="add mod">
          <ac:chgData name="Dat.Tran" userId="7f922889-b8c0-4801-a8af-19da4b74889f" providerId="ADAL" clId="{F179F782-33B1-49C1-A172-E3BC231139EB}" dt="2019-10-15T04:29:03.210" v="1133" actId="14100"/>
          <ac:picMkLst>
            <pc:docMk/>
            <pc:sldMk cId="27681431" sldId="307"/>
            <ac:picMk id="3" creationId="{6E746126-A83A-4691-92B3-A6DF80C0252B}"/>
          </ac:picMkLst>
        </pc:picChg>
        <pc:picChg chg="del">
          <ac:chgData name="Dat.Tran" userId="7f922889-b8c0-4801-a8af-19da4b74889f" providerId="ADAL" clId="{F179F782-33B1-49C1-A172-E3BC231139EB}" dt="2019-10-15T04:27:52.350" v="1097" actId="478"/>
          <ac:picMkLst>
            <pc:docMk/>
            <pc:sldMk cId="27681431" sldId="307"/>
            <ac:picMk id="5" creationId="{494E65EF-B657-48E1-BED1-CB602305A792}"/>
          </ac:picMkLst>
        </pc:picChg>
      </pc:sldChg>
      <pc:sldChg chg="del">
        <pc:chgData name="Dat.Tran" userId="7f922889-b8c0-4801-a8af-19da4b74889f" providerId="ADAL" clId="{F179F782-33B1-49C1-A172-E3BC231139EB}" dt="2019-10-14T10:43:55.571" v="135" actId="2696"/>
        <pc:sldMkLst>
          <pc:docMk/>
          <pc:sldMk cId="3214142348" sldId="308"/>
        </pc:sldMkLst>
      </pc:sldChg>
      <pc:sldChg chg="add del">
        <pc:chgData name="Dat.Tran" userId="7f922889-b8c0-4801-a8af-19da4b74889f" providerId="ADAL" clId="{F179F782-33B1-49C1-A172-E3BC231139EB}" dt="2019-10-15T12:38:21.656" v="1890" actId="2696"/>
        <pc:sldMkLst>
          <pc:docMk/>
          <pc:sldMk cId="4180114121" sldId="308"/>
        </pc:sldMkLst>
      </pc:sldChg>
      <pc:sldChg chg="addSp delSp modSp add">
        <pc:chgData name="Dat.Tran" userId="7f922889-b8c0-4801-a8af-19da4b74889f" providerId="ADAL" clId="{F179F782-33B1-49C1-A172-E3BC231139EB}" dt="2019-10-15T10:28:55.868" v="1587" actId="6549"/>
        <pc:sldMkLst>
          <pc:docMk/>
          <pc:sldMk cId="348366303" sldId="309"/>
        </pc:sldMkLst>
        <pc:spChg chg="mod">
          <ac:chgData name="Dat.Tran" userId="7f922889-b8c0-4801-a8af-19da4b74889f" providerId="ADAL" clId="{F179F782-33B1-49C1-A172-E3BC231139EB}" dt="2019-10-15T10:28:55.868" v="1587" actId="6549"/>
          <ac:spMkLst>
            <pc:docMk/>
            <pc:sldMk cId="348366303" sldId="309"/>
            <ac:spMk id="2" creationId="{FBC4A489-A284-4255-8013-FF3A7671C2B8}"/>
          </ac:spMkLst>
        </pc:spChg>
        <pc:spChg chg="add mod">
          <ac:chgData name="Dat.Tran" userId="7f922889-b8c0-4801-a8af-19da4b74889f" providerId="ADAL" clId="{F179F782-33B1-49C1-A172-E3BC231139EB}" dt="2019-10-15T10:26:03.315" v="1509" actId="14100"/>
          <ac:spMkLst>
            <pc:docMk/>
            <pc:sldMk cId="348366303" sldId="309"/>
            <ac:spMk id="3" creationId="{20617B6B-AA6F-43F6-BD44-D2AE7962AFC5}"/>
          </ac:spMkLst>
        </pc:spChg>
        <pc:spChg chg="del mod">
          <ac:chgData name="Dat.Tran" userId="7f922889-b8c0-4801-a8af-19da4b74889f" providerId="ADAL" clId="{F179F782-33B1-49C1-A172-E3BC231139EB}" dt="2019-10-15T10:25:30.405" v="1504" actId="478"/>
          <ac:spMkLst>
            <pc:docMk/>
            <pc:sldMk cId="348366303" sldId="309"/>
            <ac:spMk id="8" creationId="{AE9B9C31-2BD4-449F-83BF-E0954C8FE8B9}"/>
          </ac:spMkLst>
        </pc:spChg>
        <pc:picChg chg="add mod">
          <ac:chgData name="Dat.Tran" userId="7f922889-b8c0-4801-a8af-19da4b74889f" providerId="ADAL" clId="{F179F782-33B1-49C1-A172-E3BC231139EB}" dt="2019-10-15T10:27:15.783" v="1516" actId="14100"/>
          <ac:picMkLst>
            <pc:docMk/>
            <pc:sldMk cId="348366303" sldId="309"/>
            <ac:picMk id="4" creationId="{0FBF2746-B758-40B3-BC3C-CDB0FCC24C78}"/>
          </ac:picMkLst>
        </pc:picChg>
        <pc:picChg chg="del">
          <ac:chgData name="Dat.Tran" userId="7f922889-b8c0-4801-a8af-19da4b74889f" providerId="ADAL" clId="{F179F782-33B1-49C1-A172-E3BC231139EB}" dt="2019-10-15T10:26:18.849" v="1510" actId="478"/>
          <ac:picMkLst>
            <pc:docMk/>
            <pc:sldMk cId="348366303" sldId="309"/>
            <ac:picMk id="7" creationId="{41C7C421-AE2F-435A-A784-839D7DA93B38}"/>
          </ac:picMkLst>
        </pc:picChg>
      </pc:sldChg>
      <pc:sldChg chg="del">
        <pc:chgData name="Dat.Tran" userId="7f922889-b8c0-4801-a8af-19da4b74889f" providerId="ADAL" clId="{F179F782-33B1-49C1-A172-E3BC231139EB}" dt="2019-10-14T10:43:47.445" v="126" actId="2696"/>
        <pc:sldMkLst>
          <pc:docMk/>
          <pc:sldMk cId="2351060998" sldId="309"/>
        </pc:sldMkLst>
      </pc:sldChg>
      <pc:sldChg chg="del">
        <pc:chgData name="Dat.Tran" userId="7f922889-b8c0-4801-a8af-19da4b74889f" providerId="ADAL" clId="{F179F782-33B1-49C1-A172-E3BC231139EB}" dt="2019-10-14T10:43:56.230" v="136" actId="2696"/>
        <pc:sldMkLst>
          <pc:docMk/>
          <pc:sldMk cId="2412675707" sldId="310"/>
        </pc:sldMkLst>
      </pc:sldChg>
      <pc:sldChg chg="addSp delSp modSp add">
        <pc:chgData name="Dat.Tran" userId="7f922889-b8c0-4801-a8af-19da4b74889f" providerId="ADAL" clId="{F179F782-33B1-49C1-A172-E3BC231139EB}" dt="2019-10-15T12:51:56.794" v="1910" actId="1076"/>
        <pc:sldMkLst>
          <pc:docMk/>
          <pc:sldMk cId="3452208204" sldId="310"/>
        </pc:sldMkLst>
        <pc:spChg chg="mod">
          <ac:chgData name="Dat.Tran" userId="7f922889-b8c0-4801-a8af-19da4b74889f" providerId="ADAL" clId="{F179F782-33B1-49C1-A172-E3BC231139EB}" dt="2019-10-15T12:38:34.393" v="1891" actId="20577"/>
          <ac:spMkLst>
            <pc:docMk/>
            <pc:sldMk cId="3452208204" sldId="310"/>
            <ac:spMk id="2" creationId="{FBC4A489-A284-4255-8013-FF3A7671C2B8}"/>
          </ac:spMkLst>
        </pc:spChg>
        <pc:spChg chg="del">
          <ac:chgData name="Dat.Tran" userId="7f922889-b8c0-4801-a8af-19da4b74889f" providerId="ADAL" clId="{F179F782-33B1-49C1-A172-E3BC231139EB}" dt="2019-10-15T12:50:10.078" v="1896" actId="478"/>
          <ac:spMkLst>
            <pc:docMk/>
            <pc:sldMk cId="3452208204" sldId="310"/>
            <ac:spMk id="4" creationId="{84168DB4-6471-4A3D-BAC0-678C844E5226}"/>
          </ac:spMkLst>
        </pc:spChg>
        <pc:spChg chg="add mod">
          <ac:chgData name="Dat.Tran" userId="7f922889-b8c0-4801-a8af-19da4b74889f" providerId="ADAL" clId="{F179F782-33B1-49C1-A172-E3BC231139EB}" dt="2019-10-15T12:51:05.577" v="1904" actId="14100"/>
          <ac:spMkLst>
            <pc:docMk/>
            <pc:sldMk cId="3452208204" sldId="310"/>
            <ac:spMk id="6" creationId="{4D3898B3-4E2E-4A32-9160-E37E872343D2}"/>
          </ac:spMkLst>
        </pc:spChg>
        <pc:picChg chg="del">
          <ac:chgData name="Dat.Tran" userId="7f922889-b8c0-4801-a8af-19da4b74889f" providerId="ADAL" clId="{F179F782-33B1-49C1-A172-E3BC231139EB}" dt="2019-10-15T12:49:28.384" v="1892" actId="478"/>
          <ac:picMkLst>
            <pc:docMk/>
            <pc:sldMk cId="3452208204" sldId="310"/>
            <ac:picMk id="3" creationId="{6E746126-A83A-4691-92B3-A6DF80C0252B}"/>
          </ac:picMkLst>
        </pc:picChg>
        <pc:picChg chg="add del mod">
          <ac:chgData name="Dat.Tran" userId="7f922889-b8c0-4801-a8af-19da4b74889f" providerId="ADAL" clId="{F179F782-33B1-49C1-A172-E3BC231139EB}" dt="2019-10-15T12:51:42.715" v="1907" actId="478"/>
          <ac:picMkLst>
            <pc:docMk/>
            <pc:sldMk cId="3452208204" sldId="310"/>
            <ac:picMk id="5" creationId="{DED41443-8CE8-4745-94F6-2EEE61B6D078}"/>
          </ac:picMkLst>
        </pc:picChg>
        <pc:picChg chg="add mod">
          <ac:chgData name="Dat.Tran" userId="7f922889-b8c0-4801-a8af-19da4b74889f" providerId="ADAL" clId="{F179F782-33B1-49C1-A172-E3BC231139EB}" dt="2019-10-15T12:51:56.794" v="1910" actId="1076"/>
          <ac:picMkLst>
            <pc:docMk/>
            <pc:sldMk cId="3452208204" sldId="310"/>
            <ac:picMk id="7" creationId="{8DE1E16C-D85E-466D-B3F5-21F92B170918}"/>
          </ac:picMkLst>
        </pc:picChg>
      </pc:sldChg>
      <pc:sldChg chg="del">
        <pc:chgData name="Dat.Tran" userId="7f922889-b8c0-4801-a8af-19da4b74889f" providerId="ADAL" clId="{F179F782-33B1-49C1-A172-E3BC231139EB}" dt="2019-10-14T10:43:57.266" v="138" actId="2696"/>
        <pc:sldMkLst>
          <pc:docMk/>
          <pc:sldMk cId="150604204" sldId="311"/>
        </pc:sldMkLst>
      </pc:sldChg>
      <pc:sldChg chg="addSp delSp modSp add">
        <pc:chgData name="Dat.Tran" userId="7f922889-b8c0-4801-a8af-19da4b74889f" providerId="ADAL" clId="{F179F782-33B1-49C1-A172-E3BC231139EB}" dt="2019-10-15T12:16:41.551" v="1825" actId="20577"/>
        <pc:sldMkLst>
          <pc:docMk/>
          <pc:sldMk cId="2654081171" sldId="311"/>
        </pc:sldMkLst>
        <pc:spChg chg="mod">
          <ac:chgData name="Dat.Tran" userId="7f922889-b8c0-4801-a8af-19da4b74889f" providerId="ADAL" clId="{F179F782-33B1-49C1-A172-E3BC231139EB}" dt="2019-10-15T12:16:41.551" v="1825" actId="20577"/>
          <ac:spMkLst>
            <pc:docMk/>
            <pc:sldMk cId="2654081171" sldId="311"/>
            <ac:spMk id="2" creationId="{FBC4A489-A284-4255-8013-FF3A7671C2B8}"/>
          </ac:spMkLst>
        </pc:spChg>
        <pc:spChg chg="mod">
          <ac:chgData name="Dat.Tran" userId="7f922889-b8c0-4801-a8af-19da4b74889f" providerId="ADAL" clId="{F179F782-33B1-49C1-A172-E3BC231139EB}" dt="2019-10-15T12:16:19.649" v="1823" actId="20577"/>
          <ac:spMkLst>
            <pc:docMk/>
            <pc:sldMk cId="2654081171" sldId="311"/>
            <ac:spMk id="8" creationId="{AE9B9C31-2BD4-449F-83BF-E0954C8FE8B9}"/>
          </ac:spMkLst>
        </pc:spChg>
        <pc:picChg chg="add">
          <ac:chgData name="Dat.Tran" userId="7f922889-b8c0-4801-a8af-19da4b74889f" providerId="ADAL" clId="{F179F782-33B1-49C1-A172-E3BC231139EB}" dt="2019-10-15T10:02:40.744" v="1469"/>
          <ac:picMkLst>
            <pc:docMk/>
            <pc:sldMk cId="2654081171" sldId="311"/>
            <ac:picMk id="5" creationId="{EE8CFE39-5333-403D-B762-7B201B5084A4}"/>
          </ac:picMkLst>
        </pc:picChg>
        <pc:picChg chg="del">
          <ac:chgData name="Dat.Tran" userId="7f922889-b8c0-4801-a8af-19da4b74889f" providerId="ADAL" clId="{F179F782-33B1-49C1-A172-E3BC231139EB}" dt="2019-10-15T10:02:39.861" v="1468" actId="478"/>
          <ac:picMkLst>
            <pc:docMk/>
            <pc:sldMk cId="2654081171" sldId="311"/>
            <ac:picMk id="7" creationId="{41C7C421-AE2F-435A-A784-839D7DA93B38}"/>
          </ac:picMkLst>
        </pc:picChg>
        <pc:cxnChg chg="add mod">
          <ac:chgData name="Dat.Tran" userId="7f922889-b8c0-4801-a8af-19da4b74889f" providerId="ADAL" clId="{F179F782-33B1-49C1-A172-E3BC231139EB}" dt="2019-10-15T10:03:53.433" v="1484" actId="14100"/>
          <ac:cxnSpMkLst>
            <pc:docMk/>
            <pc:sldMk cId="2654081171" sldId="311"/>
            <ac:cxnSpMk id="6" creationId="{190CF272-976A-4B05-934E-5E87EACD90C2}"/>
          </ac:cxnSpMkLst>
        </pc:cxnChg>
      </pc:sldChg>
      <pc:sldChg chg="del">
        <pc:chgData name="Dat.Tran" userId="7f922889-b8c0-4801-a8af-19da4b74889f" providerId="ADAL" clId="{F179F782-33B1-49C1-A172-E3BC231139EB}" dt="2019-10-14T10:43:56.824" v="137" actId="2696"/>
        <pc:sldMkLst>
          <pc:docMk/>
          <pc:sldMk cId="1664255830" sldId="312"/>
        </pc:sldMkLst>
      </pc:sldChg>
      <pc:sldChg chg="modSp add">
        <pc:chgData name="Dat.Tran" userId="7f922889-b8c0-4801-a8af-19da4b74889f" providerId="ADAL" clId="{F179F782-33B1-49C1-A172-E3BC231139EB}" dt="2019-10-15T12:12:35.751" v="1761" actId="20577"/>
        <pc:sldMkLst>
          <pc:docMk/>
          <pc:sldMk cId="2883994543" sldId="312"/>
        </pc:sldMkLst>
        <pc:spChg chg="mod">
          <ac:chgData name="Dat.Tran" userId="7f922889-b8c0-4801-a8af-19da4b74889f" providerId="ADAL" clId="{F179F782-33B1-49C1-A172-E3BC231139EB}" dt="2019-10-15T12:12:35.751" v="1761" actId="20577"/>
          <ac:spMkLst>
            <pc:docMk/>
            <pc:sldMk cId="2883994543" sldId="312"/>
            <ac:spMk id="2" creationId="{FBC4A489-A284-4255-8013-FF3A7671C2B8}"/>
          </ac:spMkLst>
        </pc:spChg>
      </pc:sldChg>
      <pc:sldChg chg="del">
        <pc:chgData name="Dat.Tran" userId="7f922889-b8c0-4801-a8af-19da4b74889f" providerId="ADAL" clId="{F179F782-33B1-49C1-A172-E3BC231139EB}" dt="2019-10-14T10:43:57.739" v="139" actId="2696"/>
        <pc:sldMkLst>
          <pc:docMk/>
          <pc:sldMk cId="3332186961" sldId="313"/>
        </pc:sldMkLst>
      </pc:sldChg>
      <pc:sldChg chg="addSp delSp modSp add">
        <pc:chgData name="Dat.Tran" userId="7f922889-b8c0-4801-a8af-19da4b74889f" providerId="ADAL" clId="{F179F782-33B1-49C1-A172-E3BC231139EB}" dt="2019-10-15T11:50:52.492" v="1687" actId="14100"/>
        <pc:sldMkLst>
          <pc:docMk/>
          <pc:sldMk cId="3535811241" sldId="313"/>
        </pc:sldMkLst>
        <pc:spChg chg="mod">
          <ac:chgData name="Dat.Tran" userId="7f922889-b8c0-4801-a8af-19da4b74889f" providerId="ADAL" clId="{F179F782-33B1-49C1-A172-E3BC231139EB}" dt="2019-10-15T11:31:57.249" v="1674" actId="20577"/>
          <ac:spMkLst>
            <pc:docMk/>
            <pc:sldMk cId="3535811241" sldId="313"/>
            <ac:spMk id="2" creationId="{FBC4A489-A284-4255-8013-FF3A7671C2B8}"/>
          </ac:spMkLst>
        </pc:spChg>
        <pc:spChg chg="del">
          <ac:chgData name="Dat.Tran" userId="7f922889-b8c0-4801-a8af-19da4b74889f" providerId="ADAL" clId="{F179F782-33B1-49C1-A172-E3BC231139EB}" dt="2019-10-15T11:49:51.763" v="1679" actId="478"/>
          <ac:spMkLst>
            <pc:docMk/>
            <pc:sldMk cId="3535811241" sldId="313"/>
            <ac:spMk id="3" creationId="{20617B6B-AA6F-43F6-BD44-D2AE7962AFC5}"/>
          </ac:spMkLst>
        </pc:spChg>
        <pc:spChg chg="add mod">
          <ac:chgData name="Dat.Tran" userId="7f922889-b8c0-4801-a8af-19da4b74889f" providerId="ADAL" clId="{F179F782-33B1-49C1-A172-E3BC231139EB}" dt="2019-10-15T11:50:44.821" v="1685" actId="208"/>
          <ac:spMkLst>
            <pc:docMk/>
            <pc:sldMk cId="3535811241" sldId="313"/>
            <ac:spMk id="6" creationId="{B0F750FD-158B-4813-AF69-FF4663675F72}"/>
          </ac:spMkLst>
        </pc:spChg>
        <pc:picChg chg="del">
          <ac:chgData name="Dat.Tran" userId="7f922889-b8c0-4801-a8af-19da4b74889f" providerId="ADAL" clId="{F179F782-33B1-49C1-A172-E3BC231139EB}" dt="2019-10-15T11:49:24.478" v="1675" actId="478"/>
          <ac:picMkLst>
            <pc:docMk/>
            <pc:sldMk cId="3535811241" sldId="313"/>
            <ac:picMk id="4" creationId="{0FBF2746-B758-40B3-BC3C-CDB0FCC24C78}"/>
          </ac:picMkLst>
        </pc:picChg>
        <pc:picChg chg="add mod">
          <ac:chgData name="Dat.Tran" userId="7f922889-b8c0-4801-a8af-19da4b74889f" providerId="ADAL" clId="{F179F782-33B1-49C1-A172-E3BC231139EB}" dt="2019-10-15T11:50:52.492" v="1687" actId="14100"/>
          <ac:picMkLst>
            <pc:docMk/>
            <pc:sldMk cId="3535811241" sldId="313"/>
            <ac:picMk id="5" creationId="{838B3DA5-C8D4-4198-B53A-C718463E9C71}"/>
          </ac:picMkLst>
        </pc:picChg>
      </pc:sldChg>
      <pc:sldChg chg="addSp delSp modSp add">
        <pc:chgData name="Dat.Tran" userId="7f922889-b8c0-4801-a8af-19da4b74889f" providerId="ADAL" clId="{F179F782-33B1-49C1-A172-E3BC231139EB}" dt="2019-10-15T11:31:38.911" v="1667" actId="207"/>
        <pc:sldMkLst>
          <pc:docMk/>
          <pc:sldMk cId="2393865712" sldId="314"/>
        </pc:sldMkLst>
        <pc:spChg chg="mod">
          <ac:chgData name="Dat.Tran" userId="7f922889-b8c0-4801-a8af-19da4b74889f" providerId="ADAL" clId="{F179F782-33B1-49C1-A172-E3BC231139EB}" dt="2019-10-15T11:16:30.860" v="1606" actId="20577"/>
          <ac:spMkLst>
            <pc:docMk/>
            <pc:sldMk cId="2393865712" sldId="314"/>
            <ac:spMk id="2" creationId="{FBC4A489-A284-4255-8013-FF3A7671C2B8}"/>
          </ac:spMkLst>
        </pc:spChg>
        <pc:spChg chg="del">
          <ac:chgData name="Dat.Tran" userId="7f922889-b8c0-4801-a8af-19da4b74889f" providerId="ADAL" clId="{F179F782-33B1-49C1-A172-E3BC231139EB}" dt="2019-10-15T11:16:35.938" v="1607" actId="478"/>
          <ac:spMkLst>
            <pc:docMk/>
            <pc:sldMk cId="2393865712" sldId="314"/>
            <ac:spMk id="3" creationId="{20617B6B-AA6F-43F6-BD44-D2AE7962AFC5}"/>
          </ac:spMkLst>
        </pc:spChg>
        <pc:spChg chg="add mod">
          <ac:chgData name="Dat.Tran" userId="7f922889-b8c0-4801-a8af-19da4b74889f" providerId="ADAL" clId="{F179F782-33B1-49C1-A172-E3BC231139EB}" dt="2019-10-15T11:17:27.863" v="1615" actId="14100"/>
          <ac:spMkLst>
            <pc:docMk/>
            <pc:sldMk cId="2393865712" sldId="314"/>
            <ac:spMk id="6" creationId="{A4A64098-57FA-4074-BE46-4477B9BAD9ED}"/>
          </ac:spMkLst>
        </pc:spChg>
        <pc:spChg chg="add mod">
          <ac:chgData name="Dat.Tran" userId="7f922889-b8c0-4801-a8af-19da4b74889f" providerId="ADAL" clId="{F179F782-33B1-49C1-A172-E3BC231139EB}" dt="2019-10-15T11:31:34.783" v="1666" actId="207"/>
          <ac:spMkLst>
            <pc:docMk/>
            <pc:sldMk cId="2393865712" sldId="314"/>
            <ac:spMk id="8" creationId="{D40A815F-861D-4C54-8586-47DE94B2D1C9}"/>
          </ac:spMkLst>
        </pc:spChg>
        <pc:spChg chg="add del mod">
          <ac:chgData name="Dat.Tran" userId="7f922889-b8c0-4801-a8af-19da4b74889f" providerId="ADAL" clId="{F179F782-33B1-49C1-A172-E3BC231139EB}" dt="2019-10-15T11:31:38.911" v="1667" actId="207"/>
          <ac:spMkLst>
            <pc:docMk/>
            <pc:sldMk cId="2393865712" sldId="314"/>
            <ac:spMk id="9" creationId="{88F0CD57-03F6-4859-98E4-6136CCC93A3C}"/>
          </ac:spMkLst>
        </pc:spChg>
        <pc:spChg chg="add mod">
          <ac:chgData name="Dat.Tran" userId="7f922889-b8c0-4801-a8af-19da4b74889f" providerId="ADAL" clId="{F179F782-33B1-49C1-A172-E3BC231139EB}" dt="2019-10-15T11:31:28.921" v="1665" actId="207"/>
          <ac:spMkLst>
            <pc:docMk/>
            <pc:sldMk cId="2393865712" sldId="314"/>
            <ac:spMk id="11" creationId="{8ED780DA-2BD8-42F1-A8DF-FAC8A685D16F}"/>
          </ac:spMkLst>
        </pc:spChg>
        <pc:picChg chg="del">
          <ac:chgData name="Dat.Tran" userId="7f922889-b8c0-4801-a8af-19da4b74889f" providerId="ADAL" clId="{F179F782-33B1-49C1-A172-E3BC231139EB}" dt="2019-10-15T11:16:40.224" v="1609" actId="478"/>
          <ac:picMkLst>
            <pc:docMk/>
            <pc:sldMk cId="2393865712" sldId="314"/>
            <ac:picMk id="4" creationId="{0FBF2746-B758-40B3-BC3C-CDB0FCC24C78}"/>
          </ac:picMkLst>
        </pc:picChg>
        <pc:picChg chg="add mod">
          <ac:chgData name="Dat.Tran" userId="7f922889-b8c0-4801-a8af-19da4b74889f" providerId="ADAL" clId="{F179F782-33B1-49C1-A172-E3BC231139EB}" dt="2019-10-15T11:27:42.693" v="1639" actId="1076"/>
          <ac:picMkLst>
            <pc:docMk/>
            <pc:sldMk cId="2393865712" sldId="314"/>
            <ac:picMk id="5" creationId="{9FACBEF9-97F3-42A8-9F30-D51BF64008C6}"/>
          </ac:picMkLst>
        </pc:picChg>
        <pc:picChg chg="add mod">
          <ac:chgData name="Dat.Tran" userId="7f922889-b8c0-4801-a8af-19da4b74889f" providerId="ADAL" clId="{F179F782-33B1-49C1-A172-E3BC231139EB}" dt="2019-10-15T11:28:01.470" v="1643" actId="14100"/>
          <ac:picMkLst>
            <pc:docMk/>
            <pc:sldMk cId="2393865712" sldId="314"/>
            <ac:picMk id="7" creationId="{647FDC12-2B10-49D2-907C-11CD25981E64}"/>
          </ac:picMkLst>
        </pc:picChg>
        <pc:picChg chg="add mod">
          <ac:chgData name="Dat.Tran" userId="7f922889-b8c0-4801-a8af-19da4b74889f" providerId="ADAL" clId="{F179F782-33B1-49C1-A172-E3BC231139EB}" dt="2019-10-15T11:30:42.493" v="1655" actId="1076"/>
          <ac:picMkLst>
            <pc:docMk/>
            <pc:sldMk cId="2393865712" sldId="314"/>
            <ac:picMk id="10" creationId="{436F79F2-A7E4-48C5-B483-7900220E71B2}"/>
          </ac:picMkLst>
        </pc:picChg>
      </pc:sldChg>
      <pc:sldChg chg="del">
        <pc:chgData name="Dat.Tran" userId="7f922889-b8c0-4801-a8af-19da4b74889f" providerId="ADAL" clId="{F179F782-33B1-49C1-A172-E3BC231139EB}" dt="2019-10-14T10:43:48.029" v="127" actId="2696"/>
        <pc:sldMkLst>
          <pc:docMk/>
          <pc:sldMk cId="381315308" sldId="315"/>
        </pc:sldMkLst>
      </pc:sldChg>
      <pc:sldChg chg="addSp delSp modSp add mod setBg">
        <pc:chgData name="Dat.Tran" userId="7f922889-b8c0-4801-a8af-19da4b74889f" providerId="ADAL" clId="{F179F782-33B1-49C1-A172-E3BC231139EB}" dt="2019-10-15T12:11:22.284" v="1751" actId="1076"/>
        <pc:sldMkLst>
          <pc:docMk/>
          <pc:sldMk cId="1535867806" sldId="315"/>
        </pc:sldMkLst>
        <pc:spChg chg="mod">
          <ac:chgData name="Dat.Tran" userId="7f922889-b8c0-4801-a8af-19da4b74889f" providerId="ADAL" clId="{F179F782-33B1-49C1-A172-E3BC231139EB}" dt="2019-10-15T12:07:53.688" v="1722" actId="26606"/>
          <ac:spMkLst>
            <pc:docMk/>
            <pc:sldMk cId="1535867806" sldId="315"/>
            <ac:spMk id="2" creationId="{FBC4A489-A284-4255-8013-FF3A7671C2B8}"/>
          </ac:spMkLst>
        </pc:spChg>
        <pc:spChg chg="del">
          <ac:chgData name="Dat.Tran" userId="7f922889-b8c0-4801-a8af-19da4b74889f" providerId="ADAL" clId="{F179F782-33B1-49C1-A172-E3BC231139EB}" dt="2019-10-15T12:01:08.300" v="1689" actId="478"/>
          <ac:spMkLst>
            <pc:docMk/>
            <pc:sldMk cId="1535867806" sldId="315"/>
            <ac:spMk id="6" creationId="{A4A64098-57FA-4074-BE46-4477B9BAD9ED}"/>
          </ac:spMkLst>
        </pc:spChg>
        <pc:spChg chg="del">
          <ac:chgData name="Dat.Tran" userId="7f922889-b8c0-4801-a8af-19da4b74889f" providerId="ADAL" clId="{F179F782-33B1-49C1-A172-E3BC231139EB}" dt="2019-10-15T12:01:16.925" v="1692" actId="478"/>
          <ac:spMkLst>
            <pc:docMk/>
            <pc:sldMk cId="1535867806" sldId="315"/>
            <ac:spMk id="8" creationId="{D40A815F-861D-4C54-8586-47DE94B2D1C9}"/>
          </ac:spMkLst>
        </pc:spChg>
        <pc:spChg chg="del">
          <ac:chgData name="Dat.Tran" userId="7f922889-b8c0-4801-a8af-19da4b74889f" providerId="ADAL" clId="{F179F782-33B1-49C1-A172-E3BC231139EB}" dt="2019-10-15T12:01:19.678" v="1695" actId="478"/>
          <ac:spMkLst>
            <pc:docMk/>
            <pc:sldMk cId="1535867806" sldId="315"/>
            <ac:spMk id="9" creationId="{88F0CD57-03F6-4859-98E4-6136CCC93A3C}"/>
          </ac:spMkLst>
        </pc:spChg>
        <pc:spChg chg="del">
          <ac:chgData name="Dat.Tran" userId="7f922889-b8c0-4801-a8af-19da4b74889f" providerId="ADAL" clId="{F179F782-33B1-49C1-A172-E3BC231139EB}" dt="2019-10-15T12:01:15.140" v="1691" actId="478"/>
          <ac:spMkLst>
            <pc:docMk/>
            <pc:sldMk cId="1535867806" sldId="315"/>
            <ac:spMk id="11" creationId="{8ED780DA-2BD8-42F1-A8DF-FAC8A685D16F}"/>
          </ac:spMkLst>
        </pc:spChg>
        <pc:spChg chg="add del">
          <ac:chgData name="Dat.Tran" userId="7f922889-b8c0-4801-a8af-19da4b74889f" providerId="ADAL" clId="{F179F782-33B1-49C1-A172-E3BC231139EB}" dt="2019-10-15T12:07:53.688" v="1722" actId="26606"/>
          <ac:spMkLst>
            <pc:docMk/>
            <pc:sldMk cId="1535867806" sldId="315"/>
            <ac:spMk id="18" creationId="{A5711A0E-A428-4ED1-96CB-33D69FD842E4}"/>
          </ac:spMkLst>
        </pc:spChg>
        <pc:spChg chg="add del">
          <ac:chgData name="Dat.Tran" userId="7f922889-b8c0-4801-a8af-19da4b74889f" providerId="ADAL" clId="{F179F782-33B1-49C1-A172-E3BC231139EB}" dt="2019-10-15T12:07:26.984" v="1709" actId="26606"/>
          <ac:spMkLst>
            <pc:docMk/>
            <pc:sldMk cId="1535867806" sldId="315"/>
            <ac:spMk id="21" creationId="{A5711A0E-A428-4ED1-96CB-33D69FD842E4}"/>
          </ac:spMkLst>
        </pc:spChg>
        <pc:spChg chg="add del">
          <ac:chgData name="Dat.Tran" userId="7f922889-b8c0-4801-a8af-19da4b74889f" providerId="ADAL" clId="{F179F782-33B1-49C1-A172-E3BC231139EB}" dt="2019-10-15T12:07:30.765" v="1711" actId="26606"/>
          <ac:spMkLst>
            <pc:docMk/>
            <pc:sldMk cId="1535867806" sldId="315"/>
            <ac:spMk id="24" creationId="{4351DFE5-F63D-4BE0-BDA9-E3EB88F01AA5}"/>
          </ac:spMkLst>
        </pc:spChg>
        <pc:picChg chg="add mod">
          <ac:chgData name="Dat.Tran" userId="7f922889-b8c0-4801-a8af-19da4b74889f" providerId="ADAL" clId="{F179F782-33B1-49C1-A172-E3BC231139EB}" dt="2019-10-15T12:09:09.718" v="1737" actId="14100"/>
          <ac:picMkLst>
            <pc:docMk/>
            <pc:sldMk cId="1535867806" sldId="315"/>
            <ac:picMk id="3" creationId="{93B4A7BA-5C13-4228-9256-61473BDDAA9B}"/>
          </ac:picMkLst>
        </pc:picChg>
        <pc:picChg chg="add mod">
          <ac:chgData name="Dat.Tran" userId="7f922889-b8c0-4801-a8af-19da4b74889f" providerId="ADAL" clId="{F179F782-33B1-49C1-A172-E3BC231139EB}" dt="2019-10-15T12:09:29.684" v="1743" actId="1076"/>
          <ac:picMkLst>
            <pc:docMk/>
            <pc:sldMk cId="1535867806" sldId="315"/>
            <ac:picMk id="4" creationId="{397DE49F-9B8F-4722-B2F5-92555C3FC751}"/>
          </ac:picMkLst>
        </pc:picChg>
        <pc:picChg chg="del">
          <ac:chgData name="Dat.Tran" userId="7f922889-b8c0-4801-a8af-19da4b74889f" providerId="ADAL" clId="{F179F782-33B1-49C1-A172-E3BC231139EB}" dt="2019-10-15T12:01:17.568" v="1693" actId="478"/>
          <ac:picMkLst>
            <pc:docMk/>
            <pc:sldMk cId="1535867806" sldId="315"/>
            <ac:picMk id="5" creationId="{9FACBEF9-97F3-42A8-9F30-D51BF64008C6}"/>
          </ac:picMkLst>
        </pc:picChg>
        <pc:picChg chg="del">
          <ac:chgData name="Dat.Tran" userId="7f922889-b8c0-4801-a8af-19da4b74889f" providerId="ADAL" clId="{F179F782-33B1-49C1-A172-E3BC231139EB}" dt="2019-10-15T12:01:18.393" v="1694" actId="478"/>
          <ac:picMkLst>
            <pc:docMk/>
            <pc:sldMk cId="1535867806" sldId="315"/>
            <ac:picMk id="7" creationId="{647FDC12-2B10-49D2-907C-11CD25981E64}"/>
          </ac:picMkLst>
        </pc:picChg>
        <pc:picChg chg="del">
          <ac:chgData name="Dat.Tran" userId="7f922889-b8c0-4801-a8af-19da4b74889f" providerId="ADAL" clId="{F179F782-33B1-49C1-A172-E3BC231139EB}" dt="2019-10-15T12:01:11.663" v="1690" actId="478"/>
          <ac:picMkLst>
            <pc:docMk/>
            <pc:sldMk cId="1535867806" sldId="315"/>
            <ac:picMk id="10" creationId="{436F79F2-A7E4-48C5-B483-7900220E71B2}"/>
          </ac:picMkLst>
        </pc:picChg>
        <pc:picChg chg="add mod">
          <ac:chgData name="Dat.Tran" userId="7f922889-b8c0-4801-a8af-19da4b74889f" providerId="ADAL" clId="{F179F782-33B1-49C1-A172-E3BC231139EB}" dt="2019-10-15T12:09:32.037" v="1744" actId="1076"/>
          <ac:picMkLst>
            <pc:docMk/>
            <pc:sldMk cId="1535867806" sldId="315"/>
            <ac:picMk id="12" creationId="{28D0B418-E59E-45BA-96A5-F1D272C500AB}"/>
          </ac:picMkLst>
        </pc:picChg>
        <pc:picChg chg="add mod">
          <ac:chgData name="Dat.Tran" userId="7f922889-b8c0-4801-a8af-19da4b74889f" providerId="ADAL" clId="{F179F782-33B1-49C1-A172-E3BC231139EB}" dt="2019-10-15T12:09:34.948" v="1745" actId="1076"/>
          <ac:picMkLst>
            <pc:docMk/>
            <pc:sldMk cId="1535867806" sldId="315"/>
            <ac:picMk id="13" creationId="{86D8EE5C-17B0-4614-842C-0056797208DC}"/>
          </ac:picMkLst>
        </pc:picChg>
        <pc:picChg chg="add mod">
          <ac:chgData name="Dat.Tran" userId="7f922889-b8c0-4801-a8af-19da4b74889f" providerId="ADAL" clId="{F179F782-33B1-49C1-A172-E3BC231139EB}" dt="2019-10-15T12:09:44.125" v="1748" actId="1076"/>
          <ac:picMkLst>
            <pc:docMk/>
            <pc:sldMk cId="1535867806" sldId="315"/>
            <ac:picMk id="14" creationId="{F96B4682-624A-42D7-9675-C389E11E9271}"/>
          </ac:picMkLst>
        </pc:picChg>
        <pc:picChg chg="add mod">
          <ac:chgData name="Dat.Tran" userId="7f922889-b8c0-4801-a8af-19da4b74889f" providerId="ADAL" clId="{F179F782-33B1-49C1-A172-E3BC231139EB}" dt="2019-10-15T12:09:41.508" v="1747" actId="1076"/>
          <ac:picMkLst>
            <pc:docMk/>
            <pc:sldMk cId="1535867806" sldId="315"/>
            <ac:picMk id="15" creationId="{241F3B43-E481-450F-9D9C-9D60BB38EE15}"/>
          </ac:picMkLst>
        </pc:picChg>
        <pc:picChg chg="add mod">
          <ac:chgData name="Dat.Tran" userId="7f922889-b8c0-4801-a8af-19da4b74889f" providerId="ADAL" clId="{F179F782-33B1-49C1-A172-E3BC231139EB}" dt="2019-10-15T12:09:38.356" v="1746" actId="1076"/>
          <ac:picMkLst>
            <pc:docMk/>
            <pc:sldMk cId="1535867806" sldId="315"/>
            <ac:picMk id="16" creationId="{34F25C1D-CDDE-40A0-9067-CEC175FB0325}"/>
          </ac:picMkLst>
        </pc:picChg>
        <pc:picChg chg="add mod">
          <ac:chgData name="Dat.Tran" userId="7f922889-b8c0-4801-a8af-19da4b74889f" providerId="ADAL" clId="{F179F782-33B1-49C1-A172-E3BC231139EB}" dt="2019-10-15T12:11:22.284" v="1751" actId="1076"/>
          <ac:picMkLst>
            <pc:docMk/>
            <pc:sldMk cId="1535867806" sldId="315"/>
            <ac:picMk id="17" creationId="{D7F3B71D-9998-4EB9-92E8-1E056E4EB0BA}"/>
          </ac:picMkLst>
        </pc:picChg>
        <pc:picChg chg="add del">
          <ac:chgData name="Dat.Tran" userId="7f922889-b8c0-4801-a8af-19da4b74889f" providerId="ADAL" clId="{F179F782-33B1-49C1-A172-E3BC231139EB}" dt="2019-10-15T12:07:30.765" v="1711" actId="26606"/>
          <ac:picMkLst>
            <pc:docMk/>
            <pc:sldMk cId="1535867806" sldId="315"/>
            <ac:picMk id="23" creationId="{02DD2BC0-6F29-4B4F-8D61-2DCF6D2E8E73}"/>
          </ac:picMkLst>
        </pc:picChg>
      </pc:sldChg>
      <pc:sldChg chg="del">
        <pc:chgData name="Dat.Tran" userId="7f922889-b8c0-4801-a8af-19da4b74889f" providerId="ADAL" clId="{F179F782-33B1-49C1-A172-E3BC231139EB}" dt="2019-10-14T10:43:48.901" v="129" actId="2696"/>
        <pc:sldMkLst>
          <pc:docMk/>
          <pc:sldMk cId="3340765831" sldId="316"/>
        </pc:sldMkLst>
      </pc:sldChg>
      <pc:sldChg chg="addSp delSp modSp add">
        <pc:chgData name="Dat.Tran" userId="7f922889-b8c0-4801-a8af-19da4b74889f" providerId="ADAL" clId="{F179F782-33B1-49C1-A172-E3BC231139EB}" dt="2019-10-15T12:37:13.467" v="1888" actId="1076"/>
        <pc:sldMkLst>
          <pc:docMk/>
          <pc:sldMk cId="3683739717" sldId="316"/>
        </pc:sldMkLst>
        <pc:spChg chg="mod">
          <ac:chgData name="Dat.Tran" userId="7f922889-b8c0-4801-a8af-19da4b74889f" providerId="ADAL" clId="{F179F782-33B1-49C1-A172-E3BC231139EB}" dt="2019-10-15T12:21:43.890" v="1871" actId="6549"/>
          <ac:spMkLst>
            <pc:docMk/>
            <pc:sldMk cId="3683739717" sldId="316"/>
            <ac:spMk id="2" creationId="{FBC4A489-A284-4255-8013-FF3A7671C2B8}"/>
          </ac:spMkLst>
        </pc:spChg>
        <pc:spChg chg="add mod">
          <ac:chgData name="Dat.Tran" userId="7f922889-b8c0-4801-a8af-19da4b74889f" providerId="ADAL" clId="{F179F782-33B1-49C1-A172-E3BC231139EB}" dt="2019-10-15T12:36:47.851" v="1884" actId="208"/>
          <ac:spMkLst>
            <pc:docMk/>
            <pc:sldMk cId="3683739717" sldId="316"/>
            <ac:spMk id="4" creationId="{697DC14A-6C7E-409E-B303-1CAE4580EBDC}"/>
          </ac:spMkLst>
        </pc:spChg>
        <pc:spChg chg="del">
          <ac:chgData name="Dat.Tran" userId="7f922889-b8c0-4801-a8af-19da4b74889f" providerId="ADAL" clId="{F179F782-33B1-49C1-A172-E3BC231139EB}" dt="2019-10-15T12:35:44.228" v="1877" actId="478"/>
          <ac:spMkLst>
            <pc:docMk/>
            <pc:sldMk cId="3683739717" sldId="316"/>
            <ac:spMk id="8" creationId="{AE9B9C31-2BD4-449F-83BF-E0954C8FE8B9}"/>
          </ac:spMkLst>
        </pc:spChg>
        <pc:picChg chg="add mod">
          <ac:chgData name="Dat.Tran" userId="7f922889-b8c0-4801-a8af-19da4b74889f" providerId="ADAL" clId="{F179F782-33B1-49C1-A172-E3BC231139EB}" dt="2019-10-15T12:37:13.467" v="1888" actId="1076"/>
          <ac:picMkLst>
            <pc:docMk/>
            <pc:sldMk cId="3683739717" sldId="316"/>
            <ac:picMk id="3" creationId="{D528751F-A93C-4D74-8584-0F6E47943441}"/>
          </ac:picMkLst>
        </pc:picChg>
        <pc:picChg chg="del">
          <ac:chgData name="Dat.Tran" userId="7f922889-b8c0-4801-a8af-19da4b74889f" providerId="ADAL" clId="{F179F782-33B1-49C1-A172-E3BC231139EB}" dt="2019-10-15T12:35:31.340" v="1872" actId="478"/>
          <ac:picMkLst>
            <pc:docMk/>
            <pc:sldMk cId="3683739717" sldId="316"/>
            <ac:picMk id="5" creationId="{EE8CFE39-5333-403D-B762-7B201B5084A4}"/>
          </ac:picMkLst>
        </pc:picChg>
        <pc:cxnChg chg="del">
          <ac:chgData name="Dat.Tran" userId="7f922889-b8c0-4801-a8af-19da4b74889f" providerId="ADAL" clId="{F179F782-33B1-49C1-A172-E3BC231139EB}" dt="2019-10-15T12:35:42.689" v="1876" actId="478"/>
          <ac:cxnSpMkLst>
            <pc:docMk/>
            <pc:sldMk cId="3683739717" sldId="316"/>
            <ac:cxnSpMk id="6" creationId="{190CF272-976A-4B05-934E-5E87EACD90C2}"/>
          </ac:cxnSpMkLst>
        </pc:cxnChg>
      </pc:sldChg>
      <pc:sldChg chg="del">
        <pc:chgData name="Dat.Tran" userId="7f922889-b8c0-4801-a8af-19da4b74889f" providerId="ADAL" clId="{F179F782-33B1-49C1-A172-E3BC231139EB}" dt="2019-10-14T10:43:48.466" v="128" actId="2696"/>
        <pc:sldMkLst>
          <pc:docMk/>
          <pc:sldMk cId="3473081433" sldId="317"/>
        </pc:sldMkLst>
      </pc:sldChg>
      <pc:sldChg chg="addSp delSp modSp add">
        <pc:chgData name="Dat.Tran" userId="7f922889-b8c0-4801-a8af-19da4b74889f" providerId="ADAL" clId="{F179F782-33B1-49C1-A172-E3BC231139EB}" dt="2019-10-15T13:10:36.709" v="1927"/>
        <pc:sldMkLst>
          <pc:docMk/>
          <pc:sldMk cId="3625746217" sldId="317"/>
        </pc:sldMkLst>
        <pc:spChg chg="mod">
          <ac:chgData name="Dat.Tran" userId="7f922889-b8c0-4801-a8af-19da4b74889f" providerId="ADAL" clId="{F179F782-33B1-49C1-A172-E3BC231139EB}" dt="2019-10-15T13:10:36.709" v="1927"/>
          <ac:spMkLst>
            <pc:docMk/>
            <pc:sldMk cId="3625746217" sldId="317"/>
            <ac:spMk id="2" creationId="{FBC4A489-A284-4255-8013-FF3A7671C2B8}"/>
          </ac:spMkLst>
        </pc:spChg>
        <pc:spChg chg="add mod">
          <ac:chgData name="Dat.Tran" userId="7f922889-b8c0-4801-a8af-19da4b74889f" providerId="ADAL" clId="{F179F782-33B1-49C1-A172-E3BC231139EB}" dt="2019-10-15T13:09:35.222" v="1921" actId="255"/>
          <ac:spMkLst>
            <pc:docMk/>
            <pc:sldMk cId="3625746217" sldId="317"/>
            <ac:spMk id="4" creationId="{D545AA80-D6E2-4081-B021-8C673B240B6F}"/>
          </ac:spMkLst>
        </pc:spChg>
        <pc:spChg chg="del">
          <ac:chgData name="Dat.Tran" userId="7f922889-b8c0-4801-a8af-19da4b74889f" providerId="ADAL" clId="{F179F782-33B1-49C1-A172-E3BC231139EB}" dt="2019-10-15T13:08:45.127" v="1913" actId="478"/>
          <ac:spMkLst>
            <pc:docMk/>
            <pc:sldMk cId="3625746217" sldId="317"/>
            <ac:spMk id="6" creationId="{4D3898B3-4E2E-4A32-9160-E37E872343D2}"/>
          </ac:spMkLst>
        </pc:spChg>
        <pc:picChg chg="add del">
          <ac:chgData name="Dat.Tran" userId="7f922889-b8c0-4801-a8af-19da4b74889f" providerId="ADAL" clId="{F179F782-33B1-49C1-A172-E3BC231139EB}" dt="2019-10-15T13:09:14.781" v="1917" actId="478"/>
          <ac:picMkLst>
            <pc:docMk/>
            <pc:sldMk cId="3625746217" sldId="317"/>
            <ac:picMk id="3" creationId="{22DE62B4-74CA-4C10-B24C-FB1167EC9313}"/>
          </ac:picMkLst>
        </pc:picChg>
        <pc:picChg chg="del">
          <ac:chgData name="Dat.Tran" userId="7f922889-b8c0-4801-a8af-19da4b74889f" providerId="ADAL" clId="{F179F782-33B1-49C1-A172-E3BC231139EB}" dt="2019-10-15T13:08:47.885" v="1914" actId="478"/>
          <ac:picMkLst>
            <pc:docMk/>
            <pc:sldMk cId="3625746217" sldId="317"/>
            <ac:picMk id="7" creationId="{8DE1E16C-D85E-466D-B3F5-21F92B170918}"/>
          </ac:picMkLst>
        </pc:picChg>
        <pc:picChg chg="add mod">
          <ac:chgData name="Dat.Tran" userId="7f922889-b8c0-4801-a8af-19da4b74889f" providerId="ADAL" clId="{F179F782-33B1-49C1-A172-E3BC231139EB}" dt="2019-10-15T13:10:00.962" v="1925" actId="14100"/>
          <ac:picMkLst>
            <pc:docMk/>
            <pc:sldMk cId="3625746217" sldId="317"/>
            <ac:picMk id="8" creationId="{A44B9AFF-278A-4374-B0A8-5F34D6D75CD0}"/>
          </ac:picMkLst>
        </pc:picChg>
      </pc:sldChg>
      <pc:sldChg chg="del">
        <pc:chgData name="Dat.Tran" userId="7f922889-b8c0-4801-a8af-19da4b74889f" providerId="ADAL" clId="{F179F782-33B1-49C1-A172-E3BC231139EB}" dt="2019-10-14T10:43:50.368" v="130" actId="2696"/>
        <pc:sldMkLst>
          <pc:docMk/>
          <pc:sldMk cId="1144804062" sldId="318"/>
        </pc:sldMkLst>
      </pc:sldChg>
      <pc:sldChg chg="addSp delSp modSp add">
        <pc:chgData name="Dat.Tran" userId="7f922889-b8c0-4801-a8af-19da4b74889f" providerId="ADAL" clId="{F179F782-33B1-49C1-A172-E3BC231139EB}" dt="2019-10-15T13:25:13.739" v="1954" actId="20577"/>
        <pc:sldMkLst>
          <pc:docMk/>
          <pc:sldMk cId="2533597196" sldId="318"/>
        </pc:sldMkLst>
        <pc:spChg chg="mod">
          <ac:chgData name="Dat.Tran" userId="7f922889-b8c0-4801-a8af-19da4b74889f" providerId="ADAL" clId="{F179F782-33B1-49C1-A172-E3BC231139EB}" dt="2019-10-15T13:25:13.739" v="1954" actId="20577"/>
          <ac:spMkLst>
            <pc:docMk/>
            <pc:sldMk cId="2533597196" sldId="318"/>
            <ac:spMk id="2" creationId="{FBC4A489-A284-4255-8013-FF3A7671C2B8}"/>
          </ac:spMkLst>
        </pc:spChg>
        <pc:spChg chg="add mod">
          <ac:chgData name="Dat.Tran" userId="7f922889-b8c0-4801-a8af-19da4b74889f" providerId="ADAL" clId="{F179F782-33B1-49C1-A172-E3BC231139EB}" dt="2019-10-15T13:25:06.083" v="1945" actId="13926"/>
          <ac:spMkLst>
            <pc:docMk/>
            <pc:sldMk cId="2533597196" sldId="318"/>
            <ac:spMk id="5" creationId="{287E2BCA-190F-49A9-91B1-AEFF18269653}"/>
          </ac:spMkLst>
        </pc:spChg>
        <pc:picChg chg="del">
          <ac:chgData name="Dat.Tran" userId="7f922889-b8c0-4801-a8af-19da4b74889f" providerId="ADAL" clId="{F179F782-33B1-49C1-A172-E3BC231139EB}" dt="2019-10-15T13:23:45.407" v="1930" actId="478"/>
          <ac:picMkLst>
            <pc:docMk/>
            <pc:sldMk cId="2533597196" sldId="318"/>
            <ac:picMk id="3" creationId="{22DE62B4-74CA-4C10-B24C-FB1167EC9313}"/>
          </ac:picMkLst>
        </pc:picChg>
        <pc:picChg chg="add mod">
          <ac:chgData name="Dat.Tran" userId="7f922889-b8c0-4801-a8af-19da4b74889f" providerId="ADAL" clId="{F179F782-33B1-49C1-A172-E3BC231139EB}" dt="2019-10-15T13:24:53.465" v="1943" actId="1076"/>
          <ac:picMkLst>
            <pc:docMk/>
            <pc:sldMk cId="2533597196" sldId="318"/>
            <ac:picMk id="4" creationId="{CC565BB4-5AB9-406E-9932-485A954D3244}"/>
          </ac:picMkLst>
        </pc:picChg>
      </pc:sldChg>
      <pc:sldChg chg="del">
        <pc:chgData name="Dat.Tran" userId="7f922889-b8c0-4801-a8af-19da4b74889f" providerId="ADAL" clId="{F179F782-33B1-49C1-A172-E3BC231139EB}" dt="2019-10-14T10:43:52.156" v="132" actId="2696"/>
        <pc:sldMkLst>
          <pc:docMk/>
          <pc:sldMk cId="1052950404" sldId="319"/>
        </pc:sldMkLst>
      </pc:sldChg>
      <pc:sldChg chg="addSp delSp modSp add">
        <pc:chgData name="Dat.Tran" userId="7f922889-b8c0-4801-a8af-19da4b74889f" providerId="ADAL" clId="{F179F782-33B1-49C1-A172-E3BC231139EB}" dt="2019-10-16T04:38:14.502" v="1971"/>
        <pc:sldMkLst>
          <pc:docMk/>
          <pc:sldMk cId="1924175220" sldId="319"/>
        </pc:sldMkLst>
        <pc:picChg chg="add">
          <ac:chgData name="Dat.Tran" userId="7f922889-b8c0-4801-a8af-19da4b74889f" providerId="ADAL" clId="{F179F782-33B1-49C1-A172-E3BC231139EB}" dt="2019-10-15T13:44:01.610" v="1956"/>
          <ac:picMkLst>
            <pc:docMk/>
            <pc:sldMk cId="1924175220" sldId="319"/>
            <ac:picMk id="3" creationId="{550C719B-88FD-482B-BC32-24B1850D3E57}"/>
          </ac:picMkLst>
        </pc:picChg>
        <pc:picChg chg="add">
          <ac:chgData name="Dat.Tran" userId="7f922889-b8c0-4801-a8af-19da4b74889f" providerId="ADAL" clId="{F179F782-33B1-49C1-A172-E3BC231139EB}" dt="2019-10-15T13:44:14.723" v="1957"/>
          <ac:picMkLst>
            <pc:docMk/>
            <pc:sldMk cId="1924175220" sldId="319"/>
            <ac:picMk id="4" creationId="{FE8A9A10-2BAC-4755-86E2-13E15FF1FCED}"/>
          </ac:picMkLst>
        </pc:picChg>
        <pc:picChg chg="add">
          <ac:chgData name="Dat.Tran" userId="7f922889-b8c0-4801-a8af-19da4b74889f" providerId="ADAL" clId="{F179F782-33B1-49C1-A172-E3BC231139EB}" dt="2019-10-16T04:38:14.502" v="1971"/>
          <ac:picMkLst>
            <pc:docMk/>
            <pc:sldMk cId="1924175220" sldId="319"/>
            <ac:picMk id="5" creationId="{2FBA6F60-CB7F-4CA2-AD61-CE604CDD11EF}"/>
          </ac:picMkLst>
        </pc:picChg>
        <pc:picChg chg="add del mod">
          <ac:chgData name="Dat.Tran" userId="7f922889-b8c0-4801-a8af-19da4b74889f" providerId="ADAL" clId="{F179F782-33B1-49C1-A172-E3BC231139EB}" dt="2019-10-15T13:44:42.996" v="1960" actId="478"/>
          <ac:picMkLst>
            <pc:docMk/>
            <pc:sldMk cId="1924175220" sldId="319"/>
            <ac:picMk id="5" creationId="{C57271BC-3C67-4CF7-A39C-4CE8B298C9FC}"/>
          </ac:picMkLst>
        </pc:picChg>
        <pc:picChg chg="add">
          <ac:chgData name="Dat.Tran" userId="7f922889-b8c0-4801-a8af-19da4b74889f" providerId="ADAL" clId="{F179F782-33B1-49C1-A172-E3BC231139EB}" dt="2019-10-15T13:44:50.817" v="1961"/>
          <ac:picMkLst>
            <pc:docMk/>
            <pc:sldMk cId="1924175220" sldId="319"/>
            <ac:picMk id="6" creationId="{A73A3D20-4019-4BBC-BAD3-4929F50DEB2C}"/>
          </ac:picMkLst>
        </pc:picChg>
        <pc:picChg chg="add">
          <ac:chgData name="Dat.Tran" userId="7f922889-b8c0-4801-a8af-19da4b74889f" providerId="ADAL" clId="{F179F782-33B1-49C1-A172-E3BC231139EB}" dt="2019-10-15T13:45:13.354" v="1962"/>
          <ac:picMkLst>
            <pc:docMk/>
            <pc:sldMk cId="1924175220" sldId="319"/>
            <ac:picMk id="7" creationId="{D6F03D3F-3E38-4F92-883F-14C412B13C72}"/>
          </ac:picMkLst>
        </pc:picChg>
        <pc:picChg chg="add">
          <ac:chgData name="Dat.Tran" userId="7f922889-b8c0-4801-a8af-19da4b74889f" providerId="ADAL" clId="{F179F782-33B1-49C1-A172-E3BC231139EB}" dt="2019-10-15T13:46:38.187" v="1963"/>
          <ac:picMkLst>
            <pc:docMk/>
            <pc:sldMk cId="1924175220" sldId="319"/>
            <ac:picMk id="8" creationId="{66838E12-8627-43BB-81C6-5A0CBEDA04C3}"/>
          </ac:picMkLst>
        </pc:picChg>
        <pc:picChg chg="add">
          <ac:chgData name="Dat.Tran" userId="7f922889-b8c0-4801-a8af-19da4b74889f" providerId="ADAL" clId="{F179F782-33B1-49C1-A172-E3BC231139EB}" dt="2019-10-15T13:46:54.897" v="1964"/>
          <ac:picMkLst>
            <pc:docMk/>
            <pc:sldMk cId="1924175220" sldId="319"/>
            <ac:picMk id="9" creationId="{C399C294-F164-46A8-A783-63A598D95395}"/>
          </ac:picMkLst>
        </pc:picChg>
        <pc:picChg chg="add">
          <ac:chgData name="Dat.Tran" userId="7f922889-b8c0-4801-a8af-19da4b74889f" providerId="ADAL" clId="{F179F782-33B1-49C1-A172-E3BC231139EB}" dt="2019-10-15T13:47:02.243" v="1965"/>
          <ac:picMkLst>
            <pc:docMk/>
            <pc:sldMk cId="1924175220" sldId="319"/>
            <ac:picMk id="10" creationId="{149F5F0B-B77D-4018-B920-8180C9908F3E}"/>
          </ac:picMkLst>
        </pc:picChg>
        <pc:picChg chg="add mod">
          <ac:chgData name="Dat.Tran" userId="7f922889-b8c0-4801-a8af-19da4b74889f" providerId="ADAL" clId="{F179F782-33B1-49C1-A172-E3BC231139EB}" dt="2019-10-15T13:47:18.457" v="1967" actId="1076"/>
          <ac:picMkLst>
            <pc:docMk/>
            <pc:sldMk cId="1924175220" sldId="319"/>
            <ac:picMk id="11" creationId="{70367CAA-9EA0-47A7-9C03-6144EBD0FDB1}"/>
          </ac:picMkLst>
        </pc:picChg>
        <pc:picChg chg="add mod">
          <ac:chgData name="Dat.Tran" userId="7f922889-b8c0-4801-a8af-19da4b74889f" providerId="ADAL" clId="{F179F782-33B1-49C1-A172-E3BC231139EB}" dt="2019-10-15T13:47:34.401" v="1969" actId="1076"/>
          <ac:picMkLst>
            <pc:docMk/>
            <pc:sldMk cId="1924175220" sldId="319"/>
            <ac:picMk id="12" creationId="{611263C9-1DF3-42BF-90F3-9D4C1F69D090}"/>
          </ac:picMkLst>
        </pc:picChg>
        <pc:picChg chg="add">
          <ac:chgData name="Dat.Tran" userId="7f922889-b8c0-4801-a8af-19da4b74889f" providerId="ADAL" clId="{F179F782-33B1-49C1-A172-E3BC231139EB}" dt="2019-10-15T13:48:00.311" v="1970"/>
          <ac:picMkLst>
            <pc:docMk/>
            <pc:sldMk cId="1924175220" sldId="319"/>
            <ac:picMk id="13" creationId="{D834A1F3-A2BE-4877-BCAF-7BB6DE184E65}"/>
          </ac:picMkLst>
        </pc:picChg>
      </pc:sldChg>
      <pc:sldChg chg="del">
        <pc:chgData name="Dat.Tran" userId="7f922889-b8c0-4801-a8af-19da4b74889f" providerId="ADAL" clId="{F179F782-33B1-49C1-A172-E3BC231139EB}" dt="2019-10-14T10:43:51.772" v="131" actId="2696"/>
        <pc:sldMkLst>
          <pc:docMk/>
          <pc:sldMk cId="2729349728" sldId="320"/>
        </pc:sldMkLst>
      </pc:sldChg>
      <pc:sldChg chg="del">
        <pc:chgData name="Dat.Tran" userId="7f922889-b8c0-4801-a8af-19da4b74889f" providerId="ADAL" clId="{F179F782-33B1-49C1-A172-E3BC231139EB}" dt="2019-10-14T10:43:55.177" v="134" actId="2696"/>
        <pc:sldMkLst>
          <pc:docMk/>
          <pc:sldMk cId="1559311230" sldId="321"/>
        </pc:sldMkLst>
      </pc:sldChg>
      <pc:sldChg chg="del">
        <pc:chgData name="Dat.Tran" userId="7f922889-b8c0-4801-a8af-19da4b74889f" providerId="ADAL" clId="{F179F782-33B1-49C1-A172-E3BC231139EB}" dt="2019-10-14T10:43:52.537" v="133" actId="2696"/>
        <pc:sldMkLst>
          <pc:docMk/>
          <pc:sldMk cId="3727230223" sldId="322"/>
        </pc:sldMkLst>
      </pc:sldChg>
      <pc:sldChg chg="del">
        <pc:chgData name="Dat.Tran" userId="7f922889-b8c0-4801-a8af-19da4b74889f" providerId="ADAL" clId="{F179F782-33B1-49C1-A172-E3BC231139EB}" dt="2019-10-14T10:43:58.295" v="140" actId="2696"/>
        <pc:sldMkLst>
          <pc:docMk/>
          <pc:sldMk cId="1821484419" sldId="323"/>
        </pc:sldMkLst>
      </pc:sldChg>
      <pc:sldChg chg="del">
        <pc:chgData name="Dat.Tran" userId="7f922889-b8c0-4801-a8af-19da4b74889f" providerId="ADAL" clId="{F179F782-33B1-49C1-A172-E3BC231139EB}" dt="2019-10-14T10:44:00.164" v="142" actId="2696"/>
        <pc:sldMkLst>
          <pc:docMk/>
          <pc:sldMk cId="2810080883" sldId="324"/>
        </pc:sldMkLst>
      </pc:sldChg>
      <pc:sldChg chg="del">
        <pc:chgData name="Dat.Tran" userId="7f922889-b8c0-4801-a8af-19da4b74889f" providerId="ADAL" clId="{F179F782-33B1-49C1-A172-E3BC231139EB}" dt="2019-10-14T10:43:58.794" v="141" actId="2696"/>
        <pc:sldMkLst>
          <pc:docMk/>
          <pc:sldMk cId="4080757355" sldId="325"/>
        </pc:sldMkLst>
      </pc:sldChg>
      <pc:sldChg chg="del">
        <pc:chgData name="Dat.Tran" userId="7f922889-b8c0-4801-a8af-19da4b74889f" providerId="ADAL" clId="{F179F782-33B1-49C1-A172-E3BC231139EB}" dt="2019-10-14T10:44:01.915" v="143" actId="2696"/>
        <pc:sldMkLst>
          <pc:docMk/>
          <pc:sldMk cId="554834811" sldId="326"/>
        </pc:sldMkLst>
      </pc:sldChg>
    </pc:docChg>
  </pc:docChgLst>
  <pc:docChgLst>
    <pc:chgData name="Dat.Tran" userId="7f922889-b8c0-4801-a8af-19da4b74889f" providerId="ADAL" clId="{6962C0EB-0D05-4A64-A121-B3FD8D9E1CCF}"/>
    <pc:docChg chg="undo custSel addSld delSld modSld sldOrd">
      <pc:chgData name="Dat.Tran" userId="7f922889-b8c0-4801-a8af-19da4b74889f" providerId="ADAL" clId="{6962C0EB-0D05-4A64-A121-B3FD8D9E1CCF}" dt="2019-09-07T05:05:51.840" v="1642" actId="14100"/>
      <pc:docMkLst>
        <pc:docMk/>
      </pc:docMkLst>
      <pc:sldChg chg="modSp">
        <pc:chgData name="Dat.Tran" userId="7f922889-b8c0-4801-a8af-19da4b74889f" providerId="ADAL" clId="{6962C0EB-0D05-4A64-A121-B3FD8D9E1CCF}" dt="2019-09-05T09:30:20.114" v="37" actId="20577"/>
        <pc:sldMkLst>
          <pc:docMk/>
          <pc:sldMk cId="385340342" sldId="256"/>
        </pc:sldMkLst>
        <pc:spChg chg="mod">
          <ac:chgData name="Dat.Tran" userId="7f922889-b8c0-4801-a8af-19da4b74889f" providerId="ADAL" clId="{6962C0EB-0D05-4A64-A121-B3FD8D9E1CCF}" dt="2019-09-05T09:30:20.114" v="37" actId="20577"/>
          <ac:spMkLst>
            <pc:docMk/>
            <pc:sldMk cId="385340342" sldId="256"/>
            <ac:spMk id="6" creationId="{00000000-0000-0000-0000-000000000000}"/>
          </ac:spMkLst>
        </pc:spChg>
      </pc:sldChg>
      <pc:sldChg chg="modSp">
        <pc:chgData name="Dat.Tran" userId="7f922889-b8c0-4801-a8af-19da4b74889f" providerId="ADAL" clId="{6962C0EB-0D05-4A64-A121-B3FD8D9E1CCF}" dt="2019-09-06T05:52:01.996" v="1216" actId="6549"/>
        <pc:sldMkLst>
          <pc:docMk/>
          <pc:sldMk cId="2503344498" sldId="258"/>
        </pc:sldMkLst>
        <pc:spChg chg="mod">
          <ac:chgData name="Dat.Tran" userId="7f922889-b8c0-4801-a8af-19da4b74889f" providerId="ADAL" clId="{6962C0EB-0D05-4A64-A121-B3FD8D9E1CCF}" dt="2019-09-06T05:52:01.996" v="1216" actId="6549"/>
          <ac:spMkLst>
            <pc:docMk/>
            <pc:sldMk cId="2503344498" sldId="258"/>
            <ac:spMk id="3" creationId="{B9746E6B-B56F-47DF-BC1A-189D8991D05D}"/>
          </ac:spMkLst>
        </pc:spChg>
      </pc:sldChg>
      <pc:sldChg chg="modSp">
        <pc:chgData name="Dat.Tran" userId="7f922889-b8c0-4801-a8af-19da4b74889f" providerId="ADAL" clId="{6962C0EB-0D05-4A64-A121-B3FD8D9E1CCF}" dt="2019-09-06T05:50:41.612" v="1161" actId="6549"/>
        <pc:sldMkLst>
          <pc:docMk/>
          <pc:sldMk cId="560659839" sldId="281"/>
        </pc:sldMkLst>
        <pc:spChg chg="mod">
          <ac:chgData name="Dat.Tran" userId="7f922889-b8c0-4801-a8af-19da4b74889f" providerId="ADAL" clId="{6962C0EB-0D05-4A64-A121-B3FD8D9E1CCF}" dt="2019-09-06T05:50:41.612" v="1161" actId="6549"/>
          <ac:spMkLst>
            <pc:docMk/>
            <pc:sldMk cId="560659839" sldId="281"/>
            <ac:spMk id="2" creationId="{FBC4A489-A284-4255-8013-FF3A7671C2B8}"/>
          </ac:spMkLst>
        </pc:spChg>
        <pc:spChg chg="mod">
          <ac:chgData name="Dat.Tran" userId="7f922889-b8c0-4801-a8af-19da4b74889f" providerId="ADAL" clId="{6962C0EB-0D05-4A64-A121-B3FD8D9E1CCF}" dt="2019-09-05T09:54:03.567" v="511" actId="113"/>
          <ac:spMkLst>
            <pc:docMk/>
            <pc:sldMk cId="560659839" sldId="281"/>
            <ac:spMk id="6" creationId="{52DD0D94-BE46-4A30-AE96-60A60836D601}"/>
          </ac:spMkLst>
        </pc:spChg>
      </pc:sldChg>
    </pc:docChg>
  </pc:docChgLst>
  <pc:docChgLst>
    <pc:chgData name="Dat Tran" userId="7f922889-b8c0-4801-a8af-19da4b74889f" providerId="ADAL" clId="{88EB3936-D30E-4465-A913-F534DB90E126}"/>
    <pc:docChg chg="undo custSel addSld delSld modSld">
      <pc:chgData name="Dat Tran" userId="7f922889-b8c0-4801-a8af-19da4b74889f" providerId="ADAL" clId="{88EB3936-D30E-4465-A913-F534DB90E126}" dt="2019-09-19T05:23:11.800" v="523" actId="20577"/>
      <pc:docMkLst>
        <pc:docMk/>
      </pc:docMkLst>
      <pc:sldChg chg="modSp">
        <pc:chgData name="Dat Tran" userId="7f922889-b8c0-4801-a8af-19da4b74889f" providerId="ADAL" clId="{88EB3936-D30E-4465-A913-F534DB90E126}" dt="2019-09-17T01:59:10.612" v="501" actId="20577"/>
        <pc:sldMkLst>
          <pc:docMk/>
          <pc:sldMk cId="385340342" sldId="256"/>
        </pc:sldMkLst>
        <pc:spChg chg="mod">
          <ac:chgData name="Dat Tran" userId="7f922889-b8c0-4801-a8af-19da4b74889f" providerId="ADAL" clId="{88EB3936-D30E-4465-A913-F534DB90E126}" dt="2019-09-17T01:59:10.612" v="501" actId="20577"/>
          <ac:spMkLst>
            <pc:docMk/>
            <pc:sldMk cId="385340342" sldId="256"/>
            <ac:spMk id="6" creationId="{00000000-0000-0000-0000-000000000000}"/>
          </ac:spMkLst>
        </pc:spChg>
      </pc:sldChg>
    </pc:docChg>
  </pc:docChgLst>
  <pc:docChgLst>
    <pc:chgData name="Dat.Tran" userId="7f922889-b8c0-4801-a8af-19da4b74889f" providerId="ADAL" clId="{510305F9-99C6-49B7-AAA6-ED6099FAF735}"/>
    <pc:docChg chg="undo custSel addSld delSld modSld sldOrd">
      <pc:chgData name="Dat.Tran" userId="7f922889-b8c0-4801-a8af-19da4b74889f" providerId="ADAL" clId="{510305F9-99C6-49B7-AAA6-ED6099FAF735}" dt="2019-09-16T21:10:46.605" v="3200" actId="2696"/>
      <pc:docMkLst>
        <pc:docMk/>
      </pc:docMkLst>
      <pc:sldChg chg="modSp">
        <pc:chgData name="Dat.Tran" userId="7f922889-b8c0-4801-a8af-19da4b74889f" providerId="ADAL" clId="{510305F9-99C6-49B7-AAA6-ED6099FAF735}" dt="2019-09-16T20:51:48.293" v="2892" actId="6549"/>
        <pc:sldMkLst>
          <pc:docMk/>
          <pc:sldMk cId="2503344498" sldId="258"/>
        </pc:sldMkLst>
        <pc:spChg chg="mod">
          <ac:chgData name="Dat.Tran" userId="7f922889-b8c0-4801-a8af-19da4b74889f" providerId="ADAL" clId="{510305F9-99C6-49B7-AAA6-ED6099FAF735}" dt="2019-09-16T20:51:48.293" v="2892" actId="6549"/>
          <ac:spMkLst>
            <pc:docMk/>
            <pc:sldMk cId="2503344498" sldId="258"/>
            <ac:spMk id="3" creationId="{B9746E6B-B56F-47DF-BC1A-189D8991D05D}"/>
          </ac:spMkLst>
        </pc:spChg>
      </pc:sldChg>
    </pc:docChg>
  </pc:docChgLst>
  <pc:docChgLst>
    <pc:chgData name="Dat.Tran" userId="7f922889-b8c0-4801-a8af-19da4b74889f" providerId="ADAL" clId="{94E6060E-9529-4647-9825-CA60F48B0228}"/>
    <pc:docChg chg="undo redo custSel addSld delSld modSld sldOrd">
      <pc:chgData name="Dat.Tran" userId="7f922889-b8c0-4801-a8af-19da4b74889f" providerId="ADAL" clId="{94E6060E-9529-4647-9825-CA60F48B0228}" dt="2020-10-04T05:45:09.314" v="787" actId="20577"/>
      <pc:docMkLst>
        <pc:docMk/>
      </pc:docMkLst>
      <pc:sldChg chg="modSp mod">
        <pc:chgData name="Dat.Tran" userId="7f922889-b8c0-4801-a8af-19da4b74889f" providerId="ADAL" clId="{94E6060E-9529-4647-9825-CA60F48B0228}" dt="2020-09-25T04:05:19.069" v="12" actId="20577"/>
        <pc:sldMkLst>
          <pc:docMk/>
          <pc:sldMk cId="385340342" sldId="256"/>
        </pc:sldMkLst>
        <pc:spChg chg="mod">
          <ac:chgData name="Dat.Tran" userId="7f922889-b8c0-4801-a8af-19da4b74889f" providerId="ADAL" clId="{94E6060E-9529-4647-9825-CA60F48B0228}" dt="2020-09-25T04:05:19.069" v="12" actId="20577"/>
          <ac:spMkLst>
            <pc:docMk/>
            <pc:sldMk cId="385340342" sldId="256"/>
            <ac:spMk id="6" creationId="{00000000-0000-0000-0000-000000000000}"/>
          </ac:spMkLst>
        </pc:spChg>
        <pc:spChg chg="mod">
          <ac:chgData name="Dat.Tran" userId="7f922889-b8c0-4801-a8af-19da4b74889f" providerId="ADAL" clId="{94E6060E-9529-4647-9825-CA60F48B0228}" dt="2020-09-25T04:04:48.110" v="1" actId="20577"/>
          <ac:spMkLst>
            <pc:docMk/>
            <pc:sldMk cId="385340342" sldId="256"/>
            <ac:spMk id="7" creationId="{00000000-0000-0000-0000-000000000000}"/>
          </ac:spMkLst>
        </pc:spChg>
      </pc:sldChg>
      <pc:sldChg chg="modSp mod">
        <pc:chgData name="Dat.Tran" userId="7f922889-b8c0-4801-a8af-19da4b74889f" providerId="ADAL" clId="{94E6060E-9529-4647-9825-CA60F48B0228}" dt="2020-10-04T03:14:06.451" v="25" actId="20577"/>
        <pc:sldMkLst>
          <pc:docMk/>
          <pc:sldMk cId="3775503264" sldId="283"/>
        </pc:sldMkLst>
        <pc:spChg chg="mod">
          <ac:chgData name="Dat.Tran" userId="7f922889-b8c0-4801-a8af-19da4b74889f" providerId="ADAL" clId="{94E6060E-9529-4647-9825-CA60F48B0228}" dt="2020-10-04T03:14:06.451" v="25" actId="20577"/>
          <ac:spMkLst>
            <pc:docMk/>
            <pc:sldMk cId="3775503264" sldId="283"/>
            <ac:spMk id="11" creationId="{E2087DDF-A723-406B-A76C-9FB6B19598E6}"/>
          </ac:spMkLst>
        </pc:spChg>
      </pc:sldChg>
      <pc:sldChg chg="modSp mod">
        <pc:chgData name="Dat.Tran" userId="7f922889-b8c0-4801-a8af-19da4b74889f" providerId="ADAL" clId="{94E6060E-9529-4647-9825-CA60F48B0228}" dt="2020-10-04T03:18:11.624" v="58" actId="20577"/>
        <pc:sldMkLst>
          <pc:docMk/>
          <pc:sldMk cId="3566310373" sldId="284"/>
        </pc:sldMkLst>
        <pc:spChg chg="mod">
          <ac:chgData name="Dat.Tran" userId="7f922889-b8c0-4801-a8af-19da4b74889f" providerId="ADAL" clId="{94E6060E-9529-4647-9825-CA60F48B0228}" dt="2020-10-04T03:18:01.488" v="49" actId="20577"/>
          <ac:spMkLst>
            <pc:docMk/>
            <pc:sldMk cId="3566310373" sldId="284"/>
            <ac:spMk id="5" creationId="{7339C78A-8A97-457A-A1EF-F8D40513F2C3}"/>
          </ac:spMkLst>
        </pc:spChg>
        <pc:spChg chg="mod">
          <ac:chgData name="Dat.Tran" userId="7f922889-b8c0-4801-a8af-19da4b74889f" providerId="ADAL" clId="{94E6060E-9529-4647-9825-CA60F48B0228}" dt="2020-10-04T03:18:11.624" v="58" actId="20577"/>
          <ac:spMkLst>
            <pc:docMk/>
            <pc:sldMk cId="3566310373" sldId="284"/>
            <ac:spMk id="6" creationId="{CD9639FD-36EC-4576-8D54-A29A48596C33}"/>
          </ac:spMkLst>
        </pc:spChg>
      </pc:sldChg>
      <pc:sldChg chg="modSp mod">
        <pc:chgData name="Dat.Tran" userId="7f922889-b8c0-4801-a8af-19da4b74889f" providerId="ADAL" clId="{94E6060E-9529-4647-9825-CA60F48B0228}" dt="2020-10-04T03:19:00.503" v="91" actId="20577"/>
        <pc:sldMkLst>
          <pc:docMk/>
          <pc:sldMk cId="2802395835" sldId="285"/>
        </pc:sldMkLst>
        <pc:spChg chg="mod">
          <ac:chgData name="Dat.Tran" userId="7f922889-b8c0-4801-a8af-19da4b74889f" providerId="ADAL" clId="{94E6060E-9529-4647-9825-CA60F48B0228}" dt="2020-10-04T03:19:00.503" v="91" actId="20577"/>
          <ac:spMkLst>
            <pc:docMk/>
            <pc:sldMk cId="2802395835" sldId="285"/>
            <ac:spMk id="7" creationId="{C65F4A4D-04CB-4C65-B952-D5C5E29AF678}"/>
          </ac:spMkLst>
        </pc:spChg>
      </pc:sldChg>
      <pc:sldChg chg="modSp mod">
        <pc:chgData name="Dat.Tran" userId="7f922889-b8c0-4801-a8af-19da4b74889f" providerId="ADAL" clId="{94E6060E-9529-4647-9825-CA60F48B0228}" dt="2020-10-04T03:19:31.309" v="100" actId="20577"/>
        <pc:sldMkLst>
          <pc:docMk/>
          <pc:sldMk cId="1018615057" sldId="286"/>
        </pc:sldMkLst>
        <pc:spChg chg="mod">
          <ac:chgData name="Dat.Tran" userId="7f922889-b8c0-4801-a8af-19da4b74889f" providerId="ADAL" clId="{94E6060E-9529-4647-9825-CA60F48B0228}" dt="2020-10-04T03:19:31.309" v="100" actId="20577"/>
          <ac:spMkLst>
            <pc:docMk/>
            <pc:sldMk cId="1018615057" sldId="286"/>
            <ac:spMk id="13" creationId="{42F8BAE2-8E66-49D8-84FA-4BBA41FB0A6C}"/>
          </ac:spMkLst>
        </pc:spChg>
      </pc:sldChg>
      <pc:sldChg chg="modSp mod">
        <pc:chgData name="Dat.Tran" userId="7f922889-b8c0-4801-a8af-19da4b74889f" providerId="ADAL" clId="{94E6060E-9529-4647-9825-CA60F48B0228}" dt="2020-10-04T03:19:18.196" v="94" actId="20577"/>
        <pc:sldMkLst>
          <pc:docMk/>
          <pc:sldMk cId="4264426886" sldId="287"/>
        </pc:sldMkLst>
        <pc:spChg chg="mod">
          <ac:chgData name="Dat.Tran" userId="7f922889-b8c0-4801-a8af-19da4b74889f" providerId="ADAL" clId="{94E6060E-9529-4647-9825-CA60F48B0228}" dt="2020-10-04T03:19:18.196" v="94" actId="20577"/>
          <ac:spMkLst>
            <pc:docMk/>
            <pc:sldMk cId="4264426886" sldId="287"/>
            <ac:spMk id="12" creationId="{36B5FF5C-7142-410C-8516-6F4D8102C560}"/>
          </ac:spMkLst>
        </pc:spChg>
      </pc:sldChg>
      <pc:sldChg chg="modSp mod">
        <pc:chgData name="Dat.Tran" userId="7f922889-b8c0-4801-a8af-19da4b74889f" providerId="ADAL" clId="{94E6060E-9529-4647-9825-CA60F48B0228}" dt="2020-10-04T03:22:21.248" v="111"/>
        <pc:sldMkLst>
          <pc:docMk/>
          <pc:sldMk cId="4088431840" sldId="288"/>
        </pc:sldMkLst>
        <pc:spChg chg="mod">
          <ac:chgData name="Dat.Tran" userId="7f922889-b8c0-4801-a8af-19da4b74889f" providerId="ADAL" clId="{94E6060E-9529-4647-9825-CA60F48B0228}" dt="2020-10-04T03:22:21.248" v="111"/>
          <ac:spMkLst>
            <pc:docMk/>
            <pc:sldMk cId="4088431840" sldId="288"/>
            <ac:spMk id="5" creationId="{178D2FA8-A749-49A3-BCD7-1D7DE1889CF1}"/>
          </ac:spMkLst>
        </pc:spChg>
      </pc:sldChg>
      <pc:sldChg chg="addSp delSp modSp del mod">
        <pc:chgData name="Dat.Tran" userId="7f922889-b8c0-4801-a8af-19da4b74889f" providerId="ADAL" clId="{94E6060E-9529-4647-9825-CA60F48B0228}" dt="2020-10-04T04:59:21.187" v="533" actId="47"/>
        <pc:sldMkLst>
          <pc:docMk/>
          <pc:sldMk cId="2262706717" sldId="290"/>
        </pc:sldMkLst>
        <pc:spChg chg="mod">
          <ac:chgData name="Dat.Tran" userId="7f922889-b8c0-4801-a8af-19da4b74889f" providerId="ADAL" clId="{94E6060E-9529-4647-9825-CA60F48B0228}" dt="2020-10-04T04:21:12.146" v="316" actId="207"/>
          <ac:spMkLst>
            <pc:docMk/>
            <pc:sldMk cId="2262706717" sldId="290"/>
            <ac:spMk id="2" creationId="{FBC4A489-A284-4255-8013-FF3A7671C2B8}"/>
          </ac:spMkLst>
        </pc:spChg>
        <pc:spChg chg="del mod">
          <ac:chgData name="Dat.Tran" userId="7f922889-b8c0-4801-a8af-19da4b74889f" providerId="ADAL" clId="{94E6060E-9529-4647-9825-CA60F48B0228}" dt="2020-10-04T04:21:15.779" v="317" actId="478"/>
          <ac:spMkLst>
            <pc:docMk/>
            <pc:sldMk cId="2262706717" sldId="290"/>
            <ac:spMk id="3" creationId="{221C422F-4662-4B25-A7B5-EA0DC160ECDD}"/>
          </ac:spMkLst>
        </pc:spChg>
        <pc:spChg chg="add mod">
          <ac:chgData name="Dat.Tran" userId="7f922889-b8c0-4801-a8af-19da4b74889f" providerId="ADAL" clId="{94E6060E-9529-4647-9825-CA60F48B0228}" dt="2020-10-04T04:26:51.807" v="329" actId="20577"/>
          <ac:spMkLst>
            <pc:docMk/>
            <pc:sldMk cId="2262706717" sldId="290"/>
            <ac:spMk id="8" creationId="{BF640CD4-9F93-428D-9516-E3459512A7AF}"/>
          </ac:spMkLst>
        </pc:spChg>
        <pc:picChg chg="add mod">
          <ac:chgData name="Dat.Tran" userId="7f922889-b8c0-4801-a8af-19da4b74889f" providerId="ADAL" clId="{94E6060E-9529-4647-9825-CA60F48B0228}" dt="2020-10-04T04:26:27.581" v="324" actId="1076"/>
          <ac:picMkLst>
            <pc:docMk/>
            <pc:sldMk cId="2262706717" sldId="290"/>
            <ac:picMk id="6" creationId="{44F77146-E1A1-4FEF-8CC5-A51E63C02F73}"/>
          </ac:picMkLst>
        </pc:picChg>
        <pc:picChg chg="del">
          <ac:chgData name="Dat.Tran" userId="7f922889-b8c0-4801-a8af-19da4b74889f" providerId="ADAL" clId="{94E6060E-9529-4647-9825-CA60F48B0228}" dt="2020-10-04T04:21:16.855" v="318" actId="478"/>
          <ac:picMkLst>
            <pc:docMk/>
            <pc:sldMk cId="2262706717" sldId="290"/>
            <ac:picMk id="7" creationId="{3902AF5B-9FC3-499F-814E-70F65C57956B}"/>
          </ac:picMkLst>
        </pc:picChg>
      </pc:sldChg>
      <pc:sldChg chg="modSp del mod">
        <pc:chgData name="Dat.Tran" userId="7f922889-b8c0-4801-a8af-19da4b74889f" providerId="ADAL" clId="{94E6060E-9529-4647-9825-CA60F48B0228}" dt="2020-10-04T05:34:43.892" v="737" actId="47"/>
        <pc:sldMkLst>
          <pc:docMk/>
          <pc:sldMk cId="509226447" sldId="291"/>
        </pc:sldMkLst>
        <pc:spChg chg="mod">
          <ac:chgData name="Dat.Tran" userId="7f922889-b8c0-4801-a8af-19da4b74889f" providerId="ADAL" clId="{94E6060E-9529-4647-9825-CA60F48B0228}" dt="2020-10-04T03:25:45.560" v="126" actId="20577"/>
          <ac:spMkLst>
            <pc:docMk/>
            <pc:sldMk cId="509226447" sldId="291"/>
            <ac:spMk id="5" creationId="{953F9180-8026-4E6A-B97D-2651F0FB554B}"/>
          </ac:spMkLst>
        </pc:spChg>
      </pc:sldChg>
      <pc:sldChg chg="modSp mod ord">
        <pc:chgData name="Dat.Tran" userId="7f922889-b8c0-4801-a8af-19da4b74889f" providerId="ADAL" clId="{94E6060E-9529-4647-9825-CA60F48B0228}" dt="2020-10-04T05:38:03.352" v="782" actId="20577"/>
        <pc:sldMkLst>
          <pc:docMk/>
          <pc:sldMk cId="881476888" sldId="292"/>
        </pc:sldMkLst>
        <pc:spChg chg="mod">
          <ac:chgData name="Dat.Tran" userId="7f922889-b8c0-4801-a8af-19da4b74889f" providerId="ADAL" clId="{94E6060E-9529-4647-9825-CA60F48B0228}" dt="2020-10-04T05:38:03.352" v="782" actId="20577"/>
          <ac:spMkLst>
            <pc:docMk/>
            <pc:sldMk cId="881476888" sldId="292"/>
            <ac:spMk id="2" creationId="{FBC4A489-A284-4255-8013-FF3A7671C2B8}"/>
          </ac:spMkLst>
        </pc:spChg>
        <pc:spChg chg="mod">
          <ac:chgData name="Dat.Tran" userId="7f922889-b8c0-4801-a8af-19da4b74889f" providerId="ADAL" clId="{94E6060E-9529-4647-9825-CA60F48B0228}" dt="2020-10-04T05:37:07.992" v="776" actId="20577"/>
          <ac:spMkLst>
            <pc:docMk/>
            <pc:sldMk cId="881476888" sldId="292"/>
            <ac:spMk id="3" creationId="{5DC9A884-DE02-45BA-837A-061904E7BB36}"/>
          </ac:spMkLst>
        </pc:spChg>
        <pc:picChg chg="mod">
          <ac:chgData name="Dat.Tran" userId="7f922889-b8c0-4801-a8af-19da4b74889f" providerId="ADAL" clId="{94E6060E-9529-4647-9825-CA60F48B0228}" dt="2020-10-04T05:37:25.288" v="778" actId="1076"/>
          <ac:picMkLst>
            <pc:docMk/>
            <pc:sldMk cId="881476888" sldId="292"/>
            <ac:picMk id="7" creationId="{053C95AE-8356-4DF1-83AD-D105F9858B9A}"/>
          </ac:picMkLst>
        </pc:picChg>
        <pc:picChg chg="mod">
          <ac:chgData name="Dat.Tran" userId="7f922889-b8c0-4801-a8af-19da4b74889f" providerId="ADAL" clId="{94E6060E-9529-4647-9825-CA60F48B0228}" dt="2020-10-04T05:36:54.060" v="774" actId="14100"/>
          <ac:picMkLst>
            <pc:docMk/>
            <pc:sldMk cId="881476888" sldId="292"/>
            <ac:picMk id="9" creationId="{DCDD9C36-E006-4B63-AD5C-8DEAEBF4CE89}"/>
          </ac:picMkLst>
        </pc:picChg>
        <pc:picChg chg="mod">
          <ac:chgData name="Dat.Tran" userId="7f922889-b8c0-4801-a8af-19da4b74889f" providerId="ADAL" clId="{94E6060E-9529-4647-9825-CA60F48B0228}" dt="2020-10-04T05:37:20.400" v="777" actId="1076"/>
          <ac:picMkLst>
            <pc:docMk/>
            <pc:sldMk cId="881476888" sldId="292"/>
            <ac:picMk id="10" creationId="{FA38EE87-A870-4292-A58F-1F911FAA96C1}"/>
          </ac:picMkLst>
        </pc:picChg>
      </pc:sldChg>
      <pc:sldChg chg="modSp mod">
        <pc:chgData name="Dat.Tran" userId="7f922889-b8c0-4801-a8af-19da4b74889f" providerId="ADAL" clId="{94E6060E-9529-4647-9825-CA60F48B0228}" dt="2020-10-04T05:45:09.314" v="787" actId="20577"/>
        <pc:sldMkLst>
          <pc:docMk/>
          <pc:sldMk cId="4105850518" sldId="296"/>
        </pc:sldMkLst>
        <pc:spChg chg="mod">
          <ac:chgData name="Dat.Tran" userId="7f922889-b8c0-4801-a8af-19da4b74889f" providerId="ADAL" clId="{94E6060E-9529-4647-9825-CA60F48B0228}" dt="2020-10-04T05:45:09.314" v="787" actId="20577"/>
          <ac:spMkLst>
            <pc:docMk/>
            <pc:sldMk cId="4105850518" sldId="296"/>
            <ac:spMk id="3" creationId="{0AB6798F-F401-49A8-8E85-1CA4A8A8831D}"/>
          </ac:spMkLst>
        </pc:spChg>
      </pc:sldChg>
      <pc:sldChg chg="addSp modSp add mod ord">
        <pc:chgData name="Dat.Tran" userId="7f922889-b8c0-4801-a8af-19da4b74889f" providerId="ADAL" clId="{94E6060E-9529-4647-9825-CA60F48B0228}" dt="2020-10-04T04:16:38.917" v="262" actId="14100"/>
        <pc:sldMkLst>
          <pc:docMk/>
          <pc:sldMk cId="742545446" sldId="305"/>
        </pc:sldMkLst>
        <pc:spChg chg="mod">
          <ac:chgData name="Dat.Tran" userId="7f922889-b8c0-4801-a8af-19da4b74889f" providerId="ADAL" clId="{94E6060E-9529-4647-9825-CA60F48B0228}" dt="2020-10-04T04:00:10.393" v="205" actId="1076"/>
          <ac:spMkLst>
            <pc:docMk/>
            <pc:sldMk cId="742545446" sldId="305"/>
            <ac:spMk id="2" creationId="{FBC4A489-A284-4255-8013-FF3A7671C2B8}"/>
          </ac:spMkLst>
        </pc:spChg>
        <pc:spChg chg="mod">
          <ac:chgData name="Dat.Tran" userId="7f922889-b8c0-4801-a8af-19da4b74889f" providerId="ADAL" clId="{94E6060E-9529-4647-9825-CA60F48B0228}" dt="2020-10-04T04:00:23.711" v="207" actId="1076"/>
          <ac:spMkLst>
            <pc:docMk/>
            <pc:sldMk cId="742545446" sldId="305"/>
            <ac:spMk id="3" creationId="{221C422F-4662-4B25-A7B5-EA0DC160ECDD}"/>
          </ac:spMkLst>
        </pc:spChg>
        <pc:spChg chg="add mod">
          <ac:chgData name="Dat.Tran" userId="7f922889-b8c0-4801-a8af-19da4b74889f" providerId="ADAL" clId="{94E6060E-9529-4647-9825-CA60F48B0228}" dt="2020-10-04T04:16:38.917" v="262" actId="14100"/>
          <ac:spMkLst>
            <pc:docMk/>
            <pc:sldMk cId="742545446" sldId="305"/>
            <ac:spMk id="6" creationId="{443EF64B-998F-4C9F-909B-0919EE8A8EDE}"/>
          </ac:spMkLst>
        </pc:spChg>
        <pc:spChg chg="add mod">
          <ac:chgData name="Dat.Tran" userId="7f922889-b8c0-4801-a8af-19da4b74889f" providerId="ADAL" clId="{94E6060E-9529-4647-9825-CA60F48B0228}" dt="2020-10-04T03:47:12.608" v="197" actId="1076"/>
          <ac:spMkLst>
            <pc:docMk/>
            <pc:sldMk cId="742545446" sldId="305"/>
            <ac:spMk id="12" creationId="{3CC050DD-15F4-4302-9ACF-34AFE1B6F370}"/>
          </ac:spMkLst>
        </pc:spChg>
        <pc:picChg chg="add mod">
          <ac:chgData name="Dat.Tran" userId="7f922889-b8c0-4801-a8af-19da4b74889f" providerId="ADAL" clId="{94E6060E-9529-4647-9825-CA60F48B0228}" dt="2020-10-04T04:16:32.057" v="261" actId="14100"/>
          <ac:picMkLst>
            <pc:docMk/>
            <pc:sldMk cId="742545446" sldId="305"/>
            <ac:picMk id="5" creationId="{74BD213D-1D5B-45E7-85AC-19317EE9B680}"/>
          </ac:picMkLst>
        </pc:picChg>
        <pc:picChg chg="mod modCrop">
          <ac:chgData name="Dat.Tran" userId="7f922889-b8c0-4801-a8af-19da4b74889f" providerId="ADAL" clId="{94E6060E-9529-4647-9825-CA60F48B0228}" dt="2020-10-04T04:00:23.711" v="207" actId="1076"/>
          <ac:picMkLst>
            <pc:docMk/>
            <pc:sldMk cId="742545446" sldId="305"/>
            <ac:picMk id="7" creationId="{3902AF5B-9FC3-499F-814E-70F65C57956B}"/>
          </ac:picMkLst>
        </pc:picChg>
        <pc:picChg chg="add mod modCrop">
          <ac:chgData name="Dat.Tran" userId="7f922889-b8c0-4801-a8af-19da4b74889f" providerId="ADAL" clId="{94E6060E-9529-4647-9825-CA60F48B0228}" dt="2020-10-04T03:47:16.287" v="198" actId="1076"/>
          <ac:picMkLst>
            <pc:docMk/>
            <pc:sldMk cId="742545446" sldId="305"/>
            <ac:picMk id="10" creationId="{FF5D76AD-60DD-40D9-988A-08FDC0C534EF}"/>
          </ac:picMkLst>
        </pc:picChg>
      </pc:sldChg>
      <pc:sldChg chg="addSp delSp modSp add mod">
        <pc:chgData name="Dat.Tran" userId="7f922889-b8c0-4801-a8af-19da4b74889f" providerId="ADAL" clId="{94E6060E-9529-4647-9825-CA60F48B0228}" dt="2020-10-04T04:20:16.864" v="279" actId="197"/>
        <pc:sldMkLst>
          <pc:docMk/>
          <pc:sldMk cId="3014044846" sldId="306"/>
        </pc:sldMkLst>
        <pc:spChg chg="mod">
          <ac:chgData name="Dat.Tran" userId="7f922889-b8c0-4801-a8af-19da4b74889f" providerId="ADAL" clId="{94E6060E-9529-4647-9825-CA60F48B0228}" dt="2020-10-04T04:01:00.649" v="220" actId="20577"/>
          <ac:spMkLst>
            <pc:docMk/>
            <pc:sldMk cId="3014044846" sldId="306"/>
            <ac:spMk id="2" creationId="{FBC4A489-A284-4255-8013-FF3A7671C2B8}"/>
          </ac:spMkLst>
        </pc:spChg>
        <pc:spChg chg="mod">
          <ac:chgData name="Dat.Tran" userId="7f922889-b8c0-4801-a8af-19da4b74889f" providerId="ADAL" clId="{94E6060E-9529-4647-9825-CA60F48B0228}" dt="2020-10-04T04:14:38.710" v="237" actId="14100"/>
          <ac:spMkLst>
            <pc:docMk/>
            <pc:sldMk cId="3014044846" sldId="306"/>
            <ac:spMk id="3" creationId="{221C422F-4662-4B25-A7B5-EA0DC160ECDD}"/>
          </ac:spMkLst>
        </pc:spChg>
        <pc:spChg chg="mod">
          <ac:chgData name="Dat.Tran" userId="7f922889-b8c0-4801-a8af-19da4b74889f" providerId="ADAL" clId="{94E6060E-9529-4647-9825-CA60F48B0228}" dt="2020-10-04T04:16:24.397" v="257" actId="14100"/>
          <ac:spMkLst>
            <pc:docMk/>
            <pc:sldMk cId="3014044846" sldId="306"/>
            <ac:spMk id="6" creationId="{443EF64B-998F-4C9F-909B-0919EE8A8EDE}"/>
          </ac:spMkLst>
        </pc:spChg>
        <pc:spChg chg="add mod">
          <ac:chgData name="Dat.Tran" userId="7f922889-b8c0-4801-a8af-19da4b74889f" providerId="ADAL" clId="{94E6060E-9529-4647-9825-CA60F48B0228}" dt="2020-10-04T04:19:11.741" v="273" actId="207"/>
          <ac:spMkLst>
            <pc:docMk/>
            <pc:sldMk cId="3014044846" sldId="306"/>
            <ac:spMk id="11" creationId="{EF621176-241D-4CAC-9BC4-D308EFB3145E}"/>
          </ac:spMkLst>
        </pc:spChg>
        <pc:spChg chg="mod">
          <ac:chgData name="Dat.Tran" userId="7f922889-b8c0-4801-a8af-19da4b74889f" providerId="ADAL" clId="{94E6060E-9529-4647-9825-CA60F48B0228}" dt="2020-10-04T04:14:52.954" v="242" actId="20577"/>
          <ac:spMkLst>
            <pc:docMk/>
            <pc:sldMk cId="3014044846" sldId="306"/>
            <ac:spMk id="12" creationId="{3CC050DD-15F4-4302-9ACF-34AFE1B6F370}"/>
          </ac:spMkLst>
        </pc:spChg>
        <pc:spChg chg="add mod">
          <ac:chgData name="Dat.Tran" userId="7f922889-b8c0-4801-a8af-19da4b74889f" providerId="ADAL" clId="{94E6060E-9529-4647-9825-CA60F48B0228}" dt="2020-10-04T04:19:18.910" v="274" actId="207"/>
          <ac:spMkLst>
            <pc:docMk/>
            <pc:sldMk cId="3014044846" sldId="306"/>
            <ac:spMk id="15" creationId="{F996F3BD-82AE-4F8D-B14F-405F75594518}"/>
          </ac:spMkLst>
        </pc:spChg>
        <pc:picChg chg="mod">
          <ac:chgData name="Dat.Tran" userId="7f922889-b8c0-4801-a8af-19da4b74889f" providerId="ADAL" clId="{94E6060E-9529-4647-9825-CA60F48B0228}" dt="2020-10-04T04:16:17.664" v="256" actId="14100"/>
          <ac:picMkLst>
            <pc:docMk/>
            <pc:sldMk cId="3014044846" sldId="306"/>
            <ac:picMk id="5" creationId="{74BD213D-1D5B-45E7-85AC-19317EE9B680}"/>
          </ac:picMkLst>
        </pc:picChg>
        <pc:picChg chg="del">
          <ac:chgData name="Dat.Tran" userId="7f922889-b8c0-4801-a8af-19da4b74889f" providerId="ADAL" clId="{94E6060E-9529-4647-9825-CA60F48B0228}" dt="2020-10-04T04:14:05.640" v="221" actId="478"/>
          <ac:picMkLst>
            <pc:docMk/>
            <pc:sldMk cId="3014044846" sldId="306"/>
            <ac:picMk id="7" creationId="{3902AF5B-9FC3-499F-814E-70F65C57956B}"/>
          </ac:picMkLst>
        </pc:picChg>
        <pc:picChg chg="add mod">
          <ac:chgData name="Dat.Tran" userId="7f922889-b8c0-4801-a8af-19da4b74889f" providerId="ADAL" clId="{94E6060E-9529-4647-9825-CA60F48B0228}" dt="2020-10-04T04:14:18.235" v="231" actId="14100"/>
          <ac:picMkLst>
            <pc:docMk/>
            <pc:sldMk cId="3014044846" sldId="306"/>
            <ac:picMk id="8" creationId="{571978C3-6B51-47E1-8F8D-1000CDC4A1E4}"/>
          </ac:picMkLst>
        </pc:picChg>
        <pc:picChg chg="add mod">
          <ac:chgData name="Dat.Tran" userId="7f922889-b8c0-4801-a8af-19da4b74889f" providerId="ADAL" clId="{94E6060E-9529-4647-9825-CA60F48B0228}" dt="2020-10-04T04:15:44.562" v="252" actId="14100"/>
          <ac:picMkLst>
            <pc:docMk/>
            <pc:sldMk cId="3014044846" sldId="306"/>
            <ac:picMk id="9" creationId="{614DEE5A-007D-4865-A66E-1874971CD17D}"/>
          </ac:picMkLst>
        </pc:picChg>
        <pc:picChg chg="del">
          <ac:chgData name="Dat.Tran" userId="7f922889-b8c0-4801-a8af-19da4b74889f" providerId="ADAL" clId="{94E6060E-9529-4647-9825-CA60F48B0228}" dt="2020-10-04T04:15:32.357" v="243" actId="478"/>
          <ac:picMkLst>
            <pc:docMk/>
            <pc:sldMk cId="3014044846" sldId="306"/>
            <ac:picMk id="10" creationId="{FF5D76AD-60DD-40D9-988A-08FDC0C534EF}"/>
          </ac:picMkLst>
        </pc:picChg>
        <pc:cxnChg chg="add mod">
          <ac:chgData name="Dat.Tran" userId="7f922889-b8c0-4801-a8af-19da4b74889f" providerId="ADAL" clId="{94E6060E-9529-4647-9825-CA60F48B0228}" dt="2020-10-04T04:19:49.924" v="276" actId="13822"/>
          <ac:cxnSpMkLst>
            <pc:docMk/>
            <pc:sldMk cId="3014044846" sldId="306"/>
            <ac:cxnSpMk id="17" creationId="{0D6F6FFB-8045-4185-AC01-115B6EDA4384}"/>
          </ac:cxnSpMkLst>
        </pc:cxnChg>
        <pc:cxnChg chg="add mod">
          <ac:chgData name="Dat.Tran" userId="7f922889-b8c0-4801-a8af-19da4b74889f" providerId="ADAL" clId="{94E6060E-9529-4647-9825-CA60F48B0228}" dt="2020-10-04T04:20:16.864" v="279" actId="197"/>
          <ac:cxnSpMkLst>
            <pc:docMk/>
            <pc:sldMk cId="3014044846" sldId="306"/>
            <ac:cxnSpMk id="18" creationId="{15036BA3-9C00-49D9-B8E2-4885F5447D21}"/>
          </ac:cxnSpMkLst>
        </pc:cxnChg>
      </pc:sldChg>
      <pc:sldChg chg="addSp delSp modSp add mod ord">
        <pc:chgData name="Dat.Tran" userId="7f922889-b8c0-4801-a8af-19da4b74889f" providerId="ADAL" clId="{94E6060E-9529-4647-9825-CA60F48B0228}" dt="2020-10-04T05:20:14.792" v="648" actId="1076"/>
        <pc:sldMkLst>
          <pc:docMk/>
          <pc:sldMk cId="1462125628" sldId="307"/>
        </pc:sldMkLst>
        <pc:spChg chg="mod">
          <ac:chgData name="Dat.Tran" userId="7f922889-b8c0-4801-a8af-19da4b74889f" providerId="ADAL" clId="{94E6060E-9529-4647-9825-CA60F48B0228}" dt="2020-10-04T05:09:32.156" v="562" actId="108"/>
          <ac:spMkLst>
            <pc:docMk/>
            <pc:sldMk cId="1462125628" sldId="307"/>
            <ac:spMk id="2" creationId="{FBC4A489-A284-4255-8013-FF3A7671C2B8}"/>
          </ac:spMkLst>
        </pc:spChg>
        <pc:spChg chg="add mod">
          <ac:chgData name="Dat.Tran" userId="7f922889-b8c0-4801-a8af-19da4b74889f" providerId="ADAL" clId="{94E6060E-9529-4647-9825-CA60F48B0228}" dt="2020-10-04T05:15:28.122" v="609" actId="20577"/>
          <ac:spMkLst>
            <pc:docMk/>
            <pc:sldMk cId="1462125628" sldId="307"/>
            <ac:spMk id="3" creationId="{1C1E1A2B-8F3B-4E36-A64C-1104BD77A337}"/>
          </ac:spMkLst>
        </pc:spChg>
        <pc:spChg chg="mod">
          <ac:chgData name="Dat.Tran" userId="7f922889-b8c0-4801-a8af-19da4b74889f" providerId="ADAL" clId="{94E6060E-9529-4647-9825-CA60F48B0228}" dt="2020-10-04T04:35:20.619" v="375" actId="1076"/>
          <ac:spMkLst>
            <pc:docMk/>
            <pc:sldMk cId="1462125628" sldId="307"/>
            <ac:spMk id="8" creationId="{BF640CD4-9F93-428D-9516-E3459512A7AF}"/>
          </ac:spMkLst>
        </pc:spChg>
        <pc:spChg chg="add mod">
          <ac:chgData name="Dat.Tran" userId="7f922889-b8c0-4801-a8af-19da4b74889f" providerId="ADAL" clId="{94E6060E-9529-4647-9825-CA60F48B0228}" dt="2020-10-04T05:08:57.791" v="551"/>
          <ac:spMkLst>
            <pc:docMk/>
            <pc:sldMk cId="1462125628" sldId="307"/>
            <ac:spMk id="10" creationId="{FCC2766A-EE10-422D-82A1-F5B12B4BB68F}"/>
          </ac:spMkLst>
        </pc:spChg>
        <pc:spChg chg="add mod">
          <ac:chgData name="Dat.Tran" userId="7f922889-b8c0-4801-a8af-19da4b74889f" providerId="ADAL" clId="{94E6060E-9529-4647-9825-CA60F48B0228}" dt="2020-10-04T05:10:07.826" v="570" actId="14100"/>
          <ac:spMkLst>
            <pc:docMk/>
            <pc:sldMk cId="1462125628" sldId="307"/>
            <ac:spMk id="12" creationId="{84CA6A15-7A86-4721-94A3-A38DF752A80B}"/>
          </ac:spMkLst>
        </pc:spChg>
        <pc:spChg chg="add mod">
          <ac:chgData name="Dat.Tran" userId="7f922889-b8c0-4801-a8af-19da4b74889f" providerId="ADAL" clId="{94E6060E-9529-4647-9825-CA60F48B0228}" dt="2020-10-04T05:20:02.498" v="644" actId="1076"/>
          <ac:spMkLst>
            <pc:docMk/>
            <pc:sldMk cId="1462125628" sldId="307"/>
            <ac:spMk id="17" creationId="{2F430CE2-C449-4DC8-97F4-91799EF82D0D}"/>
          </ac:spMkLst>
        </pc:spChg>
        <pc:spChg chg="add mod">
          <ac:chgData name="Dat.Tran" userId="7f922889-b8c0-4801-a8af-19da4b74889f" providerId="ADAL" clId="{94E6060E-9529-4647-9825-CA60F48B0228}" dt="2020-10-04T05:20:09.241" v="646" actId="1076"/>
          <ac:spMkLst>
            <pc:docMk/>
            <pc:sldMk cId="1462125628" sldId="307"/>
            <ac:spMk id="19" creationId="{BBC3FD8A-10CF-4A76-832D-495FA873AF34}"/>
          </ac:spMkLst>
        </pc:spChg>
        <pc:spChg chg="add mod">
          <ac:chgData name="Dat.Tran" userId="7f922889-b8c0-4801-a8af-19da4b74889f" providerId="ADAL" clId="{94E6060E-9529-4647-9825-CA60F48B0228}" dt="2020-10-04T05:20:14.792" v="648" actId="1076"/>
          <ac:spMkLst>
            <pc:docMk/>
            <pc:sldMk cId="1462125628" sldId="307"/>
            <ac:spMk id="21" creationId="{A8144AB6-50E9-4C81-95B9-CCA9C70C31E1}"/>
          </ac:spMkLst>
        </pc:spChg>
        <pc:picChg chg="add mod">
          <ac:chgData name="Dat.Tran" userId="7f922889-b8c0-4801-a8af-19da4b74889f" providerId="ADAL" clId="{94E6060E-9529-4647-9825-CA60F48B0228}" dt="2020-10-04T04:35:16.908" v="374" actId="1076"/>
          <ac:picMkLst>
            <pc:docMk/>
            <pc:sldMk cId="1462125628" sldId="307"/>
            <ac:picMk id="5" creationId="{F7528EE0-21FA-41E2-94BB-D5B7A0E94E61}"/>
          </ac:picMkLst>
        </pc:picChg>
        <pc:picChg chg="del">
          <ac:chgData name="Dat.Tran" userId="7f922889-b8c0-4801-a8af-19da4b74889f" providerId="ADAL" clId="{94E6060E-9529-4647-9825-CA60F48B0228}" dt="2020-10-04T04:33:44.923" v="359" actId="478"/>
          <ac:picMkLst>
            <pc:docMk/>
            <pc:sldMk cId="1462125628" sldId="307"/>
            <ac:picMk id="6" creationId="{44F77146-E1A1-4FEF-8CC5-A51E63C02F73}"/>
          </ac:picMkLst>
        </pc:picChg>
        <pc:picChg chg="add mod">
          <ac:chgData name="Dat.Tran" userId="7f922889-b8c0-4801-a8af-19da4b74889f" providerId="ADAL" clId="{94E6060E-9529-4647-9825-CA60F48B0228}" dt="2020-10-04T05:10:47.633" v="575" actId="1076"/>
          <ac:picMkLst>
            <pc:docMk/>
            <pc:sldMk cId="1462125628" sldId="307"/>
            <ac:picMk id="13" creationId="{E3C1FAC1-10FC-43E4-B1C4-24FC6C3D7936}"/>
          </ac:picMkLst>
        </pc:picChg>
        <pc:picChg chg="add mod">
          <ac:chgData name="Dat.Tran" userId="7f922889-b8c0-4801-a8af-19da4b74889f" providerId="ADAL" clId="{94E6060E-9529-4647-9825-CA60F48B0228}" dt="2020-10-04T05:09:01.722" v="552" actId="1076"/>
          <ac:picMkLst>
            <pc:docMk/>
            <pc:sldMk cId="1462125628" sldId="307"/>
            <ac:picMk id="14" creationId="{C82E6FD2-7C04-4D7B-A70F-3D7FC1798A20}"/>
          </ac:picMkLst>
        </pc:picChg>
        <pc:picChg chg="add mod">
          <ac:chgData name="Dat.Tran" userId="7f922889-b8c0-4801-a8af-19da4b74889f" providerId="ADAL" clId="{94E6060E-9529-4647-9825-CA60F48B0228}" dt="2020-10-04T05:09:42.985" v="563" actId="1076"/>
          <ac:picMkLst>
            <pc:docMk/>
            <pc:sldMk cId="1462125628" sldId="307"/>
            <ac:picMk id="15" creationId="{004B30F2-48FD-4B57-BAEE-D76CC719F6F3}"/>
          </ac:picMkLst>
        </pc:picChg>
      </pc:sldChg>
      <pc:sldChg chg="addSp delSp modSp add mod">
        <pc:chgData name="Dat.Tran" userId="7f922889-b8c0-4801-a8af-19da4b74889f" providerId="ADAL" clId="{94E6060E-9529-4647-9825-CA60F48B0228}" dt="2020-10-04T05:19:52.497" v="642" actId="1076"/>
        <pc:sldMkLst>
          <pc:docMk/>
          <pc:sldMk cId="193406159" sldId="308"/>
        </pc:sldMkLst>
        <pc:spChg chg="mod">
          <ac:chgData name="Dat.Tran" userId="7f922889-b8c0-4801-a8af-19da4b74889f" providerId="ADAL" clId="{94E6060E-9529-4647-9825-CA60F48B0228}" dt="2020-10-04T05:11:08.144" v="576"/>
          <ac:spMkLst>
            <pc:docMk/>
            <pc:sldMk cId="193406159" sldId="308"/>
            <ac:spMk id="2" creationId="{FBC4A489-A284-4255-8013-FF3A7671C2B8}"/>
          </ac:spMkLst>
        </pc:spChg>
        <pc:spChg chg="mod">
          <ac:chgData name="Dat.Tran" userId="7f922889-b8c0-4801-a8af-19da4b74889f" providerId="ADAL" clId="{94E6060E-9529-4647-9825-CA60F48B0228}" dt="2020-10-04T05:14:52.154" v="606" actId="1076"/>
          <ac:spMkLst>
            <pc:docMk/>
            <pc:sldMk cId="193406159" sldId="308"/>
            <ac:spMk id="3" creationId="{1C1E1A2B-8F3B-4E36-A64C-1104BD77A337}"/>
          </ac:spMkLst>
        </pc:spChg>
        <pc:spChg chg="mod">
          <ac:chgData name="Dat.Tran" userId="7f922889-b8c0-4801-a8af-19da4b74889f" providerId="ADAL" clId="{94E6060E-9529-4647-9825-CA60F48B0228}" dt="2020-10-04T05:15:08.058" v="608" actId="1076"/>
          <ac:spMkLst>
            <pc:docMk/>
            <pc:sldMk cId="193406159" sldId="308"/>
            <ac:spMk id="8" creationId="{BF640CD4-9F93-428D-9516-E3459512A7AF}"/>
          </ac:spMkLst>
        </pc:spChg>
        <pc:spChg chg="mod">
          <ac:chgData name="Dat.Tran" userId="7f922889-b8c0-4801-a8af-19da4b74889f" providerId="ADAL" clId="{94E6060E-9529-4647-9825-CA60F48B0228}" dt="2020-10-04T05:14:29.041" v="603" actId="1076"/>
          <ac:spMkLst>
            <pc:docMk/>
            <pc:sldMk cId="193406159" sldId="308"/>
            <ac:spMk id="10" creationId="{FCC2766A-EE10-422D-82A1-F5B12B4BB68F}"/>
          </ac:spMkLst>
        </pc:spChg>
        <pc:spChg chg="add mod">
          <ac:chgData name="Dat.Tran" userId="7f922889-b8c0-4801-a8af-19da4b74889f" providerId="ADAL" clId="{94E6060E-9529-4647-9825-CA60F48B0228}" dt="2020-10-04T05:19:34.712" v="638" actId="1076"/>
          <ac:spMkLst>
            <pc:docMk/>
            <pc:sldMk cId="193406159" sldId="308"/>
            <ac:spMk id="11" creationId="{FB20D48A-DEE4-43C0-A603-53B650FF7CF7}"/>
          </ac:spMkLst>
        </pc:spChg>
        <pc:spChg chg="mod">
          <ac:chgData name="Dat.Tran" userId="7f922889-b8c0-4801-a8af-19da4b74889f" providerId="ADAL" clId="{94E6060E-9529-4647-9825-CA60F48B0228}" dt="2020-10-04T05:14:18.121" v="600" actId="1076"/>
          <ac:spMkLst>
            <pc:docMk/>
            <pc:sldMk cId="193406159" sldId="308"/>
            <ac:spMk id="12" creationId="{84CA6A15-7A86-4721-94A3-A38DF752A80B}"/>
          </ac:spMkLst>
        </pc:spChg>
        <pc:spChg chg="add mod">
          <ac:chgData name="Dat.Tran" userId="7f922889-b8c0-4801-a8af-19da4b74889f" providerId="ADAL" clId="{94E6060E-9529-4647-9825-CA60F48B0228}" dt="2020-10-04T05:19:43.320" v="640" actId="1076"/>
          <ac:spMkLst>
            <pc:docMk/>
            <pc:sldMk cId="193406159" sldId="308"/>
            <ac:spMk id="18" creationId="{C1595657-CBBD-4EE4-9AB7-0EDF06761800}"/>
          </ac:spMkLst>
        </pc:spChg>
        <pc:spChg chg="add mod">
          <ac:chgData name="Dat.Tran" userId="7f922889-b8c0-4801-a8af-19da4b74889f" providerId="ADAL" clId="{94E6060E-9529-4647-9825-CA60F48B0228}" dt="2020-10-04T05:19:52.497" v="642" actId="1076"/>
          <ac:spMkLst>
            <pc:docMk/>
            <pc:sldMk cId="193406159" sldId="308"/>
            <ac:spMk id="20" creationId="{1955C3F9-1C72-4A66-BD68-4F8DAD503435}"/>
          </ac:spMkLst>
        </pc:spChg>
        <pc:picChg chg="mod">
          <ac:chgData name="Dat.Tran" userId="7f922889-b8c0-4801-a8af-19da4b74889f" providerId="ADAL" clId="{94E6060E-9529-4647-9825-CA60F48B0228}" dt="2020-10-04T05:15:01.672" v="607" actId="1076"/>
          <ac:picMkLst>
            <pc:docMk/>
            <pc:sldMk cId="193406159" sldId="308"/>
            <ac:picMk id="5" creationId="{F7528EE0-21FA-41E2-94BB-D5B7A0E94E61}"/>
          </ac:picMkLst>
        </pc:picChg>
        <pc:picChg chg="add mod">
          <ac:chgData name="Dat.Tran" userId="7f922889-b8c0-4801-a8af-19da4b74889f" providerId="ADAL" clId="{94E6060E-9529-4647-9825-CA60F48B0228}" dt="2020-10-04T05:14:45.234" v="604" actId="1076"/>
          <ac:picMkLst>
            <pc:docMk/>
            <pc:sldMk cId="193406159" sldId="308"/>
            <ac:picMk id="6" creationId="{80345596-E294-407D-B31B-8A2CB426261E}"/>
          </ac:picMkLst>
        </pc:picChg>
        <pc:picChg chg="add mod">
          <ac:chgData name="Dat.Tran" userId="7f922889-b8c0-4801-a8af-19da4b74889f" providerId="ADAL" clId="{94E6060E-9529-4647-9825-CA60F48B0228}" dt="2020-10-04T05:14:24.673" v="602" actId="1076"/>
          <ac:picMkLst>
            <pc:docMk/>
            <pc:sldMk cId="193406159" sldId="308"/>
            <ac:picMk id="7" creationId="{0D9E4D4A-1F2A-4F33-9794-F28CEE54ABE7}"/>
          </ac:picMkLst>
        </pc:picChg>
        <pc:picChg chg="add mod">
          <ac:chgData name="Dat.Tran" userId="7f922889-b8c0-4801-a8af-19da4b74889f" providerId="ADAL" clId="{94E6060E-9529-4647-9825-CA60F48B0228}" dt="2020-10-04T05:14:21.138" v="601" actId="1076"/>
          <ac:picMkLst>
            <pc:docMk/>
            <pc:sldMk cId="193406159" sldId="308"/>
            <ac:picMk id="9" creationId="{DC8E9133-E2CE-49F4-A957-0BD428ECAF0C}"/>
          </ac:picMkLst>
        </pc:picChg>
        <pc:picChg chg="del">
          <ac:chgData name="Dat.Tran" userId="7f922889-b8c0-4801-a8af-19da4b74889f" providerId="ADAL" clId="{94E6060E-9529-4647-9825-CA60F48B0228}" dt="2020-10-04T04:47:38.341" v="423" actId="478"/>
          <ac:picMkLst>
            <pc:docMk/>
            <pc:sldMk cId="193406159" sldId="308"/>
            <ac:picMk id="13" creationId="{E3C1FAC1-10FC-43E4-B1C4-24FC6C3D7936}"/>
          </ac:picMkLst>
        </pc:picChg>
        <pc:picChg chg="del">
          <ac:chgData name="Dat.Tran" userId="7f922889-b8c0-4801-a8af-19da4b74889f" providerId="ADAL" clId="{94E6060E-9529-4647-9825-CA60F48B0228}" dt="2020-10-04T04:48:23.028" v="428" actId="478"/>
          <ac:picMkLst>
            <pc:docMk/>
            <pc:sldMk cId="193406159" sldId="308"/>
            <ac:picMk id="14" creationId="{C82E6FD2-7C04-4D7B-A70F-3D7FC1798A20}"/>
          </ac:picMkLst>
        </pc:picChg>
        <pc:picChg chg="del">
          <ac:chgData name="Dat.Tran" userId="7f922889-b8c0-4801-a8af-19da4b74889f" providerId="ADAL" clId="{94E6060E-9529-4647-9825-CA60F48B0228}" dt="2020-10-04T04:50:06.802" v="434" actId="478"/>
          <ac:picMkLst>
            <pc:docMk/>
            <pc:sldMk cId="193406159" sldId="308"/>
            <ac:picMk id="15" creationId="{004B30F2-48FD-4B57-BAEE-D76CC719F6F3}"/>
          </ac:picMkLst>
        </pc:picChg>
      </pc:sldChg>
      <pc:sldChg chg="addSp delSp modSp add mod">
        <pc:chgData name="Dat.Tran" userId="7f922889-b8c0-4801-a8af-19da4b74889f" providerId="ADAL" clId="{94E6060E-9529-4647-9825-CA60F48B0228}" dt="2020-10-04T05:19:23.936" v="636" actId="1076"/>
        <pc:sldMkLst>
          <pc:docMk/>
          <pc:sldMk cId="1094417767" sldId="309"/>
        </pc:sldMkLst>
        <pc:spChg chg="mod">
          <ac:chgData name="Dat.Tran" userId="7f922889-b8c0-4801-a8af-19da4b74889f" providerId="ADAL" clId="{94E6060E-9529-4647-9825-CA60F48B0228}" dt="2020-10-04T05:11:12.141" v="577"/>
          <ac:spMkLst>
            <pc:docMk/>
            <pc:sldMk cId="1094417767" sldId="309"/>
            <ac:spMk id="2" creationId="{FBC4A489-A284-4255-8013-FF3A7671C2B8}"/>
          </ac:spMkLst>
        </pc:spChg>
        <pc:spChg chg="del">
          <ac:chgData name="Dat.Tran" userId="7f922889-b8c0-4801-a8af-19da4b74889f" providerId="ADAL" clId="{94E6060E-9529-4647-9825-CA60F48B0228}" dt="2020-10-04T04:53:37.234" v="454" actId="478"/>
          <ac:spMkLst>
            <pc:docMk/>
            <pc:sldMk cId="1094417767" sldId="309"/>
            <ac:spMk id="3" creationId="{1C1E1A2B-8F3B-4E36-A64C-1104BD77A337}"/>
          </ac:spMkLst>
        </pc:spChg>
        <pc:spChg chg="del">
          <ac:chgData name="Dat.Tran" userId="7f922889-b8c0-4801-a8af-19da4b74889f" providerId="ADAL" clId="{94E6060E-9529-4647-9825-CA60F48B0228}" dt="2020-10-04T04:53:37.234" v="454" actId="478"/>
          <ac:spMkLst>
            <pc:docMk/>
            <pc:sldMk cId="1094417767" sldId="309"/>
            <ac:spMk id="8" creationId="{BF640CD4-9F93-428D-9516-E3459512A7AF}"/>
          </ac:spMkLst>
        </pc:spChg>
        <pc:spChg chg="del">
          <ac:chgData name="Dat.Tran" userId="7f922889-b8c0-4801-a8af-19da4b74889f" providerId="ADAL" clId="{94E6060E-9529-4647-9825-CA60F48B0228}" dt="2020-10-04T04:53:37.234" v="454" actId="478"/>
          <ac:spMkLst>
            <pc:docMk/>
            <pc:sldMk cId="1094417767" sldId="309"/>
            <ac:spMk id="10" creationId="{FCC2766A-EE10-422D-82A1-F5B12B4BB68F}"/>
          </ac:spMkLst>
        </pc:spChg>
        <pc:spChg chg="del">
          <ac:chgData name="Dat.Tran" userId="7f922889-b8c0-4801-a8af-19da4b74889f" providerId="ADAL" clId="{94E6060E-9529-4647-9825-CA60F48B0228}" dt="2020-10-04T04:53:37.234" v="454" actId="478"/>
          <ac:spMkLst>
            <pc:docMk/>
            <pc:sldMk cId="1094417767" sldId="309"/>
            <ac:spMk id="12" creationId="{84CA6A15-7A86-4721-94A3-A38DF752A80B}"/>
          </ac:spMkLst>
        </pc:spChg>
        <pc:spChg chg="add del">
          <ac:chgData name="Dat.Tran" userId="7f922889-b8c0-4801-a8af-19da4b74889f" providerId="ADAL" clId="{94E6060E-9529-4647-9825-CA60F48B0228}" dt="2020-10-04T04:55:38.742" v="464" actId="22"/>
          <ac:spMkLst>
            <pc:docMk/>
            <pc:sldMk cId="1094417767" sldId="309"/>
            <ac:spMk id="16" creationId="{B6580823-B677-40B8-B72C-79B40C449A30}"/>
          </ac:spMkLst>
        </pc:spChg>
        <pc:spChg chg="add mod">
          <ac:chgData name="Dat.Tran" userId="7f922889-b8c0-4801-a8af-19da4b74889f" providerId="ADAL" clId="{94E6060E-9529-4647-9825-CA60F48B0228}" dt="2020-10-04T05:17:36.312" v="616" actId="1076"/>
          <ac:spMkLst>
            <pc:docMk/>
            <pc:sldMk cId="1094417767" sldId="309"/>
            <ac:spMk id="18" creationId="{33FF7D7B-2530-473B-9481-96FE3289A00B}"/>
          </ac:spMkLst>
        </pc:spChg>
        <pc:spChg chg="add mod">
          <ac:chgData name="Dat.Tran" userId="7f922889-b8c0-4801-a8af-19da4b74889f" providerId="ADAL" clId="{94E6060E-9529-4647-9825-CA60F48B0228}" dt="2020-10-04T05:18:17.502" v="627" actId="20577"/>
          <ac:spMkLst>
            <pc:docMk/>
            <pc:sldMk cId="1094417767" sldId="309"/>
            <ac:spMk id="20" creationId="{3DB753C7-6433-4177-85B6-B6DF8C16CB51}"/>
          </ac:spMkLst>
        </pc:spChg>
        <pc:spChg chg="add">
          <ac:chgData name="Dat.Tran" userId="7f922889-b8c0-4801-a8af-19da4b74889f" providerId="ADAL" clId="{94E6060E-9529-4647-9825-CA60F48B0228}" dt="2020-10-04T04:57:38.613" v="517" actId="22"/>
          <ac:spMkLst>
            <pc:docMk/>
            <pc:sldMk cId="1094417767" sldId="309"/>
            <ac:spMk id="22" creationId="{88CC1DBC-5113-4889-9CF6-122F382E9362}"/>
          </ac:spMkLst>
        </pc:spChg>
        <pc:spChg chg="add mod">
          <ac:chgData name="Dat.Tran" userId="7f922889-b8c0-4801-a8af-19da4b74889f" providerId="ADAL" clId="{94E6060E-9529-4647-9825-CA60F48B0228}" dt="2020-10-04T05:19:16.648" v="634" actId="1076"/>
          <ac:spMkLst>
            <pc:docMk/>
            <pc:sldMk cId="1094417767" sldId="309"/>
            <ac:spMk id="26" creationId="{42C89341-81D3-4990-AD78-64F61053CB28}"/>
          </ac:spMkLst>
        </pc:spChg>
        <pc:spChg chg="add mod">
          <ac:chgData name="Dat.Tran" userId="7f922889-b8c0-4801-a8af-19da4b74889f" providerId="ADAL" clId="{94E6060E-9529-4647-9825-CA60F48B0228}" dt="2020-10-04T05:19:23.936" v="636" actId="1076"/>
          <ac:spMkLst>
            <pc:docMk/>
            <pc:sldMk cId="1094417767" sldId="309"/>
            <ac:spMk id="28" creationId="{2B5E4C3B-7BF8-441D-92B6-803284EA2B6A}"/>
          </ac:spMkLst>
        </pc:spChg>
        <pc:picChg chg="del">
          <ac:chgData name="Dat.Tran" userId="7f922889-b8c0-4801-a8af-19da4b74889f" providerId="ADAL" clId="{94E6060E-9529-4647-9825-CA60F48B0228}" dt="2020-10-04T04:53:29.816" v="450" actId="478"/>
          <ac:picMkLst>
            <pc:docMk/>
            <pc:sldMk cId="1094417767" sldId="309"/>
            <ac:picMk id="5" creationId="{F7528EE0-21FA-41E2-94BB-D5B7A0E94E61}"/>
          </ac:picMkLst>
        </pc:picChg>
        <pc:picChg chg="del">
          <ac:chgData name="Dat.Tran" userId="7f922889-b8c0-4801-a8af-19da4b74889f" providerId="ADAL" clId="{94E6060E-9529-4647-9825-CA60F48B0228}" dt="2020-10-04T04:53:31.080" v="451" actId="478"/>
          <ac:picMkLst>
            <pc:docMk/>
            <pc:sldMk cId="1094417767" sldId="309"/>
            <ac:picMk id="6" creationId="{80345596-E294-407D-B31B-8A2CB426261E}"/>
          </ac:picMkLst>
        </pc:picChg>
        <pc:picChg chg="del">
          <ac:chgData name="Dat.Tran" userId="7f922889-b8c0-4801-a8af-19da4b74889f" providerId="ADAL" clId="{94E6060E-9529-4647-9825-CA60F48B0228}" dt="2020-10-04T04:53:31.918" v="452" actId="478"/>
          <ac:picMkLst>
            <pc:docMk/>
            <pc:sldMk cId="1094417767" sldId="309"/>
            <ac:picMk id="7" creationId="{0D9E4D4A-1F2A-4F33-9794-F28CEE54ABE7}"/>
          </ac:picMkLst>
        </pc:picChg>
        <pc:picChg chg="del">
          <ac:chgData name="Dat.Tran" userId="7f922889-b8c0-4801-a8af-19da4b74889f" providerId="ADAL" clId="{94E6060E-9529-4647-9825-CA60F48B0228}" dt="2020-10-04T04:53:32.576" v="453" actId="478"/>
          <ac:picMkLst>
            <pc:docMk/>
            <pc:sldMk cId="1094417767" sldId="309"/>
            <ac:picMk id="9" creationId="{DC8E9133-E2CE-49F4-A957-0BD428ECAF0C}"/>
          </ac:picMkLst>
        </pc:picChg>
        <pc:picChg chg="add del">
          <ac:chgData name="Dat.Tran" userId="7f922889-b8c0-4801-a8af-19da4b74889f" providerId="ADAL" clId="{94E6060E-9529-4647-9825-CA60F48B0228}" dt="2020-10-04T04:55:07.088" v="459" actId="478"/>
          <ac:picMkLst>
            <pc:docMk/>
            <pc:sldMk cId="1094417767" sldId="309"/>
            <ac:picMk id="11" creationId="{C119A0E4-6034-4C5B-AC16-B14C291AD12D}"/>
          </ac:picMkLst>
        </pc:picChg>
        <pc:picChg chg="add mod">
          <ac:chgData name="Dat.Tran" userId="7f922889-b8c0-4801-a8af-19da4b74889f" providerId="ADAL" clId="{94E6060E-9529-4647-9825-CA60F48B0228}" dt="2020-10-04T05:18:30.577" v="629" actId="1076"/>
          <ac:picMkLst>
            <pc:docMk/>
            <pc:sldMk cId="1094417767" sldId="309"/>
            <ac:picMk id="13" creationId="{71D942AE-5482-4901-AFA2-AB2E495A0345}"/>
          </ac:picMkLst>
        </pc:picChg>
        <pc:picChg chg="add mod">
          <ac:chgData name="Dat.Tran" userId="7f922889-b8c0-4801-a8af-19da4b74889f" providerId="ADAL" clId="{94E6060E-9529-4647-9825-CA60F48B0228}" dt="2020-10-04T05:16:14.786" v="611" actId="1076"/>
          <ac:picMkLst>
            <pc:docMk/>
            <pc:sldMk cId="1094417767" sldId="309"/>
            <ac:picMk id="14" creationId="{49670CEA-CFC2-472B-8314-CFD7DA5545CC}"/>
          </ac:picMkLst>
        </pc:picChg>
        <pc:picChg chg="add">
          <ac:chgData name="Dat.Tran" userId="7f922889-b8c0-4801-a8af-19da4b74889f" providerId="ADAL" clId="{94E6060E-9529-4647-9825-CA60F48B0228}" dt="2020-10-04T04:57:38.613" v="517" actId="22"/>
          <ac:picMkLst>
            <pc:docMk/>
            <pc:sldMk cId="1094417767" sldId="309"/>
            <ac:picMk id="24" creationId="{F97ECC01-7CF3-491C-AFEF-CFA34A6E8FD6}"/>
          </ac:picMkLst>
        </pc:picChg>
      </pc:sldChg>
      <pc:sldChg chg="modSp add del mod ord">
        <pc:chgData name="Dat.Tran" userId="7f922889-b8c0-4801-a8af-19da4b74889f" providerId="ADAL" clId="{94E6060E-9529-4647-9825-CA60F48B0228}" dt="2020-10-04T05:20:47.890" v="649" actId="47"/>
        <pc:sldMkLst>
          <pc:docMk/>
          <pc:sldMk cId="2268112403" sldId="310"/>
        </pc:sldMkLst>
        <pc:spChg chg="mod">
          <ac:chgData name="Dat.Tran" userId="7f922889-b8c0-4801-a8af-19da4b74889f" providerId="ADAL" clId="{94E6060E-9529-4647-9825-CA60F48B0228}" dt="2020-10-04T04:59:28.257" v="534" actId="20577"/>
          <ac:spMkLst>
            <pc:docMk/>
            <pc:sldMk cId="2268112403" sldId="310"/>
            <ac:spMk id="2" creationId="{FBC4A489-A284-4255-8013-FF3A7671C2B8}"/>
          </ac:spMkLst>
        </pc:spChg>
      </pc:sldChg>
      <pc:sldChg chg="addSp delSp modSp add mod">
        <pc:chgData name="Dat.Tran" userId="7f922889-b8c0-4801-a8af-19da4b74889f" providerId="ADAL" clId="{94E6060E-9529-4647-9825-CA60F48B0228}" dt="2020-10-04T05:33:52.556" v="736" actId="1035"/>
        <pc:sldMkLst>
          <pc:docMk/>
          <pc:sldMk cId="2736626370" sldId="310"/>
        </pc:sldMkLst>
        <pc:spChg chg="add mod">
          <ac:chgData name="Dat.Tran" userId="7f922889-b8c0-4801-a8af-19da4b74889f" providerId="ADAL" clId="{94E6060E-9529-4647-9825-CA60F48B0228}" dt="2020-10-04T05:33:29.691" v="727" actId="1035"/>
          <ac:spMkLst>
            <pc:docMk/>
            <pc:sldMk cId="2736626370" sldId="310"/>
            <ac:spMk id="7" creationId="{7A88E97C-5126-4BAE-95EE-A007E3F5A44D}"/>
          </ac:spMkLst>
        </pc:spChg>
        <pc:spChg chg="add mod">
          <ac:chgData name="Dat.Tran" userId="7f922889-b8c0-4801-a8af-19da4b74889f" providerId="ADAL" clId="{94E6060E-9529-4647-9825-CA60F48B0228}" dt="2020-10-04T05:33:52.556" v="736" actId="1035"/>
          <ac:spMkLst>
            <pc:docMk/>
            <pc:sldMk cId="2736626370" sldId="310"/>
            <ac:spMk id="15" creationId="{FA3C8F03-3C9E-4563-84C5-C7FA9C119CB7}"/>
          </ac:spMkLst>
        </pc:spChg>
        <pc:spChg chg="del">
          <ac:chgData name="Dat.Tran" userId="7f922889-b8c0-4801-a8af-19da4b74889f" providerId="ADAL" clId="{94E6060E-9529-4647-9825-CA60F48B0228}" dt="2020-10-04T05:24:45.772" v="653" actId="478"/>
          <ac:spMkLst>
            <pc:docMk/>
            <pc:sldMk cId="2736626370" sldId="310"/>
            <ac:spMk id="18" creationId="{33FF7D7B-2530-473B-9481-96FE3289A00B}"/>
          </ac:spMkLst>
        </pc:spChg>
        <pc:spChg chg="del">
          <ac:chgData name="Dat.Tran" userId="7f922889-b8c0-4801-a8af-19da4b74889f" providerId="ADAL" clId="{94E6060E-9529-4647-9825-CA60F48B0228}" dt="2020-10-04T05:24:43.088" v="652" actId="478"/>
          <ac:spMkLst>
            <pc:docMk/>
            <pc:sldMk cId="2736626370" sldId="310"/>
            <ac:spMk id="20" creationId="{3DB753C7-6433-4177-85B6-B6DF8C16CB51}"/>
          </ac:spMkLst>
        </pc:spChg>
        <pc:spChg chg="add mod">
          <ac:chgData name="Dat.Tran" userId="7f922889-b8c0-4801-a8af-19da4b74889f" providerId="ADAL" clId="{94E6060E-9529-4647-9825-CA60F48B0228}" dt="2020-10-04T05:33:35.968" v="728" actId="14100"/>
          <ac:spMkLst>
            <pc:docMk/>
            <pc:sldMk cId="2736626370" sldId="310"/>
            <ac:spMk id="21" creationId="{0EEAD56B-E699-4DE5-97C8-4EE9BAF5D6E0}"/>
          </ac:spMkLst>
        </pc:spChg>
        <pc:spChg chg="mod">
          <ac:chgData name="Dat.Tran" userId="7f922889-b8c0-4801-a8af-19da4b74889f" providerId="ADAL" clId="{94E6060E-9529-4647-9825-CA60F48B0228}" dt="2020-10-04T05:33:29.691" v="727" actId="1035"/>
          <ac:spMkLst>
            <pc:docMk/>
            <pc:sldMk cId="2736626370" sldId="310"/>
            <ac:spMk id="22" creationId="{88CC1DBC-5113-4889-9CF6-122F382E9362}"/>
          </ac:spMkLst>
        </pc:spChg>
        <pc:spChg chg="del">
          <ac:chgData name="Dat.Tran" userId="7f922889-b8c0-4801-a8af-19da4b74889f" providerId="ADAL" clId="{94E6060E-9529-4647-9825-CA60F48B0228}" dt="2020-10-04T05:24:41.236" v="651" actId="478"/>
          <ac:spMkLst>
            <pc:docMk/>
            <pc:sldMk cId="2736626370" sldId="310"/>
            <ac:spMk id="26" creationId="{42C89341-81D3-4990-AD78-64F61053CB28}"/>
          </ac:spMkLst>
        </pc:spChg>
        <pc:spChg chg="del">
          <ac:chgData name="Dat.Tran" userId="7f922889-b8c0-4801-a8af-19da4b74889f" providerId="ADAL" clId="{94E6060E-9529-4647-9825-CA60F48B0228}" dt="2020-10-04T05:24:45.772" v="653" actId="478"/>
          <ac:spMkLst>
            <pc:docMk/>
            <pc:sldMk cId="2736626370" sldId="310"/>
            <ac:spMk id="28" creationId="{2B5E4C3B-7BF8-441D-92B6-803284EA2B6A}"/>
          </ac:spMkLst>
        </pc:spChg>
        <pc:picChg chg="add mod">
          <ac:chgData name="Dat.Tran" userId="7f922889-b8c0-4801-a8af-19da4b74889f" providerId="ADAL" clId="{94E6060E-9529-4647-9825-CA60F48B0228}" dt="2020-10-04T05:33:29.691" v="727" actId="1035"/>
          <ac:picMkLst>
            <pc:docMk/>
            <pc:sldMk cId="2736626370" sldId="310"/>
            <ac:picMk id="3" creationId="{50CB5996-9EA7-4EB9-B7B2-51404C3F2CD2}"/>
          </ac:picMkLst>
        </pc:picChg>
        <pc:picChg chg="add mod">
          <ac:chgData name="Dat.Tran" userId="7f922889-b8c0-4801-a8af-19da4b74889f" providerId="ADAL" clId="{94E6060E-9529-4647-9825-CA60F48B0228}" dt="2020-10-04T05:33:52.556" v="736" actId="1035"/>
          <ac:picMkLst>
            <pc:docMk/>
            <pc:sldMk cId="2736626370" sldId="310"/>
            <ac:picMk id="6" creationId="{4D67F525-DA59-4C56-B1D5-9F1026A4F58F}"/>
          </ac:picMkLst>
        </pc:picChg>
        <pc:picChg chg="add mod">
          <ac:chgData name="Dat.Tran" userId="7f922889-b8c0-4801-a8af-19da4b74889f" providerId="ADAL" clId="{94E6060E-9529-4647-9825-CA60F48B0228}" dt="2020-10-04T05:33:42.272" v="729" actId="1076"/>
          <ac:picMkLst>
            <pc:docMk/>
            <pc:sldMk cId="2736626370" sldId="310"/>
            <ac:picMk id="8" creationId="{4C1052F4-03E7-4B10-ADD6-E02793CCEE8F}"/>
          </ac:picMkLst>
        </pc:picChg>
        <pc:picChg chg="del">
          <ac:chgData name="Dat.Tran" userId="7f922889-b8c0-4801-a8af-19da4b74889f" providerId="ADAL" clId="{94E6060E-9529-4647-9825-CA60F48B0228}" dt="2020-10-04T05:24:41.236" v="651" actId="478"/>
          <ac:picMkLst>
            <pc:docMk/>
            <pc:sldMk cId="2736626370" sldId="310"/>
            <ac:picMk id="13" creationId="{71D942AE-5482-4901-AFA2-AB2E495A0345}"/>
          </ac:picMkLst>
        </pc:picChg>
        <pc:picChg chg="del">
          <ac:chgData name="Dat.Tran" userId="7f922889-b8c0-4801-a8af-19da4b74889f" providerId="ADAL" clId="{94E6060E-9529-4647-9825-CA60F48B0228}" dt="2020-10-04T05:24:45.772" v="653" actId="478"/>
          <ac:picMkLst>
            <pc:docMk/>
            <pc:sldMk cId="2736626370" sldId="310"/>
            <ac:picMk id="14" creationId="{49670CEA-CFC2-472B-8314-CFD7DA5545CC}"/>
          </ac:picMkLst>
        </pc:picChg>
        <pc:picChg chg="mod">
          <ac:chgData name="Dat.Tran" userId="7f922889-b8c0-4801-a8af-19da4b74889f" providerId="ADAL" clId="{94E6060E-9529-4647-9825-CA60F48B0228}" dt="2020-10-04T05:33:29.691" v="727" actId="1035"/>
          <ac:picMkLst>
            <pc:docMk/>
            <pc:sldMk cId="2736626370" sldId="310"/>
            <ac:picMk id="24" creationId="{F97ECC01-7CF3-491C-AFEF-CFA34A6E8FD6}"/>
          </ac:picMkLst>
        </pc:picChg>
      </pc:sldChg>
    </pc:docChg>
  </pc:docChgLst>
  <pc:docChgLst>
    <pc:chgData name="Dat.Tran" userId="7f922889-b8c0-4801-a8af-19da4b74889f" providerId="ADAL" clId="{B56F1B95-8D90-4800-9A75-46E98879E20B}"/>
    <pc:docChg chg="undo redo custSel addSld delSld modSld">
      <pc:chgData name="Dat.Tran" userId="7f922889-b8c0-4801-a8af-19da4b74889f" providerId="ADAL" clId="{B56F1B95-8D90-4800-9A75-46E98879E20B}" dt="2019-08-19T13:09:09.549" v="2046" actId="1036"/>
      <pc:docMkLst>
        <pc:docMk/>
      </pc:docMkLst>
      <pc:sldChg chg="modSp">
        <pc:chgData name="Dat.Tran" userId="7f922889-b8c0-4801-a8af-19da4b74889f" providerId="ADAL" clId="{B56F1B95-8D90-4800-9A75-46E98879E20B}" dt="2019-08-14T13:24:26.800" v="13" actId="6549"/>
        <pc:sldMkLst>
          <pc:docMk/>
          <pc:sldMk cId="385340342" sldId="256"/>
        </pc:sldMkLst>
        <pc:spChg chg="mod">
          <ac:chgData name="Dat.Tran" userId="7f922889-b8c0-4801-a8af-19da4b74889f" providerId="ADAL" clId="{B56F1B95-8D90-4800-9A75-46E98879E20B}" dt="2019-08-14T13:24:23.275" v="11" actId="20577"/>
          <ac:spMkLst>
            <pc:docMk/>
            <pc:sldMk cId="385340342" sldId="256"/>
            <ac:spMk id="6" creationId="{00000000-0000-0000-0000-000000000000}"/>
          </ac:spMkLst>
        </pc:spChg>
        <pc:spChg chg="mod">
          <ac:chgData name="Dat.Tran" userId="7f922889-b8c0-4801-a8af-19da4b74889f" providerId="ADAL" clId="{B56F1B95-8D90-4800-9A75-46E98879E20B}" dt="2019-08-14T13:24:26.800" v="13" actId="6549"/>
          <ac:spMkLst>
            <pc:docMk/>
            <pc:sldMk cId="385340342" sldId="256"/>
            <ac:spMk id="7" creationId="{00000000-0000-0000-0000-000000000000}"/>
          </ac:spMkLst>
        </pc:spChg>
      </pc:sldChg>
      <pc:sldChg chg="modSp">
        <pc:chgData name="Dat.Tran" userId="7f922889-b8c0-4801-a8af-19da4b74889f" providerId="ADAL" clId="{B56F1B95-8D90-4800-9A75-46E98879E20B}" dt="2019-08-19T12:58:48.579" v="2039" actId="20577"/>
        <pc:sldMkLst>
          <pc:docMk/>
          <pc:sldMk cId="2503344498" sldId="258"/>
        </pc:sldMkLst>
        <pc:spChg chg="mod">
          <ac:chgData name="Dat.Tran" userId="7f922889-b8c0-4801-a8af-19da4b74889f" providerId="ADAL" clId="{B56F1B95-8D90-4800-9A75-46E98879E20B}" dt="2019-08-19T12:58:48.579" v="2039" actId="20577"/>
          <ac:spMkLst>
            <pc:docMk/>
            <pc:sldMk cId="2503344498" sldId="258"/>
            <ac:spMk id="3" creationId="{B9746E6B-B56F-47DF-BC1A-189D8991D05D}"/>
          </ac:spMkLst>
        </pc:spChg>
      </pc:sldChg>
      <pc:sldChg chg="modSp">
        <pc:chgData name="Dat.Tran" userId="7f922889-b8c0-4801-a8af-19da4b74889f" providerId="ADAL" clId="{B56F1B95-8D90-4800-9A75-46E98879E20B}" dt="2019-08-14T13:36:51.643" v="196" actId="20577"/>
        <pc:sldMkLst>
          <pc:docMk/>
          <pc:sldMk cId="560659839" sldId="281"/>
        </pc:sldMkLst>
        <pc:spChg chg="mod">
          <ac:chgData name="Dat.Tran" userId="7f922889-b8c0-4801-a8af-19da4b74889f" providerId="ADAL" clId="{B56F1B95-8D90-4800-9A75-46E98879E20B}" dt="2019-08-14T13:36:51.643" v="196" actId="20577"/>
          <ac:spMkLst>
            <pc:docMk/>
            <pc:sldMk cId="560659839" sldId="281"/>
            <ac:spMk id="2" creationId="{FBC4A489-A284-4255-8013-FF3A7671C2B8}"/>
          </ac:spMkLst>
        </pc:spChg>
        <pc:spChg chg="mod">
          <ac:chgData name="Dat.Tran" userId="7f922889-b8c0-4801-a8af-19da4b74889f" providerId="ADAL" clId="{B56F1B95-8D90-4800-9A75-46E98879E20B}" dt="2019-08-14T13:36:18.383" v="166" actId="20577"/>
          <ac:spMkLst>
            <pc:docMk/>
            <pc:sldMk cId="560659839" sldId="281"/>
            <ac:spMk id="6" creationId="{52DD0D94-BE46-4A30-AE96-60A60836D601}"/>
          </ac:spMkLst>
        </pc:spChg>
      </pc:sldChg>
    </pc:docChg>
  </pc:docChgLst>
  <pc:docChgLst>
    <pc:chgData name="Dat.Tran" userId="7f922889-b8c0-4801-a8af-19da4b74889f" providerId="ADAL" clId="{214A2C22-F5CF-4609-AF2B-51C11EE2AA54}"/>
    <pc:docChg chg="undo custSel addSld delSld modSld sldOrd">
      <pc:chgData name="Dat.Tran" userId="7f922889-b8c0-4801-a8af-19da4b74889f" providerId="ADAL" clId="{214A2C22-F5CF-4609-AF2B-51C11EE2AA54}" dt="2019-08-29T07:42:35.423" v="2117" actId="20577"/>
      <pc:docMkLst>
        <pc:docMk/>
      </pc:docMkLst>
      <pc:sldChg chg="modSp">
        <pc:chgData name="Dat.Tran" userId="7f922889-b8c0-4801-a8af-19da4b74889f" providerId="ADAL" clId="{214A2C22-F5CF-4609-AF2B-51C11EE2AA54}" dt="2019-08-20T12:10:25.453" v="47" actId="20577"/>
        <pc:sldMkLst>
          <pc:docMk/>
          <pc:sldMk cId="385340342" sldId="256"/>
        </pc:sldMkLst>
        <pc:spChg chg="mod">
          <ac:chgData name="Dat.Tran" userId="7f922889-b8c0-4801-a8af-19da4b74889f" providerId="ADAL" clId="{214A2C22-F5CF-4609-AF2B-51C11EE2AA54}" dt="2019-08-20T12:10:20.044" v="45" actId="20577"/>
          <ac:spMkLst>
            <pc:docMk/>
            <pc:sldMk cId="385340342" sldId="256"/>
            <ac:spMk id="6" creationId="{00000000-0000-0000-0000-000000000000}"/>
          </ac:spMkLst>
        </pc:spChg>
        <pc:spChg chg="mod">
          <ac:chgData name="Dat.Tran" userId="7f922889-b8c0-4801-a8af-19da4b74889f" providerId="ADAL" clId="{214A2C22-F5CF-4609-AF2B-51C11EE2AA54}" dt="2019-08-20T12:10:25.453" v="47" actId="20577"/>
          <ac:spMkLst>
            <pc:docMk/>
            <pc:sldMk cId="385340342" sldId="256"/>
            <ac:spMk id="7" creationId="{00000000-0000-0000-0000-000000000000}"/>
          </ac:spMkLst>
        </pc:spChg>
      </pc:sldChg>
      <pc:sldChg chg="modSp">
        <pc:chgData name="Dat.Tran" userId="7f922889-b8c0-4801-a8af-19da4b74889f" providerId="ADAL" clId="{214A2C22-F5CF-4609-AF2B-51C11EE2AA54}" dt="2019-08-25T13:21:33.399" v="2094" actId="207"/>
        <pc:sldMkLst>
          <pc:docMk/>
          <pc:sldMk cId="2503344498" sldId="258"/>
        </pc:sldMkLst>
        <pc:spChg chg="mod">
          <ac:chgData name="Dat.Tran" userId="7f922889-b8c0-4801-a8af-19da4b74889f" providerId="ADAL" clId="{214A2C22-F5CF-4609-AF2B-51C11EE2AA54}" dt="2019-08-25T13:21:33.399" v="2094" actId="207"/>
          <ac:spMkLst>
            <pc:docMk/>
            <pc:sldMk cId="2503344498" sldId="258"/>
            <ac:spMk id="3" creationId="{B9746E6B-B56F-47DF-BC1A-189D8991D05D}"/>
          </ac:spMkLst>
        </pc:spChg>
      </pc:sldChg>
      <pc:sldChg chg="modSp">
        <pc:chgData name="Dat.Tran" userId="7f922889-b8c0-4801-a8af-19da4b74889f" providerId="ADAL" clId="{214A2C22-F5CF-4609-AF2B-51C11EE2AA54}" dt="2019-08-25T07:49:55.920" v="1321" actId="20577"/>
        <pc:sldMkLst>
          <pc:docMk/>
          <pc:sldMk cId="560659839" sldId="281"/>
        </pc:sldMkLst>
        <pc:spChg chg="mod">
          <ac:chgData name="Dat.Tran" userId="7f922889-b8c0-4801-a8af-19da4b74889f" providerId="ADAL" clId="{214A2C22-F5CF-4609-AF2B-51C11EE2AA54}" dt="2019-08-25T07:49:55.920" v="1321" actId="20577"/>
          <ac:spMkLst>
            <pc:docMk/>
            <pc:sldMk cId="560659839" sldId="281"/>
            <ac:spMk id="2" creationId="{FBC4A489-A284-4255-8013-FF3A7671C2B8}"/>
          </ac:spMkLst>
        </pc:spChg>
        <pc:spChg chg="mod">
          <ac:chgData name="Dat.Tran" userId="7f922889-b8c0-4801-a8af-19da4b74889f" providerId="ADAL" clId="{214A2C22-F5CF-4609-AF2B-51C11EE2AA54}" dt="2019-08-25T07:49:18.955" v="1301" actId="20577"/>
          <ac:spMkLst>
            <pc:docMk/>
            <pc:sldMk cId="560659839" sldId="281"/>
            <ac:spMk id="6" creationId="{52DD0D94-BE46-4A30-AE96-60A60836D601}"/>
          </ac:spMkLst>
        </pc:spChg>
      </pc:sldChg>
    </pc:docChg>
  </pc:docChgLst>
  <pc:docChgLst>
    <pc:chgData name="Dat Tran" userId="7f922889-b8c0-4801-a8af-19da4b74889f" providerId="ADAL" clId="{6962C0EB-0D05-4A64-A121-B3FD8D9E1CCF}"/>
    <pc:docChg chg="custSel modSld">
      <pc:chgData name="Dat Tran" userId="7f922889-b8c0-4801-a8af-19da4b74889f" providerId="ADAL" clId="{6962C0EB-0D05-4A64-A121-B3FD8D9E1CCF}" dt="2019-09-12T07:28:41.350" v="14" actId="20577"/>
      <pc:docMkLst>
        <pc:docMk/>
      </pc:docMkLst>
    </pc:docChg>
  </pc:docChgLst>
  <pc:docChgLst>
    <pc:chgData name="Dat Tran" userId="7f922889-b8c0-4801-a8af-19da4b74889f" providerId="ADAL" clId="{510305F9-99C6-49B7-AAA6-ED6099FAF735}"/>
    <pc:docChg chg="undo redo custSel addSld delSld modSld sldOrd">
      <pc:chgData name="Dat Tran" userId="7f922889-b8c0-4801-a8af-19da4b74889f" providerId="ADAL" clId="{510305F9-99C6-49B7-AAA6-ED6099FAF735}" dt="2019-09-16T21:26:28.584" v="2020" actId="113"/>
      <pc:docMkLst>
        <pc:docMk/>
      </pc:docMkLst>
      <pc:sldChg chg="modSp">
        <pc:chgData name="Dat Tran" userId="7f922889-b8c0-4801-a8af-19da4b74889f" providerId="ADAL" clId="{510305F9-99C6-49B7-AAA6-ED6099FAF735}" dt="2019-09-14T10:55:40.808" v="17" actId="20577"/>
        <pc:sldMkLst>
          <pc:docMk/>
          <pc:sldMk cId="385340342" sldId="256"/>
        </pc:sldMkLst>
        <pc:spChg chg="mod">
          <ac:chgData name="Dat Tran" userId="7f922889-b8c0-4801-a8af-19da4b74889f" providerId="ADAL" clId="{510305F9-99C6-49B7-AAA6-ED6099FAF735}" dt="2019-09-14T10:55:35.674" v="15" actId="20577"/>
          <ac:spMkLst>
            <pc:docMk/>
            <pc:sldMk cId="385340342" sldId="256"/>
            <ac:spMk id="6" creationId="{00000000-0000-0000-0000-000000000000}"/>
          </ac:spMkLst>
        </pc:spChg>
        <pc:spChg chg="mod">
          <ac:chgData name="Dat Tran" userId="7f922889-b8c0-4801-a8af-19da4b74889f" providerId="ADAL" clId="{510305F9-99C6-49B7-AAA6-ED6099FAF735}" dt="2019-09-14T10:55:40.808" v="17" actId="20577"/>
          <ac:spMkLst>
            <pc:docMk/>
            <pc:sldMk cId="385340342" sldId="256"/>
            <ac:spMk id="7" creationId="{00000000-0000-0000-0000-000000000000}"/>
          </ac:spMkLst>
        </pc:spChg>
      </pc:sldChg>
      <pc:sldChg chg="modSp">
        <pc:chgData name="Dat Tran" userId="7f922889-b8c0-4801-a8af-19da4b74889f" providerId="ADAL" clId="{510305F9-99C6-49B7-AAA6-ED6099FAF735}" dt="2019-09-14T11:54:45.897" v="48" actId="20577"/>
        <pc:sldMkLst>
          <pc:docMk/>
          <pc:sldMk cId="2503344498" sldId="258"/>
        </pc:sldMkLst>
        <pc:spChg chg="mod">
          <ac:chgData name="Dat Tran" userId="7f922889-b8c0-4801-a8af-19da4b74889f" providerId="ADAL" clId="{510305F9-99C6-49B7-AAA6-ED6099FAF735}" dt="2019-09-14T11:54:45.897" v="48" actId="20577"/>
          <ac:spMkLst>
            <pc:docMk/>
            <pc:sldMk cId="2503344498" sldId="258"/>
            <ac:spMk id="3" creationId="{B9746E6B-B56F-47DF-BC1A-189D8991D05D}"/>
          </ac:spMkLst>
        </pc:spChg>
      </pc:sldChg>
      <pc:sldChg chg="modSp">
        <pc:chgData name="Dat Tran" userId="7f922889-b8c0-4801-a8af-19da4b74889f" providerId="ADAL" clId="{510305F9-99C6-49B7-AAA6-ED6099FAF735}" dt="2019-09-14T12:05:33.661" v="237" actId="113"/>
        <pc:sldMkLst>
          <pc:docMk/>
          <pc:sldMk cId="560659839" sldId="281"/>
        </pc:sldMkLst>
        <pc:spChg chg="mod">
          <ac:chgData name="Dat Tran" userId="7f922889-b8c0-4801-a8af-19da4b74889f" providerId="ADAL" clId="{510305F9-99C6-49B7-AAA6-ED6099FAF735}" dt="2019-09-14T11:55:21.992" v="67" actId="20577"/>
          <ac:spMkLst>
            <pc:docMk/>
            <pc:sldMk cId="560659839" sldId="281"/>
            <ac:spMk id="2" creationId="{FBC4A489-A284-4255-8013-FF3A7671C2B8}"/>
          </ac:spMkLst>
        </pc:spChg>
        <pc:spChg chg="mod">
          <ac:chgData name="Dat Tran" userId="7f922889-b8c0-4801-a8af-19da4b74889f" providerId="ADAL" clId="{510305F9-99C6-49B7-AAA6-ED6099FAF735}" dt="2019-09-14T12:05:33.661" v="237" actId="113"/>
          <ac:spMkLst>
            <pc:docMk/>
            <pc:sldMk cId="560659839" sldId="281"/>
            <ac:spMk id="6" creationId="{52DD0D94-BE46-4A30-AE96-60A60836D601}"/>
          </ac:spMkLst>
        </pc:spChg>
      </pc:sldChg>
      <pc:sldChg chg="addSp delSp modSp add">
        <pc:chgData name="Dat Tran" userId="7f922889-b8c0-4801-a8af-19da4b74889f" providerId="ADAL" clId="{510305F9-99C6-49B7-AAA6-ED6099FAF735}" dt="2019-09-14T12:16:51.051" v="318" actId="14100"/>
        <pc:sldMkLst>
          <pc:docMk/>
          <pc:sldMk cId="2980567768" sldId="298"/>
        </pc:sldMkLst>
        <pc:spChg chg="mod">
          <ac:chgData name="Dat Tran" userId="7f922889-b8c0-4801-a8af-19da4b74889f" providerId="ADAL" clId="{510305F9-99C6-49B7-AAA6-ED6099FAF735}" dt="2019-09-14T12:16:51.051" v="318" actId="14100"/>
          <ac:spMkLst>
            <pc:docMk/>
            <pc:sldMk cId="2980567768" sldId="298"/>
            <ac:spMk id="2" creationId="{FBC4A489-A284-4255-8013-FF3A7671C2B8}"/>
          </ac:spMkLst>
        </pc:spChg>
        <pc:spChg chg="mod">
          <ac:chgData name="Dat Tran" userId="7f922889-b8c0-4801-a8af-19da4b74889f" providerId="ADAL" clId="{510305F9-99C6-49B7-AAA6-ED6099FAF735}" dt="2019-09-14T12:15:17.865" v="314" actId="20577"/>
          <ac:spMkLst>
            <pc:docMk/>
            <pc:sldMk cId="2980567768" sldId="298"/>
            <ac:spMk id="6" creationId="{52DD0D94-BE46-4A30-AE96-60A60836D601}"/>
          </ac:spMkLst>
        </pc:spChg>
        <pc:picChg chg="add del mod">
          <ac:chgData name="Dat Tran" userId="7f922889-b8c0-4801-a8af-19da4b74889f" providerId="ADAL" clId="{510305F9-99C6-49B7-AAA6-ED6099FAF735}" dt="2019-09-14T12:16:29.643" v="315" actId="478"/>
          <ac:picMkLst>
            <pc:docMk/>
            <pc:sldMk cId="2980567768" sldId="298"/>
            <ac:picMk id="3" creationId="{B168349F-36E7-4060-8632-646991BB04F9}"/>
          </ac:picMkLst>
        </pc:picChg>
        <pc:picChg chg="add mod">
          <ac:chgData name="Dat Tran" userId="7f922889-b8c0-4801-a8af-19da4b74889f" providerId="ADAL" clId="{510305F9-99C6-49B7-AAA6-ED6099FAF735}" dt="2019-09-14T12:16:36.939" v="317" actId="1076"/>
          <ac:picMkLst>
            <pc:docMk/>
            <pc:sldMk cId="2980567768" sldId="298"/>
            <ac:picMk id="5" creationId="{78F73DBD-8EE8-49C6-A29F-5EB16E9DA548}"/>
          </ac:picMkLst>
        </pc:picChg>
      </pc:sldChg>
    </pc:docChg>
  </pc:docChgLst>
  <pc:docChgLst>
    <pc:chgData name="Dat.Tran" userId="7f922889-b8c0-4801-a8af-19da4b74889f" providerId="ADAL" clId="{438252DA-C98F-4E38-82B9-D3DDE500695A}"/>
    <pc:docChg chg="undo custSel addSld delSld modSld sldOrd">
      <pc:chgData name="Dat.Tran" userId="7f922889-b8c0-4801-a8af-19da4b74889f" providerId="ADAL" clId="{438252DA-C98F-4E38-82B9-D3DDE500695A}" dt="2019-09-01T00:01:17.252" v="481" actId="207"/>
      <pc:docMkLst>
        <pc:docMk/>
      </pc:docMkLst>
      <pc:sldChg chg="modSp">
        <pc:chgData name="Dat.Tran" userId="7f922889-b8c0-4801-a8af-19da4b74889f" providerId="ADAL" clId="{438252DA-C98F-4E38-82B9-D3DDE500695A}" dt="2019-08-31T22:02:03.818" v="6" actId="6549"/>
        <pc:sldMkLst>
          <pc:docMk/>
          <pc:sldMk cId="385340342" sldId="256"/>
        </pc:sldMkLst>
        <pc:spChg chg="mod">
          <ac:chgData name="Dat.Tran" userId="7f922889-b8c0-4801-a8af-19da4b74889f" providerId="ADAL" clId="{438252DA-C98F-4E38-82B9-D3DDE500695A}" dt="2019-08-31T22:02:03.818" v="6" actId="6549"/>
          <ac:spMkLst>
            <pc:docMk/>
            <pc:sldMk cId="385340342" sldId="256"/>
            <ac:spMk id="6" creationId="{00000000-0000-0000-0000-000000000000}"/>
          </ac:spMkLst>
        </pc:spChg>
      </pc:sldChg>
      <pc:sldChg chg="modSp">
        <pc:chgData name="Dat.Tran" userId="7f922889-b8c0-4801-a8af-19da4b74889f" providerId="ADAL" clId="{438252DA-C98F-4E38-82B9-D3DDE500695A}" dt="2019-08-31T22:02:30.695" v="24" actId="20577"/>
        <pc:sldMkLst>
          <pc:docMk/>
          <pc:sldMk cId="2503344498" sldId="258"/>
        </pc:sldMkLst>
        <pc:spChg chg="mod">
          <ac:chgData name="Dat.Tran" userId="7f922889-b8c0-4801-a8af-19da4b74889f" providerId="ADAL" clId="{438252DA-C98F-4E38-82B9-D3DDE500695A}" dt="2019-08-31T22:02:30.695" v="24" actId="20577"/>
          <ac:spMkLst>
            <pc:docMk/>
            <pc:sldMk cId="2503344498" sldId="258"/>
            <ac:spMk id="3" creationId="{B9746E6B-B56F-47DF-BC1A-189D8991D05D}"/>
          </ac:spMkLst>
        </pc:spChg>
      </pc:sldChg>
    </pc:docChg>
  </pc:docChgLst>
  <pc:docChgLst>
    <pc:chgData name="Dat.Tran" userId="7f922889-b8c0-4801-a8af-19da4b74889f" providerId="ADAL" clId="{DA0443A8-5DE5-4521-80F5-3BC19D5692B4}"/>
    <pc:docChg chg="undo addSld delSld modSld">
      <pc:chgData name="Dat.Tran" userId="7f922889-b8c0-4801-a8af-19da4b74889f" providerId="ADAL" clId="{DA0443A8-5DE5-4521-80F5-3BC19D5692B4}" dt="2019-11-06T03:59:57.837" v="76" actId="1076"/>
      <pc:docMkLst>
        <pc:docMk/>
      </pc:docMkLst>
      <pc:sldChg chg="modSp">
        <pc:chgData name="Dat.Tran" userId="7f922889-b8c0-4801-a8af-19da4b74889f" providerId="ADAL" clId="{DA0443A8-5DE5-4521-80F5-3BC19D5692B4}" dt="2019-10-16T14:15:48.523" v="44" actId="20577"/>
        <pc:sldMkLst>
          <pc:docMk/>
          <pc:sldMk cId="385340342" sldId="256"/>
        </pc:sldMkLst>
        <pc:spChg chg="mod">
          <ac:chgData name="Dat.Tran" userId="7f922889-b8c0-4801-a8af-19da4b74889f" providerId="ADAL" clId="{DA0443A8-5DE5-4521-80F5-3BC19D5692B4}" dt="2019-10-16T14:15:48.523" v="44" actId="20577"/>
          <ac:spMkLst>
            <pc:docMk/>
            <pc:sldMk cId="385340342" sldId="256"/>
            <ac:spMk id="6" creationId="{00000000-0000-0000-0000-000000000000}"/>
          </ac:spMkLst>
        </pc:spChg>
      </pc:sldChg>
      <pc:sldChg chg="del">
        <pc:chgData name="Dat.Tran" userId="7f922889-b8c0-4801-a8af-19da4b74889f" providerId="ADAL" clId="{DA0443A8-5DE5-4521-80F5-3BC19D5692B4}" dt="2019-10-16T14:15:58.055" v="45" actId="2696"/>
        <pc:sldMkLst>
          <pc:docMk/>
          <pc:sldMk cId="2503344498" sldId="258"/>
        </pc:sldMkLst>
      </pc:sldChg>
      <pc:sldChg chg="modSp">
        <pc:chgData name="Dat.Tran" userId="7f922889-b8c0-4801-a8af-19da4b74889f" providerId="ADAL" clId="{DA0443A8-5DE5-4521-80F5-3BC19D5692B4}" dt="2019-11-06T03:01:16.391" v="75" actId="20577"/>
        <pc:sldMkLst>
          <pc:docMk/>
          <pc:sldMk cId="3775503264" sldId="283"/>
        </pc:sldMkLst>
        <pc:spChg chg="mod">
          <ac:chgData name="Dat.Tran" userId="7f922889-b8c0-4801-a8af-19da4b74889f" providerId="ADAL" clId="{DA0443A8-5DE5-4521-80F5-3BC19D5692B4}" dt="2019-11-06T03:01:16.391" v="75" actId="20577"/>
          <ac:spMkLst>
            <pc:docMk/>
            <pc:sldMk cId="3775503264" sldId="283"/>
            <ac:spMk id="11" creationId="{E2087DDF-A723-406B-A76C-9FB6B19598E6}"/>
          </ac:spMkLst>
        </pc:spChg>
      </pc:sldChg>
      <pc:sldChg chg="modSp">
        <pc:chgData name="Dat.Tran" userId="7f922889-b8c0-4801-a8af-19da4b74889f" providerId="ADAL" clId="{DA0443A8-5DE5-4521-80F5-3BC19D5692B4}" dt="2019-11-06T03:59:57.837" v="76" actId="1076"/>
        <pc:sldMkLst>
          <pc:docMk/>
          <pc:sldMk cId="2802395835" sldId="285"/>
        </pc:sldMkLst>
        <pc:picChg chg="mod">
          <ac:chgData name="Dat.Tran" userId="7f922889-b8c0-4801-a8af-19da4b74889f" providerId="ADAL" clId="{DA0443A8-5DE5-4521-80F5-3BC19D5692B4}" dt="2019-11-06T03:59:57.837" v="76" actId="1076"/>
          <ac:picMkLst>
            <pc:docMk/>
            <pc:sldMk cId="2802395835" sldId="285"/>
            <ac:picMk id="8" creationId="{A2FCA456-216D-4B70-B37A-2472BCE7D32F}"/>
          </ac:picMkLst>
        </pc:picChg>
      </pc:sldChg>
      <pc:sldChg chg="del">
        <pc:chgData name="Dat.Tran" userId="7f922889-b8c0-4801-a8af-19da4b74889f" providerId="ADAL" clId="{DA0443A8-5DE5-4521-80F5-3BC19D5692B4}" dt="2019-10-16T14:16:15.214" v="46" actId="2696"/>
        <pc:sldMkLst>
          <pc:docMk/>
          <pc:sldMk cId="770598777" sldId="305"/>
        </pc:sldMkLst>
      </pc:sldChg>
      <pc:sldChg chg="del">
        <pc:chgData name="Dat.Tran" userId="7f922889-b8c0-4801-a8af-19da4b74889f" providerId="ADAL" clId="{DA0443A8-5DE5-4521-80F5-3BC19D5692B4}" dt="2019-10-16T14:16:18.323" v="54" actId="2696"/>
        <pc:sldMkLst>
          <pc:docMk/>
          <pc:sldMk cId="27681431" sldId="307"/>
        </pc:sldMkLst>
      </pc:sldChg>
      <pc:sldChg chg="del">
        <pc:chgData name="Dat.Tran" userId="7f922889-b8c0-4801-a8af-19da4b74889f" providerId="ADAL" clId="{DA0443A8-5DE5-4521-80F5-3BC19D5692B4}" dt="2019-10-16T14:16:16.498" v="47" actId="2696"/>
        <pc:sldMkLst>
          <pc:docMk/>
          <pc:sldMk cId="348366303" sldId="309"/>
        </pc:sldMkLst>
      </pc:sldChg>
      <pc:sldChg chg="del">
        <pc:chgData name="Dat.Tran" userId="7f922889-b8c0-4801-a8af-19da4b74889f" providerId="ADAL" clId="{DA0443A8-5DE5-4521-80F5-3BC19D5692B4}" dt="2019-10-16T14:16:18.554" v="55" actId="2696"/>
        <pc:sldMkLst>
          <pc:docMk/>
          <pc:sldMk cId="3452208204" sldId="310"/>
        </pc:sldMkLst>
      </pc:sldChg>
      <pc:sldChg chg="del">
        <pc:chgData name="Dat.Tran" userId="7f922889-b8c0-4801-a8af-19da4b74889f" providerId="ADAL" clId="{DA0443A8-5DE5-4521-80F5-3BC19D5692B4}" dt="2019-10-16T14:16:17.833" v="52" actId="2696"/>
        <pc:sldMkLst>
          <pc:docMk/>
          <pc:sldMk cId="2654081171" sldId="311"/>
        </pc:sldMkLst>
      </pc:sldChg>
      <pc:sldChg chg="del">
        <pc:chgData name="Dat.Tran" userId="7f922889-b8c0-4801-a8af-19da4b74889f" providerId="ADAL" clId="{DA0443A8-5DE5-4521-80F5-3BC19D5692B4}" dt="2019-10-16T14:16:17.585" v="51" actId="2696"/>
        <pc:sldMkLst>
          <pc:docMk/>
          <pc:sldMk cId="2883994543" sldId="312"/>
        </pc:sldMkLst>
      </pc:sldChg>
      <pc:sldChg chg="del">
        <pc:chgData name="Dat.Tran" userId="7f922889-b8c0-4801-a8af-19da4b74889f" providerId="ADAL" clId="{DA0443A8-5DE5-4521-80F5-3BC19D5692B4}" dt="2019-10-16T14:16:16.812" v="48" actId="2696"/>
        <pc:sldMkLst>
          <pc:docMk/>
          <pc:sldMk cId="3535811241" sldId="313"/>
        </pc:sldMkLst>
      </pc:sldChg>
      <pc:sldChg chg="del">
        <pc:chgData name="Dat.Tran" userId="7f922889-b8c0-4801-a8af-19da4b74889f" providerId="ADAL" clId="{DA0443A8-5DE5-4521-80F5-3BC19D5692B4}" dt="2019-10-16T14:16:17.071" v="49" actId="2696"/>
        <pc:sldMkLst>
          <pc:docMk/>
          <pc:sldMk cId="2393865712" sldId="314"/>
        </pc:sldMkLst>
      </pc:sldChg>
      <pc:sldChg chg="del">
        <pc:chgData name="Dat.Tran" userId="7f922889-b8c0-4801-a8af-19da4b74889f" providerId="ADAL" clId="{DA0443A8-5DE5-4521-80F5-3BC19D5692B4}" dt="2019-10-16T14:16:17.337" v="50" actId="2696"/>
        <pc:sldMkLst>
          <pc:docMk/>
          <pc:sldMk cId="1535867806" sldId="315"/>
        </pc:sldMkLst>
      </pc:sldChg>
      <pc:sldChg chg="del">
        <pc:chgData name="Dat.Tran" userId="7f922889-b8c0-4801-a8af-19da4b74889f" providerId="ADAL" clId="{DA0443A8-5DE5-4521-80F5-3BC19D5692B4}" dt="2019-10-16T14:16:18.067" v="53" actId="2696"/>
        <pc:sldMkLst>
          <pc:docMk/>
          <pc:sldMk cId="3683739717" sldId="316"/>
        </pc:sldMkLst>
      </pc:sldChg>
      <pc:sldChg chg="del">
        <pc:chgData name="Dat.Tran" userId="7f922889-b8c0-4801-a8af-19da4b74889f" providerId="ADAL" clId="{DA0443A8-5DE5-4521-80F5-3BC19D5692B4}" dt="2019-10-16T14:16:18.806" v="56" actId="2696"/>
        <pc:sldMkLst>
          <pc:docMk/>
          <pc:sldMk cId="3625746217" sldId="317"/>
        </pc:sldMkLst>
      </pc:sldChg>
      <pc:sldChg chg="del">
        <pc:chgData name="Dat.Tran" userId="7f922889-b8c0-4801-a8af-19da4b74889f" providerId="ADAL" clId="{DA0443A8-5DE5-4521-80F5-3BC19D5692B4}" dt="2019-10-16T14:16:19.087" v="57" actId="2696"/>
        <pc:sldMkLst>
          <pc:docMk/>
          <pc:sldMk cId="2533597196" sldId="318"/>
        </pc:sldMkLst>
      </pc:sldChg>
      <pc:sldChg chg="add del">
        <pc:chgData name="Dat.Tran" userId="7f922889-b8c0-4801-a8af-19da4b74889f" providerId="ADAL" clId="{DA0443A8-5DE5-4521-80F5-3BC19D5692B4}" dt="2019-10-16T14:16:27.858" v="60" actId="2696"/>
        <pc:sldMkLst>
          <pc:docMk/>
          <pc:sldMk cId="1924175220" sldId="319"/>
        </pc:sldMkLst>
      </pc:sldChg>
    </pc:docChg>
  </pc:docChgLst>
  <pc:docChgLst>
    <pc:chgData name="Dat.Tran" userId="7f922889-b8c0-4801-a8af-19da4b74889f" providerId="ADAL" clId="{DCA16D9E-CC74-484C-A022-F316D4101306}"/>
    <pc:docChg chg="undo custSel addSld delSld modSld sldOrd">
      <pc:chgData name="Dat.Tran" userId="7f922889-b8c0-4801-a8af-19da4b74889f" providerId="ADAL" clId="{DCA16D9E-CC74-484C-A022-F316D4101306}" dt="2019-08-31T14:20:54.542" v="833" actId="20577"/>
      <pc:docMkLst>
        <pc:docMk/>
      </pc:docMkLst>
      <pc:sldChg chg="modSp">
        <pc:chgData name="Dat.Tran" userId="7f922889-b8c0-4801-a8af-19da4b74889f" providerId="ADAL" clId="{DCA16D9E-CC74-484C-A022-F316D4101306}" dt="2019-08-30T11:03:15.630" v="18" actId="20577"/>
        <pc:sldMkLst>
          <pc:docMk/>
          <pc:sldMk cId="385340342" sldId="256"/>
        </pc:sldMkLst>
        <pc:spChg chg="mod">
          <ac:chgData name="Dat.Tran" userId="7f922889-b8c0-4801-a8af-19da4b74889f" providerId="ADAL" clId="{DCA16D9E-CC74-484C-A022-F316D4101306}" dt="2019-08-30T11:01:27.624" v="17" actId="20577"/>
          <ac:spMkLst>
            <pc:docMk/>
            <pc:sldMk cId="385340342" sldId="256"/>
            <ac:spMk id="6" creationId="{00000000-0000-0000-0000-000000000000}"/>
          </ac:spMkLst>
        </pc:spChg>
        <pc:spChg chg="mod">
          <ac:chgData name="Dat.Tran" userId="7f922889-b8c0-4801-a8af-19da4b74889f" providerId="ADAL" clId="{DCA16D9E-CC74-484C-A022-F316D4101306}" dt="2019-08-30T11:03:15.630" v="18" actId="20577"/>
          <ac:spMkLst>
            <pc:docMk/>
            <pc:sldMk cId="385340342" sldId="256"/>
            <ac:spMk id="7" creationId="{00000000-0000-0000-0000-000000000000}"/>
          </ac:spMkLst>
        </pc:spChg>
      </pc:sldChg>
      <pc:sldChg chg="modSp">
        <pc:chgData name="Dat.Tran" userId="7f922889-b8c0-4801-a8af-19da4b74889f" providerId="ADAL" clId="{DCA16D9E-CC74-484C-A022-F316D4101306}" dt="2019-08-30T11:03:41.720" v="57" actId="20577"/>
        <pc:sldMkLst>
          <pc:docMk/>
          <pc:sldMk cId="2503344498" sldId="258"/>
        </pc:sldMkLst>
        <pc:spChg chg="mod">
          <ac:chgData name="Dat.Tran" userId="7f922889-b8c0-4801-a8af-19da4b74889f" providerId="ADAL" clId="{DCA16D9E-CC74-484C-A022-F316D4101306}" dt="2019-08-30T11:03:41.720" v="57" actId="20577"/>
          <ac:spMkLst>
            <pc:docMk/>
            <pc:sldMk cId="2503344498" sldId="258"/>
            <ac:spMk id="3" creationId="{B9746E6B-B56F-47DF-BC1A-189D8991D05D}"/>
          </ac:spMkLst>
        </pc:spChg>
      </pc:sldChg>
      <pc:sldChg chg="modSp">
        <pc:chgData name="Dat.Tran" userId="7f922889-b8c0-4801-a8af-19da4b74889f" providerId="ADAL" clId="{DCA16D9E-CC74-484C-A022-F316D4101306}" dt="2019-08-30T11:12:22.164" v="161" actId="113"/>
        <pc:sldMkLst>
          <pc:docMk/>
          <pc:sldMk cId="560659839" sldId="281"/>
        </pc:sldMkLst>
        <pc:spChg chg="mod">
          <ac:chgData name="Dat.Tran" userId="7f922889-b8c0-4801-a8af-19da4b74889f" providerId="ADAL" clId="{DCA16D9E-CC74-484C-A022-F316D4101306}" dt="2019-08-30T11:04:11.795" v="85" actId="20577"/>
          <ac:spMkLst>
            <pc:docMk/>
            <pc:sldMk cId="560659839" sldId="281"/>
            <ac:spMk id="2" creationId="{FBC4A489-A284-4255-8013-FF3A7671C2B8}"/>
          </ac:spMkLst>
        </pc:spChg>
        <pc:spChg chg="mod">
          <ac:chgData name="Dat.Tran" userId="7f922889-b8c0-4801-a8af-19da4b74889f" providerId="ADAL" clId="{DCA16D9E-CC74-484C-A022-F316D4101306}" dt="2019-08-30T11:12:22.164" v="161" actId="113"/>
          <ac:spMkLst>
            <pc:docMk/>
            <pc:sldMk cId="560659839" sldId="281"/>
            <ac:spMk id="6" creationId="{52DD0D94-BE46-4A30-AE96-60A60836D601}"/>
          </ac:spMkLst>
        </pc:spChg>
      </pc:sldChg>
    </pc:docChg>
  </pc:docChgLst>
  <pc:docChgLst>
    <pc:chgData name="Dat.Tran" userId="7f922889-b8c0-4801-a8af-19da4b74889f" providerId="ADAL" clId="{51D2A660-E147-4E31-8A2E-B05FD2FD5314}"/>
    <pc:docChg chg="undo redo custSel addSld delSld modSld sldOrd">
      <pc:chgData name="Dat.Tran" userId="7f922889-b8c0-4801-a8af-19da4b74889f" providerId="ADAL" clId="{51D2A660-E147-4E31-8A2E-B05FD2FD5314}" dt="2019-10-10T06:52:57.131" v="2132" actId="113"/>
      <pc:docMkLst>
        <pc:docMk/>
      </pc:docMkLst>
      <pc:sldChg chg="modSp">
        <pc:chgData name="Dat.Tran" userId="7f922889-b8c0-4801-a8af-19da4b74889f" providerId="ADAL" clId="{51D2A660-E147-4E31-8A2E-B05FD2FD5314}" dt="2019-10-09T11:54:52.535" v="2099" actId="6549"/>
        <pc:sldMkLst>
          <pc:docMk/>
          <pc:sldMk cId="385340342" sldId="256"/>
        </pc:sldMkLst>
        <pc:spChg chg="mod">
          <ac:chgData name="Dat.Tran" userId="7f922889-b8c0-4801-a8af-19da4b74889f" providerId="ADAL" clId="{51D2A660-E147-4E31-8A2E-B05FD2FD5314}" dt="2019-10-09T11:54:52.535" v="2099" actId="6549"/>
          <ac:spMkLst>
            <pc:docMk/>
            <pc:sldMk cId="385340342" sldId="256"/>
            <ac:spMk id="6" creationId="{00000000-0000-0000-0000-000000000000}"/>
          </ac:spMkLst>
        </pc:spChg>
        <pc:spChg chg="mod">
          <ac:chgData name="Dat.Tran" userId="7f922889-b8c0-4801-a8af-19da4b74889f" providerId="ADAL" clId="{51D2A660-E147-4E31-8A2E-B05FD2FD5314}" dt="2019-10-08T09:53:40.713" v="30" actId="6549"/>
          <ac:spMkLst>
            <pc:docMk/>
            <pc:sldMk cId="385340342" sldId="256"/>
            <ac:spMk id="7" creationId="{00000000-0000-0000-0000-000000000000}"/>
          </ac:spMkLst>
        </pc:spChg>
      </pc:sldChg>
      <pc:sldChg chg="modSp add del">
        <pc:chgData name="Dat.Tran" userId="7f922889-b8c0-4801-a8af-19da4b74889f" providerId="ADAL" clId="{51D2A660-E147-4E31-8A2E-B05FD2FD5314}" dt="2019-10-09T11:55:12.557" v="2101" actId="6549"/>
        <pc:sldMkLst>
          <pc:docMk/>
          <pc:sldMk cId="2503344498" sldId="258"/>
        </pc:sldMkLst>
        <pc:spChg chg="mod">
          <ac:chgData name="Dat.Tran" userId="7f922889-b8c0-4801-a8af-19da4b74889f" providerId="ADAL" clId="{51D2A660-E147-4E31-8A2E-B05FD2FD5314}" dt="2019-10-09T11:55:12.557" v="2101" actId="6549"/>
          <ac:spMkLst>
            <pc:docMk/>
            <pc:sldMk cId="2503344498" sldId="258"/>
            <ac:spMk id="3" creationId="{B9746E6B-B56F-47DF-BC1A-189D8991D05D}"/>
          </ac:spMkLst>
        </pc:spChg>
      </pc:sldChg>
      <pc:sldChg chg="modSp add del">
        <pc:chgData name="Dat.Tran" userId="7f922889-b8c0-4801-a8af-19da4b74889f" providerId="ADAL" clId="{51D2A660-E147-4E31-8A2E-B05FD2FD5314}" dt="2019-10-08T11:24:59.308" v="604" actId="6549"/>
        <pc:sldMkLst>
          <pc:docMk/>
          <pc:sldMk cId="560659839" sldId="281"/>
        </pc:sldMkLst>
        <pc:spChg chg="mod">
          <ac:chgData name="Dat.Tran" userId="7f922889-b8c0-4801-a8af-19da4b74889f" providerId="ADAL" clId="{51D2A660-E147-4E31-8A2E-B05FD2FD5314}" dt="2019-10-08T09:56:52.472" v="60" actId="20577"/>
          <ac:spMkLst>
            <pc:docMk/>
            <pc:sldMk cId="560659839" sldId="281"/>
            <ac:spMk id="2" creationId="{FBC4A489-A284-4255-8013-FF3A7671C2B8}"/>
          </ac:spMkLst>
        </pc:spChg>
        <pc:spChg chg="mod">
          <ac:chgData name="Dat.Tran" userId="7f922889-b8c0-4801-a8af-19da4b74889f" providerId="ADAL" clId="{51D2A660-E147-4E31-8A2E-B05FD2FD5314}" dt="2019-10-08T11:24:59.308" v="604" actId="6549"/>
          <ac:spMkLst>
            <pc:docMk/>
            <pc:sldMk cId="560659839" sldId="281"/>
            <ac:spMk id="6" creationId="{52DD0D94-BE46-4A30-AE96-60A60836D601}"/>
          </ac:spMkLst>
        </pc:spChg>
      </pc:sldChg>
      <pc:sldChg chg="addSp delSp modSp add">
        <pc:chgData name="Dat.Tran" userId="7f922889-b8c0-4801-a8af-19da4b74889f" providerId="ADAL" clId="{51D2A660-E147-4E31-8A2E-B05FD2FD5314}" dt="2019-10-08T10:26:15.066" v="335" actId="113"/>
        <pc:sldMkLst>
          <pc:docMk/>
          <pc:sldMk cId="305116267" sldId="282"/>
        </pc:sldMkLst>
        <pc:spChg chg="mod">
          <ac:chgData name="Dat.Tran" userId="7f922889-b8c0-4801-a8af-19da4b74889f" providerId="ADAL" clId="{51D2A660-E147-4E31-8A2E-B05FD2FD5314}" dt="2019-10-08T10:12:46.959" v="198" actId="20577"/>
          <ac:spMkLst>
            <pc:docMk/>
            <pc:sldMk cId="305116267" sldId="282"/>
            <ac:spMk id="2" creationId="{FBC4A489-A284-4255-8013-FF3A7671C2B8}"/>
          </ac:spMkLst>
        </pc:spChg>
        <pc:spChg chg="mod">
          <ac:chgData name="Dat.Tran" userId="7f922889-b8c0-4801-a8af-19da4b74889f" providerId="ADAL" clId="{51D2A660-E147-4E31-8A2E-B05FD2FD5314}" dt="2019-10-08T10:26:15.066" v="335" actId="113"/>
          <ac:spMkLst>
            <pc:docMk/>
            <pc:sldMk cId="305116267" sldId="282"/>
            <ac:spMk id="3" creationId="{B9746E6B-B56F-47DF-BC1A-189D8991D05D}"/>
          </ac:spMkLst>
        </pc:spChg>
        <pc:picChg chg="add del mod">
          <ac:chgData name="Dat.Tran" userId="7f922889-b8c0-4801-a8af-19da4b74889f" providerId="ADAL" clId="{51D2A660-E147-4E31-8A2E-B05FD2FD5314}" dt="2019-10-08T10:04:38.137" v="78" actId="478"/>
          <ac:picMkLst>
            <pc:docMk/>
            <pc:sldMk cId="305116267" sldId="282"/>
            <ac:picMk id="5" creationId="{B9A4FFB8-7F43-4F7E-9C63-D4D5FE7F897A}"/>
          </ac:picMkLst>
        </pc:picChg>
      </pc:sldChg>
      <pc:sldChg chg="add">
        <pc:chgData name="Dat.Tran" userId="7f922889-b8c0-4801-a8af-19da4b74889f" providerId="ADAL" clId="{51D2A660-E147-4E31-8A2E-B05FD2FD5314}" dt="2019-10-08T09:56:22.754" v="55"/>
        <pc:sldMkLst>
          <pc:docMk/>
          <pc:sldMk cId="3713868032" sldId="284"/>
        </pc:sldMkLst>
      </pc:sldChg>
      <pc:sldChg chg="add">
        <pc:chgData name="Dat.Tran" userId="7f922889-b8c0-4801-a8af-19da4b74889f" providerId="ADAL" clId="{51D2A660-E147-4E31-8A2E-B05FD2FD5314}" dt="2019-10-08T09:56:22.754" v="55"/>
        <pc:sldMkLst>
          <pc:docMk/>
          <pc:sldMk cId="2481718539" sldId="285"/>
        </pc:sldMkLst>
      </pc:sldChg>
      <pc:sldChg chg="add">
        <pc:chgData name="Dat.Tran" userId="7f922889-b8c0-4801-a8af-19da4b74889f" providerId="ADAL" clId="{51D2A660-E147-4E31-8A2E-B05FD2FD5314}" dt="2019-10-08T09:56:22.754" v="55"/>
        <pc:sldMkLst>
          <pc:docMk/>
          <pc:sldMk cId="1365204545" sldId="286"/>
        </pc:sldMkLst>
      </pc:sldChg>
      <pc:sldChg chg="add">
        <pc:chgData name="Dat.Tran" userId="7f922889-b8c0-4801-a8af-19da4b74889f" providerId="ADAL" clId="{51D2A660-E147-4E31-8A2E-B05FD2FD5314}" dt="2019-10-08T09:56:22.754" v="55"/>
        <pc:sldMkLst>
          <pc:docMk/>
          <pc:sldMk cId="1754445156" sldId="287"/>
        </pc:sldMkLst>
      </pc:sldChg>
      <pc:sldChg chg="add del">
        <pc:chgData name="Dat.Tran" userId="7f922889-b8c0-4801-a8af-19da4b74889f" providerId="ADAL" clId="{51D2A660-E147-4E31-8A2E-B05FD2FD5314}" dt="2019-10-08T11:26:01.291" v="606" actId="2696"/>
        <pc:sldMkLst>
          <pc:docMk/>
          <pc:sldMk cId="2980567768" sldId="298"/>
        </pc:sldMkLst>
      </pc:sldChg>
      <pc:sldChg chg="add del">
        <pc:chgData name="Dat.Tran" userId="7f922889-b8c0-4801-a8af-19da4b74889f" providerId="ADAL" clId="{51D2A660-E147-4E31-8A2E-B05FD2FD5314}" dt="2019-10-09T11:55:32.387" v="2102" actId="2696"/>
        <pc:sldMkLst>
          <pc:docMk/>
          <pc:sldMk cId="2196229394" sldId="299"/>
        </pc:sldMkLst>
      </pc:sldChg>
      <pc:sldChg chg="del">
        <pc:chgData name="Dat.Tran" userId="7f922889-b8c0-4801-a8af-19da4b74889f" providerId="ADAL" clId="{51D2A660-E147-4E31-8A2E-B05FD2FD5314}" dt="2019-10-08T09:55:30.623" v="31" actId="2696"/>
        <pc:sldMkLst>
          <pc:docMk/>
          <pc:sldMk cId="3056349262" sldId="299"/>
        </pc:sldMkLst>
      </pc:sldChg>
      <pc:sldChg chg="del">
        <pc:chgData name="Dat.Tran" userId="7f922889-b8c0-4801-a8af-19da4b74889f" providerId="ADAL" clId="{51D2A660-E147-4E31-8A2E-B05FD2FD5314}" dt="2019-10-08T09:55:30.900" v="32" actId="2696"/>
        <pc:sldMkLst>
          <pc:docMk/>
          <pc:sldMk cId="2426254024" sldId="300"/>
        </pc:sldMkLst>
      </pc:sldChg>
      <pc:sldChg chg="add del">
        <pc:chgData name="Dat.Tran" userId="7f922889-b8c0-4801-a8af-19da4b74889f" providerId="ADAL" clId="{51D2A660-E147-4E31-8A2E-B05FD2FD5314}" dt="2019-10-08T10:31:54.010" v="364" actId="2696"/>
        <pc:sldMkLst>
          <pc:docMk/>
          <pc:sldMk cId="3278673223" sldId="300"/>
        </pc:sldMkLst>
      </pc:sldChg>
      <pc:sldChg chg="add del">
        <pc:chgData name="Dat.Tran" userId="7f922889-b8c0-4801-a8af-19da4b74889f" providerId="ADAL" clId="{51D2A660-E147-4E31-8A2E-B05FD2FD5314}" dt="2019-10-09T11:55:33.687" v="2103" actId="2696"/>
        <pc:sldMkLst>
          <pc:docMk/>
          <pc:sldMk cId="1526320446" sldId="301"/>
        </pc:sldMkLst>
      </pc:sldChg>
      <pc:sldChg chg="del">
        <pc:chgData name="Dat.Tran" userId="7f922889-b8c0-4801-a8af-19da4b74889f" providerId="ADAL" clId="{51D2A660-E147-4E31-8A2E-B05FD2FD5314}" dt="2019-10-08T09:55:31.119" v="33" actId="2696"/>
        <pc:sldMkLst>
          <pc:docMk/>
          <pc:sldMk cId="3941170292" sldId="301"/>
        </pc:sldMkLst>
      </pc:sldChg>
      <pc:sldChg chg="del">
        <pc:chgData name="Dat.Tran" userId="7f922889-b8c0-4801-a8af-19da4b74889f" providerId="ADAL" clId="{51D2A660-E147-4E31-8A2E-B05FD2FD5314}" dt="2019-10-08T09:55:31.503" v="35" actId="2696"/>
        <pc:sldMkLst>
          <pc:docMk/>
          <pc:sldMk cId="1877092392" sldId="302"/>
        </pc:sldMkLst>
      </pc:sldChg>
      <pc:sldChg chg="add del">
        <pc:chgData name="Dat.Tran" userId="7f922889-b8c0-4801-a8af-19da4b74889f" providerId="ADAL" clId="{51D2A660-E147-4E31-8A2E-B05FD2FD5314}" dt="2019-10-08T10:31:16.245" v="361" actId="2696"/>
        <pc:sldMkLst>
          <pc:docMk/>
          <pc:sldMk cId="3976730755" sldId="302"/>
        </pc:sldMkLst>
      </pc:sldChg>
      <pc:sldChg chg="del">
        <pc:chgData name="Dat.Tran" userId="7f922889-b8c0-4801-a8af-19da4b74889f" providerId="ADAL" clId="{51D2A660-E147-4E31-8A2E-B05FD2FD5314}" dt="2019-10-08T09:55:31.295" v="34" actId="2696"/>
        <pc:sldMkLst>
          <pc:docMk/>
          <pc:sldMk cId="370561967" sldId="303"/>
        </pc:sldMkLst>
      </pc:sldChg>
      <pc:sldChg chg="modSp add del">
        <pc:chgData name="Dat.Tran" userId="7f922889-b8c0-4801-a8af-19da4b74889f" providerId="ADAL" clId="{51D2A660-E147-4E31-8A2E-B05FD2FD5314}" dt="2019-10-08T10:31:18.170" v="362" actId="2696"/>
        <pc:sldMkLst>
          <pc:docMk/>
          <pc:sldMk cId="2152100489" sldId="303"/>
        </pc:sldMkLst>
        <pc:spChg chg="mod">
          <ac:chgData name="Dat.Tran" userId="7f922889-b8c0-4801-a8af-19da4b74889f" providerId="ADAL" clId="{51D2A660-E147-4E31-8A2E-B05FD2FD5314}" dt="2019-10-08T10:29:03.520" v="343" actId="6549"/>
          <ac:spMkLst>
            <pc:docMk/>
            <pc:sldMk cId="2152100489" sldId="303"/>
            <ac:spMk id="3" creationId="{B9746E6B-B56F-47DF-BC1A-189D8991D05D}"/>
          </ac:spMkLst>
        </pc:spChg>
      </pc:sldChg>
      <pc:sldChg chg="modSp add">
        <pc:chgData name="Dat.Tran" userId="7f922889-b8c0-4801-a8af-19da4b74889f" providerId="ADAL" clId="{51D2A660-E147-4E31-8A2E-B05FD2FD5314}" dt="2019-10-08T10:31:41.295" v="363" actId="948"/>
        <pc:sldMkLst>
          <pc:docMk/>
          <pc:sldMk cId="795954247" sldId="304"/>
        </pc:sldMkLst>
        <pc:spChg chg="mod">
          <ac:chgData name="Dat.Tran" userId="7f922889-b8c0-4801-a8af-19da4b74889f" providerId="ADAL" clId="{51D2A660-E147-4E31-8A2E-B05FD2FD5314}" dt="2019-10-08T10:31:41.295" v="363" actId="948"/>
          <ac:spMkLst>
            <pc:docMk/>
            <pc:sldMk cId="795954247" sldId="304"/>
            <ac:spMk id="3" creationId="{B9746E6B-B56F-47DF-BC1A-189D8991D05D}"/>
          </ac:spMkLst>
        </pc:spChg>
      </pc:sldChg>
      <pc:sldChg chg="del">
        <pc:chgData name="Dat.Tran" userId="7f922889-b8c0-4801-a8af-19da4b74889f" providerId="ADAL" clId="{51D2A660-E147-4E31-8A2E-B05FD2FD5314}" dt="2019-10-08T09:55:31.694" v="36" actId="2696"/>
        <pc:sldMkLst>
          <pc:docMk/>
          <pc:sldMk cId="2557320207" sldId="304"/>
        </pc:sldMkLst>
      </pc:sldChg>
      <pc:sldChg chg="del">
        <pc:chgData name="Dat.Tran" userId="7f922889-b8c0-4801-a8af-19da4b74889f" providerId="ADAL" clId="{51D2A660-E147-4E31-8A2E-B05FD2FD5314}" dt="2019-10-08T09:55:31.884" v="37" actId="2696"/>
        <pc:sldMkLst>
          <pc:docMk/>
          <pc:sldMk cId="434968667" sldId="305"/>
        </pc:sldMkLst>
      </pc:sldChg>
      <pc:sldChg chg="modSp add">
        <pc:chgData name="Dat.Tran" userId="7f922889-b8c0-4801-a8af-19da4b74889f" providerId="ADAL" clId="{51D2A660-E147-4E31-8A2E-B05FD2FD5314}" dt="2019-10-08T10:40:13.648" v="430" actId="14100"/>
        <pc:sldMkLst>
          <pc:docMk/>
          <pc:sldMk cId="3084035618" sldId="305"/>
        </pc:sldMkLst>
        <pc:spChg chg="mod">
          <ac:chgData name="Dat.Tran" userId="7f922889-b8c0-4801-a8af-19da4b74889f" providerId="ADAL" clId="{51D2A660-E147-4E31-8A2E-B05FD2FD5314}" dt="2019-10-08T10:33:14.496" v="371"/>
          <ac:spMkLst>
            <pc:docMk/>
            <pc:sldMk cId="3084035618" sldId="305"/>
            <ac:spMk id="2" creationId="{FBC4A489-A284-4255-8013-FF3A7671C2B8}"/>
          </ac:spMkLst>
        </pc:spChg>
        <pc:spChg chg="mod">
          <ac:chgData name="Dat.Tran" userId="7f922889-b8c0-4801-a8af-19da4b74889f" providerId="ADAL" clId="{51D2A660-E147-4E31-8A2E-B05FD2FD5314}" dt="2019-10-08T10:40:13.648" v="430" actId="14100"/>
          <ac:spMkLst>
            <pc:docMk/>
            <pc:sldMk cId="3084035618" sldId="305"/>
            <ac:spMk id="3" creationId="{B9746E6B-B56F-47DF-BC1A-189D8991D05D}"/>
          </ac:spMkLst>
        </pc:spChg>
      </pc:sldChg>
      <pc:sldChg chg="modSp add">
        <pc:chgData name="Dat.Tran" userId="7f922889-b8c0-4801-a8af-19da4b74889f" providerId="ADAL" clId="{51D2A660-E147-4E31-8A2E-B05FD2FD5314}" dt="2019-10-08T10:43:49.980" v="466" actId="255"/>
        <pc:sldMkLst>
          <pc:docMk/>
          <pc:sldMk cId="1263871764" sldId="306"/>
        </pc:sldMkLst>
        <pc:spChg chg="mod">
          <ac:chgData name="Dat.Tran" userId="7f922889-b8c0-4801-a8af-19da4b74889f" providerId="ADAL" clId="{51D2A660-E147-4E31-8A2E-B05FD2FD5314}" dt="2019-10-08T10:43:49.980" v="466" actId="255"/>
          <ac:spMkLst>
            <pc:docMk/>
            <pc:sldMk cId="1263871764" sldId="306"/>
            <ac:spMk id="3" creationId="{B9746E6B-B56F-47DF-BC1A-189D8991D05D}"/>
          </ac:spMkLst>
        </pc:spChg>
      </pc:sldChg>
      <pc:sldChg chg="del">
        <pc:chgData name="Dat.Tran" userId="7f922889-b8c0-4801-a8af-19da4b74889f" providerId="ADAL" clId="{51D2A660-E147-4E31-8A2E-B05FD2FD5314}" dt="2019-10-08T09:55:32.070" v="38" actId="2696"/>
        <pc:sldMkLst>
          <pc:docMk/>
          <pc:sldMk cId="3007528748" sldId="306"/>
        </pc:sldMkLst>
      </pc:sldChg>
      <pc:sldChg chg="addSp delSp modSp add del">
        <pc:chgData name="Dat.Tran" userId="7f922889-b8c0-4801-a8af-19da4b74889f" providerId="ADAL" clId="{51D2A660-E147-4E31-8A2E-B05FD2FD5314}" dt="2019-10-08T11:53:13.820" v="717" actId="2696"/>
        <pc:sldMkLst>
          <pc:docMk/>
          <pc:sldMk cId="520978874" sldId="307"/>
        </pc:sldMkLst>
        <pc:spChg chg="mod">
          <ac:chgData name="Dat.Tran" userId="7f922889-b8c0-4801-a8af-19da4b74889f" providerId="ADAL" clId="{51D2A660-E147-4E31-8A2E-B05FD2FD5314}" dt="2019-10-08T11:23:12.037" v="559" actId="20577"/>
          <ac:spMkLst>
            <pc:docMk/>
            <pc:sldMk cId="520978874" sldId="307"/>
            <ac:spMk id="2" creationId="{FBC4A489-A284-4255-8013-FF3A7671C2B8}"/>
          </ac:spMkLst>
        </pc:spChg>
        <pc:spChg chg="add del mod">
          <ac:chgData name="Dat.Tran" userId="7f922889-b8c0-4801-a8af-19da4b74889f" providerId="ADAL" clId="{51D2A660-E147-4E31-8A2E-B05FD2FD5314}" dt="2019-10-08T11:21:26.563" v="540" actId="478"/>
          <ac:spMkLst>
            <pc:docMk/>
            <pc:sldMk cId="520978874" sldId="307"/>
            <ac:spMk id="5" creationId="{61F3BC99-FA7F-42B4-B229-8676B9B85F73}"/>
          </ac:spMkLst>
        </pc:spChg>
        <pc:spChg chg="del">
          <ac:chgData name="Dat.Tran" userId="7f922889-b8c0-4801-a8af-19da4b74889f" providerId="ADAL" clId="{51D2A660-E147-4E31-8A2E-B05FD2FD5314}" dt="2019-10-08T11:21:24.022" v="539" actId="478"/>
          <ac:spMkLst>
            <pc:docMk/>
            <pc:sldMk cId="520978874" sldId="307"/>
            <ac:spMk id="6" creationId="{52DD0D94-BE46-4A30-AE96-60A60836D601}"/>
          </ac:spMkLst>
        </pc:spChg>
        <pc:spChg chg="add del mod">
          <ac:chgData name="Dat.Tran" userId="7f922889-b8c0-4801-a8af-19da4b74889f" providerId="ADAL" clId="{51D2A660-E147-4E31-8A2E-B05FD2FD5314}" dt="2019-10-08T11:48:32.835" v="691" actId="478"/>
          <ac:spMkLst>
            <pc:docMk/>
            <pc:sldMk cId="520978874" sldId="307"/>
            <ac:spMk id="8" creationId="{0ADB651E-A940-471A-8EE6-08F4EB8DC6CE}"/>
          </ac:spMkLst>
        </pc:spChg>
        <pc:spChg chg="add mod">
          <ac:chgData name="Dat.Tran" userId="7f922889-b8c0-4801-a8af-19da4b74889f" providerId="ADAL" clId="{51D2A660-E147-4E31-8A2E-B05FD2FD5314}" dt="2019-10-08T11:49:21.442" v="699" actId="208"/>
          <ac:spMkLst>
            <pc:docMk/>
            <pc:sldMk cId="520978874" sldId="307"/>
            <ac:spMk id="10" creationId="{3949967A-7A8E-4C27-981D-1E29D98226CE}"/>
          </ac:spMkLst>
        </pc:spChg>
        <pc:picChg chg="add del mod">
          <ac:chgData name="Dat.Tran" userId="7f922889-b8c0-4801-a8af-19da4b74889f" providerId="ADAL" clId="{51D2A660-E147-4E31-8A2E-B05FD2FD5314}" dt="2019-10-08T11:48:34.277" v="692" actId="478"/>
          <ac:picMkLst>
            <pc:docMk/>
            <pc:sldMk cId="520978874" sldId="307"/>
            <ac:picMk id="7" creationId="{92FE52F6-23A3-46C7-95A7-126510E2CF06}"/>
          </ac:picMkLst>
        </pc:picChg>
        <pc:picChg chg="add mod">
          <ac:chgData name="Dat.Tran" userId="7f922889-b8c0-4801-a8af-19da4b74889f" providerId="ADAL" clId="{51D2A660-E147-4E31-8A2E-B05FD2FD5314}" dt="2019-10-08T11:49:16.153" v="698" actId="1076"/>
          <ac:picMkLst>
            <pc:docMk/>
            <pc:sldMk cId="520978874" sldId="307"/>
            <ac:picMk id="9" creationId="{41C01D0A-F112-43C5-B6F7-C5780328ABB1}"/>
          </ac:picMkLst>
        </pc:picChg>
      </pc:sldChg>
      <pc:sldChg chg="del">
        <pc:chgData name="Dat.Tran" userId="7f922889-b8c0-4801-a8af-19da4b74889f" providerId="ADAL" clId="{51D2A660-E147-4E31-8A2E-B05FD2FD5314}" dt="2019-10-08T09:55:32.550" v="39" actId="2696"/>
        <pc:sldMkLst>
          <pc:docMk/>
          <pc:sldMk cId="537390938" sldId="307"/>
        </pc:sldMkLst>
      </pc:sldChg>
      <pc:sldChg chg="del">
        <pc:chgData name="Dat.Tran" userId="7f922889-b8c0-4801-a8af-19da4b74889f" providerId="ADAL" clId="{51D2A660-E147-4E31-8A2E-B05FD2FD5314}" dt="2019-10-08T09:55:32.593" v="40" actId="2696"/>
        <pc:sldMkLst>
          <pc:docMk/>
          <pc:sldMk cId="462754539" sldId="308"/>
        </pc:sldMkLst>
      </pc:sldChg>
      <pc:sldChg chg="addSp delSp modSp add">
        <pc:chgData name="Dat.Tran" userId="7f922889-b8c0-4801-a8af-19da4b74889f" providerId="ADAL" clId="{51D2A660-E147-4E31-8A2E-B05FD2FD5314}" dt="2019-10-08T11:53:30.021" v="718" actId="14100"/>
        <pc:sldMkLst>
          <pc:docMk/>
          <pc:sldMk cId="3214142348" sldId="308"/>
        </pc:sldMkLst>
        <pc:spChg chg="mod">
          <ac:chgData name="Dat.Tran" userId="7f922889-b8c0-4801-a8af-19da4b74889f" providerId="ADAL" clId="{51D2A660-E147-4E31-8A2E-B05FD2FD5314}" dt="2019-10-08T11:31:08.125" v="616" actId="5793"/>
          <ac:spMkLst>
            <pc:docMk/>
            <pc:sldMk cId="3214142348" sldId="308"/>
            <ac:spMk id="2" creationId="{FBC4A489-A284-4255-8013-FF3A7671C2B8}"/>
          </ac:spMkLst>
        </pc:spChg>
        <pc:spChg chg="add del mod">
          <ac:chgData name="Dat.Tran" userId="7f922889-b8c0-4801-a8af-19da4b74889f" providerId="ADAL" clId="{51D2A660-E147-4E31-8A2E-B05FD2FD5314}" dt="2019-10-08T11:36:48.484" v="631" actId="478"/>
          <ac:spMkLst>
            <pc:docMk/>
            <pc:sldMk cId="3214142348" sldId="308"/>
            <ac:spMk id="5" creationId="{CCCC8D19-815B-4C40-B1AF-503B17AF848A}"/>
          </ac:spMkLst>
        </pc:spChg>
        <pc:spChg chg="del">
          <ac:chgData name="Dat.Tran" userId="7f922889-b8c0-4801-a8af-19da4b74889f" providerId="ADAL" clId="{51D2A660-E147-4E31-8A2E-B05FD2FD5314}" dt="2019-10-08T11:31:11.484" v="617" actId="478"/>
          <ac:spMkLst>
            <pc:docMk/>
            <pc:sldMk cId="3214142348" sldId="308"/>
            <ac:spMk id="8" creationId="{0ADB651E-A940-471A-8EE6-08F4EB8DC6CE}"/>
          </ac:spMkLst>
        </pc:spChg>
        <pc:spChg chg="add mod">
          <ac:chgData name="Dat.Tran" userId="7f922889-b8c0-4801-a8af-19da4b74889f" providerId="ADAL" clId="{51D2A660-E147-4E31-8A2E-B05FD2FD5314}" dt="2019-10-08T11:53:30.021" v="718" actId="14100"/>
          <ac:spMkLst>
            <pc:docMk/>
            <pc:sldMk cId="3214142348" sldId="308"/>
            <ac:spMk id="9" creationId="{8A2339B9-9C29-4D9B-A350-0D4E24819FCB}"/>
          </ac:spMkLst>
        </pc:spChg>
        <pc:picChg chg="add del mod">
          <ac:chgData name="Dat.Tran" userId="7f922889-b8c0-4801-a8af-19da4b74889f" providerId="ADAL" clId="{51D2A660-E147-4E31-8A2E-B05FD2FD5314}" dt="2019-10-08T11:36:37.578" v="628" actId="478"/>
          <ac:picMkLst>
            <pc:docMk/>
            <pc:sldMk cId="3214142348" sldId="308"/>
            <ac:picMk id="3" creationId="{96593F9B-379B-4138-B3E5-DC3E03FCEDF8}"/>
          </ac:picMkLst>
        </pc:picChg>
        <pc:picChg chg="add mod ord">
          <ac:chgData name="Dat.Tran" userId="7f922889-b8c0-4801-a8af-19da4b74889f" providerId="ADAL" clId="{51D2A660-E147-4E31-8A2E-B05FD2FD5314}" dt="2019-10-08T11:37:53.612" v="642" actId="166"/>
          <ac:picMkLst>
            <pc:docMk/>
            <pc:sldMk cId="3214142348" sldId="308"/>
            <ac:picMk id="6" creationId="{0B0E83FD-6955-446E-8B35-4417B9374FB5}"/>
          </ac:picMkLst>
        </pc:picChg>
        <pc:picChg chg="del">
          <ac:chgData name="Dat.Tran" userId="7f922889-b8c0-4801-a8af-19da4b74889f" providerId="ADAL" clId="{51D2A660-E147-4E31-8A2E-B05FD2FD5314}" dt="2019-10-08T11:31:12.440" v="618" actId="478"/>
          <ac:picMkLst>
            <pc:docMk/>
            <pc:sldMk cId="3214142348" sldId="308"/>
            <ac:picMk id="7" creationId="{92FE52F6-23A3-46C7-95A7-126510E2CF06}"/>
          </ac:picMkLst>
        </pc:picChg>
      </pc:sldChg>
      <pc:sldChg chg="del">
        <pc:chgData name="Dat.Tran" userId="7f922889-b8c0-4801-a8af-19da4b74889f" providerId="ADAL" clId="{51D2A660-E147-4E31-8A2E-B05FD2FD5314}" dt="2019-10-08T09:55:32.655" v="42" actId="2696"/>
        <pc:sldMkLst>
          <pc:docMk/>
          <pc:sldMk cId="376834864" sldId="309"/>
        </pc:sldMkLst>
      </pc:sldChg>
      <pc:sldChg chg="addSp delSp modSp add ord">
        <pc:chgData name="Dat.Tran" userId="7f922889-b8c0-4801-a8af-19da4b74889f" providerId="ADAL" clId="{51D2A660-E147-4E31-8A2E-B05FD2FD5314}" dt="2019-10-08T23:28:19.336" v="1091" actId="20577"/>
        <pc:sldMkLst>
          <pc:docMk/>
          <pc:sldMk cId="2351060998" sldId="309"/>
        </pc:sldMkLst>
        <pc:spChg chg="mod">
          <ac:chgData name="Dat.Tran" userId="7f922889-b8c0-4801-a8af-19da4b74889f" providerId="ADAL" clId="{51D2A660-E147-4E31-8A2E-B05FD2FD5314}" dt="2019-10-08T23:24:37.910" v="1084" actId="5793"/>
          <ac:spMkLst>
            <pc:docMk/>
            <pc:sldMk cId="2351060998" sldId="309"/>
            <ac:spMk id="2" creationId="{FBC4A489-A284-4255-8013-FF3A7671C2B8}"/>
          </ac:spMkLst>
        </pc:spChg>
        <pc:spChg chg="add del mod">
          <ac:chgData name="Dat.Tran" userId="7f922889-b8c0-4801-a8af-19da4b74889f" providerId="ADAL" clId="{51D2A660-E147-4E31-8A2E-B05FD2FD5314}" dt="2019-10-08T23:13:49.796" v="1024" actId="478"/>
          <ac:spMkLst>
            <pc:docMk/>
            <pc:sldMk cId="2351060998" sldId="309"/>
            <ac:spMk id="5" creationId="{2DFB57BA-E61F-4F61-AD4C-0B33A06212CD}"/>
          </ac:spMkLst>
        </pc:spChg>
        <pc:spChg chg="add mod">
          <ac:chgData name="Dat.Tran" userId="7f922889-b8c0-4801-a8af-19da4b74889f" providerId="ADAL" clId="{51D2A660-E147-4E31-8A2E-B05FD2FD5314}" dt="2019-10-08T23:28:19.336" v="1091" actId="20577"/>
          <ac:spMkLst>
            <pc:docMk/>
            <pc:sldMk cId="2351060998" sldId="309"/>
            <ac:spMk id="7" creationId="{9BF93959-374D-4839-9043-C656912DE25C}"/>
          </ac:spMkLst>
        </pc:spChg>
        <pc:spChg chg="del">
          <ac:chgData name="Dat.Tran" userId="7f922889-b8c0-4801-a8af-19da4b74889f" providerId="ADAL" clId="{51D2A660-E147-4E31-8A2E-B05FD2FD5314}" dt="2019-10-08T11:51:32.780" v="702" actId="478"/>
          <ac:spMkLst>
            <pc:docMk/>
            <pc:sldMk cId="2351060998" sldId="309"/>
            <ac:spMk id="8" creationId="{0ADB651E-A940-471A-8EE6-08F4EB8DC6CE}"/>
          </ac:spMkLst>
        </pc:spChg>
        <pc:picChg chg="add del mod">
          <ac:chgData name="Dat.Tran" userId="7f922889-b8c0-4801-a8af-19da4b74889f" providerId="ADAL" clId="{51D2A660-E147-4E31-8A2E-B05FD2FD5314}" dt="2019-10-08T23:13:51.635" v="1025" actId="478"/>
          <ac:picMkLst>
            <pc:docMk/>
            <pc:sldMk cId="2351060998" sldId="309"/>
            <ac:picMk id="3" creationId="{5FB4CDBB-44F2-483E-BB80-B7430D434355}"/>
          </ac:picMkLst>
        </pc:picChg>
        <pc:picChg chg="add mod ord">
          <ac:chgData name="Dat.Tran" userId="7f922889-b8c0-4801-a8af-19da4b74889f" providerId="ADAL" clId="{51D2A660-E147-4E31-8A2E-B05FD2FD5314}" dt="2019-10-08T23:15:12.074" v="1045" actId="1076"/>
          <ac:picMkLst>
            <pc:docMk/>
            <pc:sldMk cId="2351060998" sldId="309"/>
            <ac:picMk id="6" creationId="{0F74307C-0AE5-4CED-AAB0-4E3DBCB978D5}"/>
          </ac:picMkLst>
        </pc:picChg>
        <pc:picChg chg="del">
          <ac:chgData name="Dat.Tran" userId="7f922889-b8c0-4801-a8af-19da4b74889f" providerId="ADAL" clId="{51D2A660-E147-4E31-8A2E-B05FD2FD5314}" dt="2019-10-08T11:51:25.272" v="700" actId="478"/>
          <ac:picMkLst>
            <pc:docMk/>
            <pc:sldMk cId="2351060998" sldId="309"/>
            <ac:picMk id="7" creationId="{92FE52F6-23A3-46C7-95A7-126510E2CF06}"/>
          </ac:picMkLst>
        </pc:picChg>
      </pc:sldChg>
      <pc:sldChg chg="del">
        <pc:chgData name="Dat.Tran" userId="7f922889-b8c0-4801-a8af-19da4b74889f" providerId="ADAL" clId="{51D2A660-E147-4E31-8A2E-B05FD2FD5314}" dt="2019-10-08T09:55:32.671" v="43" actId="2696"/>
        <pc:sldMkLst>
          <pc:docMk/>
          <pc:sldMk cId="1181212038" sldId="310"/>
        </pc:sldMkLst>
      </pc:sldChg>
      <pc:sldChg chg="addSp delSp modSp add">
        <pc:chgData name="Dat.Tran" userId="7f922889-b8c0-4801-a8af-19da4b74889f" providerId="ADAL" clId="{51D2A660-E147-4E31-8A2E-B05FD2FD5314}" dt="2019-10-10T06:50:01.562" v="2130" actId="20577"/>
        <pc:sldMkLst>
          <pc:docMk/>
          <pc:sldMk cId="2412675707" sldId="310"/>
        </pc:sldMkLst>
        <pc:spChg chg="mod">
          <ac:chgData name="Dat.Tran" userId="7f922889-b8c0-4801-a8af-19da4b74889f" providerId="ADAL" clId="{51D2A660-E147-4E31-8A2E-B05FD2FD5314}" dt="2019-10-10T06:50:01.562" v="2130" actId="20577"/>
          <ac:spMkLst>
            <pc:docMk/>
            <pc:sldMk cId="2412675707" sldId="310"/>
            <ac:spMk id="2" creationId="{FBC4A489-A284-4255-8013-FF3A7671C2B8}"/>
          </ac:spMkLst>
        </pc:spChg>
        <pc:spChg chg="add mod">
          <ac:chgData name="Dat.Tran" userId="7f922889-b8c0-4801-a8af-19da4b74889f" providerId="ADAL" clId="{51D2A660-E147-4E31-8A2E-B05FD2FD5314}" dt="2019-10-08T13:00:27.762" v="947" actId="6549"/>
          <ac:spMkLst>
            <pc:docMk/>
            <pc:sldMk cId="2412675707" sldId="310"/>
            <ac:spMk id="7" creationId="{F64DD8B1-899E-40DB-A7F3-549054FD3822}"/>
          </ac:spMkLst>
        </pc:spChg>
        <pc:spChg chg="del">
          <ac:chgData name="Dat.Tran" userId="7f922889-b8c0-4801-a8af-19da4b74889f" providerId="ADAL" clId="{51D2A660-E147-4E31-8A2E-B05FD2FD5314}" dt="2019-10-08T11:59:25.669" v="741" actId="478"/>
          <ac:spMkLst>
            <pc:docMk/>
            <pc:sldMk cId="2412675707" sldId="310"/>
            <ac:spMk id="9" creationId="{8A2339B9-9C29-4D9B-A350-0D4E24819FCB}"/>
          </ac:spMkLst>
        </pc:spChg>
        <pc:picChg chg="add del mod">
          <ac:chgData name="Dat.Tran" userId="7f922889-b8c0-4801-a8af-19da4b74889f" providerId="ADAL" clId="{51D2A660-E147-4E31-8A2E-B05FD2FD5314}" dt="2019-10-08T12:05:10.639" v="745" actId="478"/>
          <ac:picMkLst>
            <pc:docMk/>
            <pc:sldMk cId="2412675707" sldId="310"/>
            <ac:picMk id="3" creationId="{D688D9DF-9E47-4F78-9985-1D7E7612F491}"/>
          </ac:picMkLst>
        </pc:picChg>
        <pc:picChg chg="add mod">
          <ac:chgData name="Dat.Tran" userId="7f922889-b8c0-4801-a8af-19da4b74889f" providerId="ADAL" clId="{51D2A660-E147-4E31-8A2E-B05FD2FD5314}" dt="2019-10-08T12:08:27.016" v="753" actId="1076"/>
          <ac:picMkLst>
            <pc:docMk/>
            <pc:sldMk cId="2412675707" sldId="310"/>
            <ac:picMk id="5" creationId="{4B8FF08B-732B-4867-9827-D85C72F9282E}"/>
          </ac:picMkLst>
        </pc:picChg>
        <pc:picChg chg="del">
          <ac:chgData name="Dat.Tran" userId="7f922889-b8c0-4801-a8af-19da4b74889f" providerId="ADAL" clId="{51D2A660-E147-4E31-8A2E-B05FD2FD5314}" dt="2019-10-08T11:59:23.994" v="740" actId="478"/>
          <ac:picMkLst>
            <pc:docMk/>
            <pc:sldMk cId="2412675707" sldId="310"/>
            <ac:picMk id="6" creationId="{0B0E83FD-6955-446E-8B35-4417B9374FB5}"/>
          </ac:picMkLst>
        </pc:picChg>
      </pc:sldChg>
      <pc:sldChg chg="addSp delSp modSp add">
        <pc:chgData name="Dat.Tran" userId="7f922889-b8c0-4801-a8af-19da4b74889f" providerId="ADAL" clId="{51D2A660-E147-4E31-8A2E-B05FD2FD5314}" dt="2019-10-09T10:14:32.460" v="1946" actId="20577"/>
        <pc:sldMkLst>
          <pc:docMk/>
          <pc:sldMk cId="150604204" sldId="311"/>
        </pc:sldMkLst>
        <pc:spChg chg="mod">
          <ac:chgData name="Dat.Tran" userId="7f922889-b8c0-4801-a8af-19da4b74889f" providerId="ADAL" clId="{51D2A660-E147-4E31-8A2E-B05FD2FD5314}" dt="2019-10-09T10:14:32.460" v="1946" actId="20577"/>
          <ac:spMkLst>
            <pc:docMk/>
            <pc:sldMk cId="150604204" sldId="311"/>
            <ac:spMk id="2" creationId="{FBC4A489-A284-4255-8013-FF3A7671C2B8}"/>
          </ac:spMkLst>
        </pc:spChg>
        <pc:spChg chg="add del mod">
          <ac:chgData name="Dat.Tran" userId="7f922889-b8c0-4801-a8af-19da4b74889f" providerId="ADAL" clId="{51D2A660-E147-4E31-8A2E-B05FD2FD5314}" dt="2019-10-08T12:53:20.019" v="924" actId="478"/>
          <ac:spMkLst>
            <pc:docMk/>
            <pc:sldMk cId="150604204" sldId="311"/>
            <ac:spMk id="6" creationId="{AAEA295D-888B-465E-9C75-5CAE43C8E286}"/>
          </ac:spMkLst>
        </pc:spChg>
        <pc:spChg chg="del">
          <ac:chgData name="Dat.Tran" userId="7f922889-b8c0-4801-a8af-19da4b74889f" providerId="ADAL" clId="{51D2A660-E147-4E31-8A2E-B05FD2FD5314}" dt="2019-10-08T12:15:58.393" v="771" actId="478"/>
          <ac:spMkLst>
            <pc:docMk/>
            <pc:sldMk cId="150604204" sldId="311"/>
            <ac:spMk id="7" creationId="{F64DD8B1-899E-40DB-A7F3-549054FD3822}"/>
          </ac:spMkLst>
        </pc:spChg>
        <pc:spChg chg="add mod">
          <ac:chgData name="Dat.Tran" userId="7f922889-b8c0-4801-a8af-19da4b74889f" providerId="ADAL" clId="{51D2A660-E147-4E31-8A2E-B05FD2FD5314}" dt="2019-10-09T09:57:15.216" v="1855" actId="113"/>
          <ac:spMkLst>
            <pc:docMk/>
            <pc:sldMk cId="150604204" sldId="311"/>
            <ac:spMk id="8" creationId="{E6183FE6-AB03-4D6E-A877-0F16E20BF9B8}"/>
          </ac:spMkLst>
        </pc:spChg>
        <pc:picChg chg="add del mod">
          <ac:chgData name="Dat.Tran" userId="7f922889-b8c0-4801-a8af-19da4b74889f" providerId="ADAL" clId="{51D2A660-E147-4E31-8A2E-B05FD2FD5314}" dt="2019-10-08T12:53:35.953" v="929" actId="478"/>
          <ac:picMkLst>
            <pc:docMk/>
            <pc:sldMk cId="150604204" sldId="311"/>
            <ac:picMk id="3" creationId="{7CC67F25-F40E-41BB-B256-F911EA9C84AB}"/>
          </ac:picMkLst>
        </pc:picChg>
        <pc:picChg chg="del">
          <ac:chgData name="Dat.Tran" userId="7f922889-b8c0-4801-a8af-19da4b74889f" providerId="ADAL" clId="{51D2A660-E147-4E31-8A2E-B05FD2FD5314}" dt="2019-10-08T12:15:56.690" v="770" actId="478"/>
          <ac:picMkLst>
            <pc:docMk/>
            <pc:sldMk cId="150604204" sldId="311"/>
            <ac:picMk id="5" creationId="{4B8FF08B-732B-4867-9827-D85C72F9282E}"/>
          </ac:picMkLst>
        </pc:picChg>
        <pc:picChg chg="add mod">
          <ac:chgData name="Dat.Tran" userId="7f922889-b8c0-4801-a8af-19da4b74889f" providerId="ADAL" clId="{51D2A660-E147-4E31-8A2E-B05FD2FD5314}" dt="2019-10-08T12:54:11.509" v="931" actId="1076"/>
          <ac:picMkLst>
            <pc:docMk/>
            <pc:sldMk cId="150604204" sldId="311"/>
            <ac:picMk id="9" creationId="{0219CFC1-0096-4D86-B3C2-8897D18D3CFB}"/>
          </ac:picMkLst>
        </pc:picChg>
      </pc:sldChg>
      <pc:sldChg chg="del">
        <pc:chgData name="Dat.Tran" userId="7f922889-b8c0-4801-a8af-19da4b74889f" providerId="ADAL" clId="{51D2A660-E147-4E31-8A2E-B05FD2FD5314}" dt="2019-10-08T09:55:32.639" v="41" actId="2696"/>
        <pc:sldMkLst>
          <pc:docMk/>
          <pc:sldMk cId="3284430512" sldId="311"/>
        </pc:sldMkLst>
      </pc:sldChg>
      <pc:sldChg chg="del">
        <pc:chgData name="Dat.Tran" userId="7f922889-b8c0-4801-a8af-19da4b74889f" providerId="ADAL" clId="{51D2A660-E147-4E31-8A2E-B05FD2FD5314}" dt="2019-10-08T09:55:32.716" v="44" actId="2696"/>
        <pc:sldMkLst>
          <pc:docMk/>
          <pc:sldMk cId="1559868220" sldId="312"/>
        </pc:sldMkLst>
      </pc:sldChg>
      <pc:sldChg chg="addSp delSp modSp add ord">
        <pc:chgData name="Dat.Tran" userId="7f922889-b8c0-4801-a8af-19da4b74889f" providerId="ADAL" clId="{51D2A660-E147-4E31-8A2E-B05FD2FD5314}" dt="2019-10-10T06:52:57.131" v="2132" actId="113"/>
        <pc:sldMkLst>
          <pc:docMk/>
          <pc:sldMk cId="1664255830" sldId="312"/>
        </pc:sldMkLst>
        <pc:spChg chg="mod">
          <ac:chgData name="Dat.Tran" userId="7f922889-b8c0-4801-a8af-19da4b74889f" providerId="ADAL" clId="{51D2A660-E147-4E31-8A2E-B05FD2FD5314}" dt="2019-10-09T10:14:24.977" v="1940" actId="20577"/>
          <ac:spMkLst>
            <pc:docMk/>
            <pc:sldMk cId="1664255830" sldId="312"/>
            <ac:spMk id="2" creationId="{FBC4A489-A284-4255-8013-FF3A7671C2B8}"/>
          </ac:spMkLst>
        </pc:spChg>
        <pc:spChg chg="del">
          <ac:chgData name="Dat.Tran" userId="7f922889-b8c0-4801-a8af-19da4b74889f" providerId="ADAL" clId="{51D2A660-E147-4E31-8A2E-B05FD2FD5314}" dt="2019-10-08T12:28:48.028" v="829" actId="478"/>
          <ac:spMkLst>
            <pc:docMk/>
            <pc:sldMk cId="1664255830" sldId="312"/>
            <ac:spMk id="6" creationId="{AAEA295D-888B-465E-9C75-5CAE43C8E286}"/>
          </ac:spMkLst>
        </pc:spChg>
        <pc:spChg chg="add del mod">
          <ac:chgData name="Dat.Tran" userId="7f922889-b8c0-4801-a8af-19da4b74889f" providerId="ADAL" clId="{51D2A660-E147-4E31-8A2E-B05FD2FD5314}" dt="2019-10-08T12:34:58.521" v="836" actId="478"/>
          <ac:spMkLst>
            <pc:docMk/>
            <pc:sldMk cId="1664255830" sldId="312"/>
            <ac:spMk id="7" creationId="{C5E9ED9D-753B-4A39-9043-C8E4A762A72F}"/>
          </ac:spMkLst>
        </pc:spChg>
        <pc:spChg chg="add mod">
          <ac:chgData name="Dat.Tran" userId="7f922889-b8c0-4801-a8af-19da4b74889f" providerId="ADAL" clId="{51D2A660-E147-4E31-8A2E-B05FD2FD5314}" dt="2019-10-10T06:52:57.131" v="2132" actId="113"/>
          <ac:spMkLst>
            <pc:docMk/>
            <pc:sldMk cId="1664255830" sldId="312"/>
            <ac:spMk id="8" creationId="{EE03417B-0BF4-4687-9929-AB354B722AD6}"/>
          </ac:spMkLst>
        </pc:spChg>
        <pc:picChg chg="del">
          <ac:chgData name="Dat.Tran" userId="7f922889-b8c0-4801-a8af-19da4b74889f" providerId="ADAL" clId="{51D2A660-E147-4E31-8A2E-B05FD2FD5314}" dt="2019-10-08T12:25:07.382" v="826" actId="478"/>
          <ac:picMkLst>
            <pc:docMk/>
            <pc:sldMk cId="1664255830" sldId="312"/>
            <ac:picMk id="3" creationId="{7CC67F25-F40E-41BB-B256-F911EA9C84AB}"/>
          </ac:picMkLst>
        </pc:picChg>
        <pc:picChg chg="add del mod ord">
          <ac:chgData name="Dat.Tran" userId="7f922889-b8c0-4801-a8af-19da4b74889f" providerId="ADAL" clId="{51D2A660-E147-4E31-8A2E-B05FD2FD5314}" dt="2019-10-08T12:36:45.981" v="854" actId="478"/>
          <ac:picMkLst>
            <pc:docMk/>
            <pc:sldMk cId="1664255830" sldId="312"/>
            <ac:picMk id="5" creationId="{889F2718-9CF2-4216-890A-375866817B3F}"/>
          </ac:picMkLst>
        </pc:picChg>
        <pc:picChg chg="add mod">
          <ac:chgData name="Dat.Tran" userId="7f922889-b8c0-4801-a8af-19da4b74889f" providerId="ADAL" clId="{51D2A660-E147-4E31-8A2E-B05FD2FD5314}" dt="2019-10-08T12:36:52.398" v="856" actId="1076"/>
          <ac:picMkLst>
            <pc:docMk/>
            <pc:sldMk cId="1664255830" sldId="312"/>
            <ac:picMk id="9" creationId="{0E2B6D1E-6D08-4436-9961-7D6A87F6D659}"/>
          </ac:picMkLst>
        </pc:picChg>
      </pc:sldChg>
      <pc:sldChg chg="del">
        <pc:chgData name="Dat.Tran" userId="7f922889-b8c0-4801-a8af-19da4b74889f" providerId="ADAL" clId="{51D2A660-E147-4E31-8A2E-B05FD2FD5314}" dt="2019-10-08T09:55:32.727" v="45" actId="2696"/>
        <pc:sldMkLst>
          <pc:docMk/>
          <pc:sldMk cId="2107108190" sldId="313"/>
        </pc:sldMkLst>
      </pc:sldChg>
      <pc:sldChg chg="addSp delSp modSp add">
        <pc:chgData name="Dat.Tran" userId="7f922889-b8c0-4801-a8af-19da4b74889f" providerId="ADAL" clId="{51D2A660-E147-4E31-8A2E-B05FD2FD5314}" dt="2019-10-09T10:27:20.736" v="1983"/>
        <pc:sldMkLst>
          <pc:docMk/>
          <pc:sldMk cId="3332186961" sldId="313"/>
        </pc:sldMkLst>
        <pc:spChg chg="mod">
          <ac:chgData name="Dat.Tran" userId="7f922889-b8c0-4801-a8af-19da4b74889f" providerId="ADAL" clId="{51D2A660-E147-4E31-8A2E-B05FD2FD5314}" dt="2019-10-09T10:27:20.736" v="1983"/>
          <ac:spMkLst>
            <pc:docMk/>
            <pc:sldMk cId="3332186961" sldId="313"/>
            <ac:spMk id="2" creationId="{FBC4A489-A284-4255-8013-FF3A7671C2B8}"/>
          </ac:spMkLst>
        </pc:spChg>
        <pc:spChg chg="add del mod">
          <ac:chgData name="Dat.Tran" userId="7f922889-b8c0-4801-a8af-19da4b74889f" providerId="ADAL" clId="{51D2A660-E147-4E31-8A2E-B05FD2FD5314}" dt="2019-10-08T20:11:29.602" v="991" actId="478"/>
          <ac:spMkLst>
            <pc:docMk/>
            <pc:sldMk cId="3332186961" sldId="313"/>
            <ac:spMk id="5" creationId="{22E01D1B-6DD5-4373-98FF-09857CBE1F0A}"/>
          </ac:spMkLst>
        </pc:spChg>
        <pc:spChg chg="add mod">
          <ac:chgData name="Dat.Tran" userId="7f922889-b8c0-4801-a8af-19da4b74889f" providerId="ADAL" clId="{51D2A660-E147-4E31-8A2E-B05FD2FD5314}" dt="2019-10-09T10:26:28.868" v="1981" actId="20577"/>
          <ac:spMkLst>
            <pc:docMk/>
            <pc:sldMk cId="3332186961" sldId="313"/>
            <ac:spMk id="5" creationId="{B3AA97C1-7E1A-4DF8-8F0E-8729ED92A365}"/>
          </ac:spMkLst>
        </pc:spChg>
        <pc:spChg chg="add del mod">
          <ac:chgData name="Dat.Tran" userId="7f922889-b8c0-4801-a8af-19da4b74889f" providerId="ADAL" clId="{51D2A660-E147-4E31-8A2E-B05FD2FD5314}" dt="2019-10-09T10:20:49.686" v="1953" actId="478"/>
          <ac:spMkLst>
            <pc:docMk/>
            <pc:sldMk cId="3332186961" sldId="313"/>
            <ac:spMk id="7" creationId="{9E0D5269-D37A-47D1-BBF4-60F4C8F19337}"/>
          </ac:spMkLst>
        </pc:spChg>
        <pc:spChg chg="del">
          <ac:chgData name="Dat.Tran" userId="7f922889-b8c0-4801-a8af-19da4b74889f" providerId="ADAL" clId="{51D2A660-E147-4E31-8A2E-B05FD2FD5314}" dt="2019-10-08T13:05:57.261" v="951" actId="478"/>
          <ac:spMkLst>
            <pc:docMk/>
            <pc:sldMk cId="3332186961" sldId="313"/>
            <ac:spMk id="8" creationId="{E6183FE6-AB03-4D6E-A877-0F16E20BF9B8}"/>
          </ac:spMkLst>
        </pc:spChg>
        <pc:picChg chg="add del mod">
          <ac:chgData name="Dat.Tran" userId="7f922889-b8c0-4801-a8af-19da4b74889f" providerId="ADAL" clId="{51D2A660-E147-4E31-8A2E-B05FD2FD5314}" dt="2019-10-09T10:26:20.448" v="1976" actId="478"/>
          <ac:picMkLst>
            <pc:docMk/>
            <pc:sldMk cId="3332186961" sldId="313"/>
            <ac:picMk id="3" creationId="{8D786681-2FC2-4321-858E-9A624292F3F6}"/>
          </ac:picMkLst>
        </pc:picChg>
        <pc:picChg chg="add del mod">
          <ac:chgData name="Dat.Tran" userId="7f922889-b8c0-4801-a8af-19da4b74889f" providerId="ADAL" clId="{51D2A660-E147-4E31-8A2E-B05FD2FD5314}" dt="2019-10-08T20:11:51.641" v="992" actId="478"/>
          <ac:picMkLst>
            <pc:docMk/>
            <pc:sldMk cId="3332186961" sldId="313"/>
            <ac:picMk id="3" creationId="{DD49AAB4-C211-4BBA-AB92-88800BFF8FDA}"/>
          </ac:picMkLst>
        </pc:picChg>
        <pc:picChg chg="add del mod">
          <ac:chgData name="Dat.Tran" userId="7f922889-b8c0-4801-a8af-19da4b74889f" providerId="ADAL" clId="{51D2A660-E147-4E31-8A2E-B05FD2FD5314}" dt="2019-10-09T10:20:50.698" v="1954" actId="478"/>
          <ac:picMkLst>
            <pc:docMk/>
            <pc:sldMk cId="3332186961" sldId="313"/>
            <ac:picMk id="6" creationId="{78F079BC-459E-4267-8D65-5A1CD37056E5}"/>
          </ac:picMkLst>
        </pc:picChg>
        <pc:picChg chg="add mod">
          <ac:chgData name="Dat.Tran" userId="7f922889-b8c0-4801-a8af-19da4b74889f" providerId="ADAL" clId="{51D2A660-E147-4E31-8A2E-B05FD2FD5314}" dt="2019-10-09T10:26:25.336" v="1978" actId="1076"/>
          <ac:picMkLst>
            <pc:docMk/>
            <pc:sldMk cId="3332186961" sldId="313"/>
            <ac:picMk id="8" creationId="{0988D8CF-4FB8-4763-9400-B3E4F9BCA9B6}"/>
          </ac:picMkLst>
        </pc:picChg>
        <pc:picChg chg="del">
          <ac:chgData name="Dat.Tran" userId="7f922889-b8c0-4801-a8af-19da4b74889f" providerId="ADAL" clId="{51D2A660-E147-4E31-8A2E-B05FD2FD5314}" dt="2019-10-08T13:05:33.663" v="948" actId="478"/>
          <ac:picMkLst>
            <pc:docMk/>
            <pc:sldMk cId="3332186961" sldId="313"/>
            <ac:picMk id="9" creationId="{0219CFC1-0096-4D86-B3C2-8897D18D3CFB}"/>
          </ac:picMkLst>
        </pc:picChg>
      </pc:sldChg>
      <pc:sldChg chg="add del">
        <pc:chgData name="Dat.Tran" userId="7f922889-b8c0-4801-a8af-19da4b74889f" providerId="ADAL" clId="{51D2A660-E147-4E31-8A2E-B05FD2FD5314}" dt="2019-10-08T23:59:54.175" v="1188" actId="2696"/>
        <pc:sldMkLst>
          <pc:docMk/>
          <pc:sldMk cId="2286267422" sldId="314"/>
        </pc:sldMkLst>
      </pc:sldChg>
      <pc:sldChg chg="del">
        <pc:chgData name="Dat.Tran" userId="7f922889-b8c0-4801-a8af-19da4b74889f" providerId="ADAL" clId="{51D2A660-E147-4E31-8A2E-B05FD2FD5314}" dt="2019-10-08T09:55:32.753" v="46" actId="2696"/>
        <pc:sldMkLst>
          <pc:docMk/>
          <pc:sldMk cId="2361321792" sldId="314"/>
        </pc:sldMkLst>
      </pc:sldChg>
      <pc:sldChg chg="addSp delSp modSp add">
        <pc:chgData name="Dat.Tran" userId="7f922889-b8c0-4801-a8af-19da4b74889f" providerId="ADAL" clId="{51D2A660-E147-4E31-8A2E-B05FD2FD5314}" dt="2019-10-10T06:09:24.163" v="2105" actId="20577"/>
        <pc:sldMkLst>
          <pc:docMk/>
          <pc:sldMk cId="381315308" sldId="315"/>
        </pc:sldMkLst>
        <pc:spChg chg="mod">
          <ac:chgData name="Dat.Tran" userId="7f922889-b8c0-4801-a8af-19da4b74889f" providerId="ADAL" clId="{51D2A660-E147-4E31-8A2E-B05FD2FD5314}" dt="2019-10-08T23:24:43.278" v="1086" actId="5793"/>
          <ac:spMkLst>
            <pc:docMk/>
            <pc:sldMk cId="381315308" sldId="315"/>
            <ac:spMk id="2" creationId="{FBC4A489-A284-4255-8013-FF3A7671C2B8}"/>
          </ac:spMkLst>
        </pc:spChg>
        <pc:spChg chg="add mod">
          <ac:chgData name="Dat.Tran" userId="7f922889-b8c0-4801-a8af-19da4b74889f" providerId="ADAL" clId="{51D2A660-E147-4E31-8A2E-B05FD2FD5314}" dt="2019-10-10T06:09:24.163" v="2105" actId="20577"/>
          <ac:spMkLst>
            <pc:docMk/>
            <pc:sldMk cId="381315308" sldId="315"/>
            <ac:spMk id="5" creationId="{B415564A-A1F0-4188-80F5-DC1275CEB0F5}"/>
          </ac:spMkLst>
        </pc:spChg>
        <pc:spChg chg="del">
          <ac:chgData name="Dat.Tran" userId="7f922889-b8c0-4801-a8af-19da4b74889f" providerId="ADAL" clId="{51D2A660-E147-4E31-8A2E-B05FD2FD5314}" dt="2019-10-08T23:17:59.258" v="1047" actId="478"/>
          <ac:spMkLst>
            <pc:docMk/>
            <pc:sldMk cId="381315308" sldId="315"/>
            <ac:spMk id="7" creationId="{9BF93959-374D-4839-9043-C656912DE25C}"/>
          </ac:spMkLst>
        </pc:spChg>
        <pc:picChg chg="add mod">
          <ac:chgData name="Dat.Tran" userId="7f922889-b8c0-4801-a8af-19da4b74889f" providerId="ADAL" clId="{51D2A660-E147-4E31-8A2E-B05FD2FD5314}" dt="2019-10-08T23:28:44.734" v="1097" actId="1076"/>
          <ac:picMkLst>
            <pc:docMk/>
            <pc:sldMk cId="381315308" sldId="315"/>
            <ac:picMk id="3" creationId="{C977754E-77F9-49F4-B24D-4552BBF73412}"/>
          </ac:picMkLst>
        </pc:picChg>
        <pc:picChg chg="del">
          <ac:chgData name="Dat.Tran" userId="7f922889-b8c0-4801-a8af-19da4b74889f" providerId="ADAL" clId="{51D2A660-E147-4E31-8A2E-B05FD2FD5314}" dt="2019-10-08T23:18:00.210" v="1048" actId="478"/>
          <ac:picMkLst>
            <pc:docMk/>
            <pc:sldMk cId="381315308" sldId="315"/>
            <ac:picMk id="6" creationId="{0F74307C-0AE5-4CED-AAB0-4E3DBCB978D5}"/>
          </ac:picMkLst>
        </pc:picChg>
      </pc:sldChg>
      <pc:sldChg chg="del">
        <pc:chgData name="Dat.Tran" userId="7f922889-b8c0-4801-a8af-19da4b74889f" providerId="ADAL" clId="{51D2A660-E147-4E31-8A2E-B05FD2FD5314}" dt="2019-10-08T09:55:32.811" v="47" actId="2696"/>
        <pc:sldMkLst>
          <pc:docMk/>
          <pc:sldMk cId="3652443284" sldId="315"/>
        </pc:sldMkLst>
      </pc:sldChg>
      <pc:sldChg chg="add del">
        <pc:chgData name="Dat.Tran" userId="7f922889-b8c0-4801-a8af-19da4b74889f" providerId="ADAL" clId="{51D2A660-E147-4E31-8A2E-B05FD2FD5314}" dt="2019-10-08T23:28:53.703" v="1098" actId="2696"/>
        <pc:sldMkLst>
          <pc:docMk/>
          <pc:sldMk cId="3168082768" sldId="316"/>
        </pc:sldMkLst>
      </pc:sldChg>
      <pc:sldChg chg="addSp delSp modSp add">
        <pc:chgData name="Dat.Tran" userId="7f922889-b8c0-4801-a8af-19da4b74889f" providerId="ADAL" clId="{51D2A660-E147-4E31-8A2E-B05FD2FD5314}" dt="2019-10-10T06:10:58.870" v="2106" actId="20577"/>
        <pc:sldMkLst>
          <pc:docMk/>
          <pc:sldMk cId="3340765831" sldId="316"/>
        </pc:sldMkLst>
        <pc:spChg chg="mod">
          <ac:chgData name="Dat.Tran" userId="7f922889-b8c0-4801-a8af-19da4b74889f" providerId="ADAL" clId="{51D2A660-E147-4E31-8A2E-B05FD2FD5314}" dt="2019-10-09T10:01:52.079" v="1862" actId="20577"/>
          <ac:spMkLst>
            <pc:docMk/>
            <pc:sldMk cId="3340765831" sldId="316"/>
            <ac:spMk id="2" creationId="{FBC4A489-A284-4255-8013-FF3A7671C2B8}"/>
          </ac:spMkLst>
        </pc:spChg>
        <pc:spChg chg="del">
          <ac:chgData name="Dat.Tran" userId="7f922889-b8c0-4801-a8af-19da4b74889f" providerId="ADAL" clId="{51D2A660-E147-4E31-8A2E-B05FD2FD5314}" dt="2019-10-08T23:35:14.880" v="1100" actId="478"/>
          <ac:spMkLst>
            <pc:docMk/>
            <pc:sldMk cId="3340765831" sldId="316"/>
            <ac:spMk id="5" creationId="{B415564A-A1F0-4188-80F5-DC1275CEB0F5}"/>
          </ac:spMkLst>
        </pc:spChg>
        <pc:spChg chg="add del mod">
          <ac:chgData name="Dat.Tran" userId="7f922889-b8c0-4801-a8af-19da4b74889f" providerId="ADAL" clId="{51D2A660-E147-4E31-8A2E-B05FD2FD5314}" dt="2019-10-08T23:57:49.657" v="1163" actId="478"/>
          <ac:spMkLst>
            <pc:docMk/>
            <pc:sldMk cId="3340765831" sldId="316"/>
            <ac:spMk id="8" creationId="{E512AA0F-564D-4BBF-BFC6-7E3F1C76224F}"/>
          </ac:spMkLst>
        </pc:spChg>
        <pc:spChg chg="add mod">
          <ac:chgData name="Dat.Tran" userId="7f922889-b8c0-4801-a8af-19da4b74889f" providerId="ADAL" clId="{51D2A660-E147-4E31-8A2E-B05FD2FD5314}" dt="2019-10-10T06:10:58.870" v="2106" actId="20577"/>
          <ac:spMkLst>
            <pc:docMk/>
            <pc:sldMk cId="3340765831" sldId="316"/>
            <ac:spMk id="11" creationId="{390540D8-FD3A-4A79-B8A2-63E8BFF75381}"/>
          </ac:spMkLst>
        </pc:spChg>
        <pc:picChg chg="del">
          <ac:chgData name="Dat.Tran" userId="7f922889-b8c0-4801-a8af-19da4b74889f" providerId="ADAL" clId="{51D2A660-E147-4E31-8A2E-B05FD2FD5314}" dt="2019-10-08T23:35:16.207" v="1101" actId="478"/>
          <ac:picMkLst>
            <pc:docMk/>
            <pc:sldMk cId="3340765831" sldId="316"/>
            <ac:picMk id="3" creationId="{C977754E-77F9-49F4-B24D-4552BBF73412}"/>
          </ac:picMkLst>
        </pc:picChg>
        <pc:picChg chg="add del mod modCrop">
          <ac:chgData name="Dat.Tran" userId="7f922889-b8c0-4801-a8af-19da4b74889f" providerId="ADAL" clId="{51D2A660-E147-4E31-8A2E-B05FD2FD5314}" dt="2019-10-08T23:57:50.561" v="1164" actId="478"/>
          <ac:picMkLst>
            <pc:docMk/>
            <pc:sldMk cId="3340765831" sldId="316"/>
            <ac:picMk id="6" creationId="{08C266F8-8B16-4919-9B16-DBE4E8428F7D}"/>
          </ac:picMkLst>
        </pc:picChg>
        <pc:picChg chg="add del mod">
          <ac:chgData name="Dat.Tran" userId="7f922889-b8c0-4801-a8af-19da4b74889f" providerId="ADAL" clId="{51D2A660-E147-4E31-8A2E-B05FD2FD5314}" dt="2019-10-08T23:57:51.201" v="1165" actId="478"/>
          <ac:picMkLst>
            <pc:docMk/>
            <pc:sldMk cId="3340765831" sldId="316"/>
            <ac:picMk id="7" creationId="{17150EB0-79B2-4FE3-A778-A58A311BC73C}"/>
          </ac:picMkLst>
        </pc:picChg>
        <pc:picChg chg="add mod">
          <ac:chgData name="Dat.Tran" userId="7f922889-b8c0-4801-a8af-19da4b74889f" providerId="ADAL" clId="{51D2A660-E147-4E31-8A2E-B05FD2FD5314}" dt="2019-10-08T23:59:30.897" v="1180" actId="14100"/>
          <ac:picMkLst>
            <pc:docMk/>
            <pc:sldMk cId="3340765831" sldId="316"/>
            <ac:picMk id="9" creationId="{3B5F5EE5-948C-4714-BD50-588EE82D3165}"/>
          </ac:picMkLst>
        </pc:picChg>
        <pc:picChg chg="add mod">
          <ac:chgData name="Dat.Tran" userId="7f922889-b8c0-4801-a8af-19da4b74889f" providerId="ADAL" clId="{51D2A660-E147-4E31-8A2E-B05FD2FD5314}" dt="2019-10-08T23:59:11.553" v="1175" actId="14100"/>
          <ac:picMkLst>
            <pc:docMk/>
            <pc:sldMk cId="3340765831" sldId="316"/>
            <ac:picMk id="10" creationId="{1A57DCF9-3460-436C-A234-17334E6781DC}"/>
          </ac:picMkLst>
        </pc:picChg>
      </pc:sldChg>
      <pc:sldChg chg="addSp delSp modSp add ord">
        <pc:chgData name="Dat.Tran" userId="7f922889-b8c0-4801-a8af-19da4b74889f" providerId="ADAL" clId="{51D2A660-E147-4E31-8A2E-B05FD2FD5314}" dt="2019-10-08T23:54:52.393" v="1162" actId="20577"/>
        <pc:sldMkLst>
          <pc:docMk/>
          <pc:sldMk cId="3473081433" sldId="317"/>
        </pc:sldMkLst>
        <pc:spChg chg="mod">
          <ac:chgData name="Dat.Tran" userId="7f922889-b8c0-4801-a8af-19da4b74889f" providerId="ADAL" clId="{51D2A660-E147-4E31-8A2E-B05FD2FD5314}" dt="2019-10-08T23:54:52.393" v="1162" actId="20577"/>
          <ac:spMkLst>
            <pc:docMk/>
            <pc:sldMk cId="3473081433" sldId="317"/>
            <ac:spMk id="2" creationId="{FBC4A489-A284-4255-8013-FF3A7671C2B8}"/>
          </ac:spMkLst>
        </pc:spChg>
        <pc:spChg chg="add del mod">
          <ac:chgData name="Dat.Tran" userId="7f922889-b8c0-4801-a8af-19da4b74889f" providerId="ADAL" clId="{51D2A660-E147-4E31-8A2E-B05FD2FD5314}" dt="2019-10-08T23:53:49.128" v="1152" actId="478"/>
          <ac:spMkLst>
            <pc:docMk/>
            <pc:sldMk cId="3473081433" sldId="317"/>
            <ac:spMk id="5" creationId="{867E318A-F88B-49D0-850A-932C7690E0FB}"/>
          </ac:spMkLst>
        </pc:spChg>
        <pc:spChg chg="del">
          <ac:chgData name="Dat.Tran" userId="7f922889-b8c0-4801-a8af-19da4b74889f" providerId="ADAL" clId="{51D2A660-E147-4E31-8A2E-B05FD2FD5314}" dt="2019-10-08T23:49:01.653" v="1133" actId="478"/>
          <ac:spMkLst>
            <pc:docMk/>
            <pc:sldMk cId="3473081433" sldId="317"/>
            <ac:spMk id="8" creationId="{E512AA0F-564D-4BBF-BFC6-7E3F1C76224F}"/>
          </ac:spMkLst>
        </pc:spChg>
        <pc:spChg chg="add mod">
          <ac:chgData name="Dat.Tran" userId="7f922889-b8c0-4801-a8af-19da4b74889f" providerId="ADAL" clId="{51D2A660-E147-4E31-8A2E-B05FD2FD5314}" dt="2019-10-08T23:54:06.348" v="1157" actId="255"/>
          <ac:spMkLst>
            <pc:docMk/>
            <pc:sldMk cId="3473081433" sldId="317"/>
            <ac:spMk id="9" creationId="{99BD7384-BA65-4F7B-A30E-2E5B6FD92039}"/>
          </ac:spMkLst>
        </pc:spChg>
        <pc:picChg chg="add del mod ord">
          <ac:chgData name="Dat.Tran" userId="7f922889-b8c0-4801-a8af-19da4b74889f" providerId="ADAL" clId="{51D2A660-E147-4E31-8A2E-B05FD2FD5314}" dt="2019-10-08T23:54:16.643" v="1159" actId="478"/>
          <ac:picMkLst>
            <pc:docMk/>
            <pc:sldMk cId="3473081433" sldId="317"/>
            <ac:picMk id="3" creationId="{19F8E4C0-EA8C-43F2-9DC7-4B169416FDE3}"/>
          </ac:picMkLst>
        </pc:picChg>
        <pc:picChg chg="del">
          <ac:chgData name="Dat.Tran" userId="7f922889-b8c0-4801-a8af-19da4b74889f" providerId="ADAL" clId="{51D2A660-E147-4E31-8A2E-B05FD2FD5314}" dt="2019-10-08T23:49:02.677" v="1134" actId="478"/>
          <ac:picMkLst>
            <pc:docMk/>
            <pc:sldMk cId="3473081433" sldId="317"/>
            <ac:picMk id="6" creationId="{08C266F8-8B16-4919-9B16-DBE4E8428F7D}"/>
          </ac:picMkLst>
        </pc:picChg>
        <pc:picChg chg="del">
          <ac:chgData name="Dat.Tran" userId="7f922889-b8c0-4801-a8af-19da4b74889f" providerId="ADAL" clId="{51D2A660-E147-4E31-8A2E-B05FD2FD5314}" dt="2019-10-08T23:49:03.412" v="1135" actId="478"/>
          <ac:picMkLst>
            <pc:docMk/>
            <pc:sldMk cId="3473081433" sldId="317"/>
            <ac:picMk id="7" creationId="{17150EB0-79B2-4FE3-A778-A58A311BC73C}"/>
          </ac:picMkLst>
        </pc:picChg>
        <pc:picChg chg="add mod">
          <ac:chgData name="Dat.Tran" userId="7f922889-b8c0-4801-a8af-19da4b74889f" providerId="ADAL" clId="{51D2A660-E147-4E31-8A2E-B05FD2FD5314}" dt="2019-10-08T23:54:42.728" v="1161" actId="1076"/>
          <ac:picMkLst>
            <pc:docMk/>
            <pc:sldMk cId="3473081433" sldId="317"/>
            <ac:picMk id="10" creationId="{A3E303A8-8C21-46A3-9EFD-11DC7047A42F}"/>
          </ac:picMkLst>
        </pc:picChg>
      </pc:sldChg>
      <pc:sldChg chg="addSp delSp modSp add">
        <pc:chgData name="Dat.Tran" userId="7f922889-b8c0-4801-a8af-19da4b74889f" providerId="ADAL" clId="{51D2A660-E147-4E31-8A2E-B05FD2FD5314}" dt="2019-10-10T06:22:15.515" v="2115" actId="20577"/>
        <pc:sldMkLst>
          <pc:docMk/>
          <pc:sldMk cId="1144804062" sldId="318"/>
        </pc:sldMkLst>
        <pc:spChg chg="add mod">
          <ac:chgData name="Dat.Tran" userId="7f922889-b8c0-4801-a8af-19da4b74889f" providerId="ADAL" clId="{51D2A660-E147-4E31-8A2E-B05FD2FD5314}" dt="2019-10-10T06:22:15.515" v="2115" actId="20577"/>
          <ac:spMkLst>
            <pc:docMk/>
            <pc:sldMk cId="1144804062" sldId="318"/>
            <ac:spMk id="6" creationId="{D50F622D-450A-4971-AEBA-EE53BC6287BB}"/>
          </ac:spMkLst>
        </pc:spChg>
        <pc:spChg chg="add mod">
          <ac:chgData name="Dat.Tran" userId="7f922889-b8c0-4801-a8af-19da4b74889f" providerId="ADAL" clId="{51D2A660-E147-4E31-8A2E-B05FD2FD5314}" dt="2019-10-09T00:46:17.718" v="1591" actId="164"/>
          <ac:spMkLst>
            <pc:docMk/>
            <pc:sldMk cId="1144804062" sldId="318"/>
            <ac:spMk id="7" creationId="{E5F30839-DB2E-48F8-94C8-E9D204A9785C}"/>
          </ac:spMkLst>
        </pc:spChg>
        <pc:spChg chg="del">
          <ac:chgData name="Dat.Tran" userId="7f922889-b8c0-4801-a8af-19da4b74889f" providerId="ADAL" clId="{51D2A660-E147-4E31-8A2E-B05FD2FD5314}" dt="2019-10-09T00:01:28.176" v="1211" actId="478"/>
          <ac:spMkLst>
            <pc:docMk/>
            <pc:sldMk cId="1144804062" sldId="318"/>
            <ac:spMk id="11" creationId="{390540D8-FD3A-4A79-B8A2-63E8BFF75381}"/>
          </ac:spMkLst>
        </pc:spChg>
        <pc:spChg chg="add del mod">
          <ac:chgData name="Dat.Tran" userId="7f922889-b8c0-4801-a8af-19da4b74889f" providerId="ADAL" clId="{51D2A660-E147-4E31-8A2E-B05FD2FD5314}" dt="2019-10-09T00:43:56.999" v="1555" actId="478"/>
          <ac:spMkLst>
            <pc:docMk/>
            <pc:sldMk cId="1144804062" sldId="318"/>
            <ac:spMk id="19" creationId="{32FC771B-5CA8-4424-A886-69AD4E674AB8}"/>
          </ac:spMkLst>
        </pc:spChg>
        <pc:spChg chg="add mod">
          <ac:chgData name="Dat.Tran" userId="7f922889-b8c0-4801-a8af-19da4b74889f" providerId="ADAL" clId="{51D2A660-E147-4E31-8A2E-B05FD2FD5314}" dt="2019-10-09T01:06:10.135" v="1617" actId="1038"/>
          <ac:spMkLst>
            <pc:docMk/>
            <pc:sldMk cId="1144804062" sldId="318"/>
            <ac:spMk id="20" creationId="{5F60199C-F8B7-49B6-A0E9-CDF7D137F400}"/>
          </ac:spMkLst>
        </pc:spChg>
        <pc:spChg chg="add mod">
          <ac:chgData name="Dat.Tran" userId="7f922889-b8c0-4801-a8af-19da4b74889f" providerId="ADAL" clId="{51D2A660-E147-4E31-8A2E-B05FD2FD5314}" dt="2019-10-09T00:46:17.718" v="1591" actId="164"/>
          <ac:spMkLst>
            <pc:docMk/>
            <pc:sldMk cId="1144804062" sldId="318"/>
            <ac:spMk id="21" creationId="{8245A9D4-7C53-4890-9853-0B6006E48EFD}"/>
          </ac:spMkLst>
        </pc:spChg>
        <pc:spChg chg="add mod">
          <ac:chgData name="Dat.Tran" userId="7f922889-b8c0-4801-a8af-19da4b74889f" providerId="ADAL" clId="{51D2A660-E147-4E31-8A2E-B05FD2FD5314}" dt="2019-10-09T01:06:20.193" v="1622" actId="1037"/>
          <ac:spMkLst>
            <pc:docMk/>
            <pc:sldMk cId="1144804062" sldId="318"/>
            <ac:spMk id="22" creationId="{BA6B1703-45EF-4EA6-949F-A29705F66FDA}"/>
          </ac:spMkLst>
        </pc:spChg>
        <pc:spChg chg="add del">
          <ac:chgData name="Dat.Tran" userId="7f922889-b8c0-4801-a8af-19da4b74889f" providerId="ADAL" clId="{51D2A660-E147-4E31-8A2E-B05FD2FD5314}" dt="2019-10-09T00:46:33.275" v="1597"/>
          <ac:spMkLst>
            <pc:docMk/>
            <pc:sldMk cId="1144804062" sldId="318"/>
            <ac:spMk id="31" creationId="{D80C5213-5A87-4F5A-AAB9-03BA9A85B758}"/>
          </ac:spMkLst>
        </pc:spChg>
        <pc:spChg chg="add mod">
          <ac:chgData name="Dat.Tran" userId="7f922889-b8c0-4801-a8af-19da4b74889f" providerId="ADAL" clId="{51D2A660-E147-4E31-8A2E-B05FD2FD5314}" dt="2019-10-09T01:17:01.707" v="1774" actId="1076"/>
          <ac:spMkLst>
            <pc:docMk/>
            <pc:sldMk cId="1144804062" sldId="318"/>
            <ac:spMk id="32" creationId="{1D0EBD74-638A-4B48-9C51-4F2E7293B2BE}"/>
          </ac:spMkLst>
        </pc:spChg>
        <pc:spChg chg="add mod">
          <ac:chgData name="Dat.Tran" userId="7f922889-b8c0-4801-a8af-19da4b74889f" providerId="ADAL" clId="{51D2A660-E147-4E31-8A2E-B05FD2FD5314}" dt="2019-10-09T09:20:19.998" v="1779" actId="207"/>
          <ac:spMkLst>
            <pc:docMk/>
            <pc:sldMk cId="1144804062" sldId="318"/>
            <ac:spMk id="35" creationId="{F9321EFB-E19C-4478-A415-E30EC859068B}"/>
          </ac:spMkLst>
        </pc:spChg>
        <pc:grpChg chg="add mod">
          <ac:chgData name="Dat.Tran" userId="7f922889-b8c0-4801-a8af-19da4b74889f" providerId="ADAL" clId="{51D2A660-E147-4E31-8A2E-B05FD2FD5314}" dt="2019-10-09T01:08:42.290" v="1714" actId="1076"/>
          <ac:grpSpMkLst>
            <pc:docMk/>
            <pc:sldMk cId="1144804062" sldId="318"/>
            <ac:grpSpMk id="30" creationId="{73138F0D-3C56-4AF0-88E9-5FF784053720}"/>
          </ac:grpSpMkLst>
        </pc:grpChg>
        <pc:picChg chg="add del mod">
          <ac:chgData name="Dat.Tran" userId="7f922889-b8c0-4801-a8af-19da4b74889f" providerId="ADAL" clId="{51D2A660-E147-4E31-8A2E-B05FD2FD5314}" dt="2019-10-09T00:32:45.126" v="1273" actId="478"/>
          <ac:picMkLst>
            <pc:docMk/>
            <pc:sldMk cId="1144804062" sldId="318"/>
            <ac:picMk id="3" creationId="{067749A3-6768-49F0-A7D4-74734EC35FA9}"/>
          </ac:picMkLst>
        </pc:picChg>
        <pc:picChg chg="add del mod">
          <ac:chgData name="Dat.Tran" userId="7f922889-b8c0-4801-a8af-19da4b74889f" providerId="ADAL" clId="{51D2A660-E147-4E31-8A2E-B05FD2FD5314}" dt="2019-10-09T00:32:45.950" v="1274" actId="478"/>
          <ac:picMkLst>
            <pc:docMk/>
            <pc:sldMk cId="1144804062" sldId="318"/>
            <ac:picMk id="5" creationId="{80D1821B-2F13-4F8D-8404-308EE87359F6}"/>
          </ac:picMkLst>
        </pc:picChg>
        <pc:picChg chg="del">
          <ac:chgData name="Dat.Tran" userId="7f922889-b8c0-4801-a8af-19da4b74889f" providerId="ADAL" clId="{51D2A660-E147-4E31-8A2E-B05FD2FD5314}" dt="2019-10-09T00:01:29.199" v="1212" actId="478"/>
          <ac:picMkLst>
            <pc:docMk/>
            <pc:sldMk cId="1144804062" sldId="318"/>
            <ac:picMk id="9" creationId="{3B5F5EE5-948C-4714-BD50-588EE82D3165}"/>
          </ac:picMkLst>
        </pc:picChg>
        <pc:picChg chg="del">
          <ac:chgData name="Dat.Tran" userId="7f922889-b8c0-4801-a8af-19da4b74889f" providerId="ADAL" clId="{51D2A660-E147-4E31-8A2E-B05FD2FD5314}" dt="2019-10-09T00:01:29.927" v="1213" actId="478"/>
          <ac:picMkLst>
            <pc:docMk/>
            <pc:sldMk cId="1144804062" sldId="318"/>
            <ac:picMk id="10" creationId="{1A57DCF9-3460-436C-A234-17334E6781DC}"/>
          </ac:picMkLst>
        </pc:picChg>
        <pc:cxnChg chg="add mod">
          <ac:chgData name="Dat.Tran" userId="7f922889-b8c0-4801-a8af-19da4b74889f" providerId="ADAL" clId="{51D2A660-E147-4E31-8A2E-B05FD2FD5314}" dt="2019-10-09T00:46:17.718" v="1591" actId="164"/>
          <ac:cxnSpMkLst>
            <pc:docMk/>
            <pc:sldMk cId="1144804062" sldId="318"/>
            <ac:cxnSpMk id="12" creationId="{FF6FDB5A-FA91-472E-82D7-A4073FC914D1}"/>
          </ac:cxnSpMkLst>
        </pc:cxnChg>
        <pc:cxnChg chg="add mod">
          <ac:chgData name="Dat.Tran" userId="7f922889-b8c0-4801-a8af-19da4b74889f" providerId="ADAL" clId="{51D2A660-E147-4E31-8A2E-B05FD2FD5314}" dt="2019-10-09T00:46:17.718" v="1591" actId="164"/>
          <ac:cxnSpMkLst>
            <pc:docMk/>
            <pc:sldMk cId="1144804062" sldId="318"/>
            <ac:cxnSpMk id="13" creationId="{0EB231C2-0687-47DF-8453-C02A83138900}"/>
          </ac:cxnSpMkLst>
        </pc:cxnChg>
        <pc:cxnChg chg="add mod">
          <ac:chgData name="Dat.Tran" userId="7f922889-b8c0-4801-a8af-19da4b74889f" providerId="ADAL" clId="{51D2A660-E147-4E31-8A2E-B05FD2FD5314}" dt="2019-10-09T00:46:17.718" v="1591" actId="164"/>
          <ac:cxnSpMkLst>
            <pc:docMk/>
            <pc:sldMk cId="1144804062" sldId="318"/>
            <ac:cxnSpMk id="14" creationId="{4A017BF2-3341-4DD8-BC6C-0B1DE58EF258}"/>
          </ac:cxnSpMkLst>
        </pc:cxnChg>
        <pc:cxnChg chg="add mod">
          <ac:chgData name="Dat.Tran" userId="7f922889-b8c0-4801-a8af-19da4b74889f" providerId="ADAL" clId="{51D2A660-E147-4E31-8A2E-B05FD2FD5314}" dt="2019-10-09T00:46:17.718" v="1591" actId="164"/>
          <ac:cxnSpMkLst>
            <pc:docMk/>
            <pc:sldMk cId="1144804062" sldId="318"/>
            <ac:cxnSpMk id="15" creationId="{5984493C-E345-4E1C-8296-DAB9D65FEE54}"/>
          </ac:cxnSpMkLst>
        </pc:cxnChg>
        <pc:cxnChg chg="add del mod">
          <ac:chgData name="Dat.Tran" userId="7f922889-b8c0-4801-a8af-19da4b74889f" providerId="ADAL" clId="{51D2A660-E147-4E31-8A2E-B05FD2FD5314}" dt="2019-10-09T00:41:02.799" v="1487" actId="478"/>
          <ac:cxnSpMkLst>
            <pc:docMk/>
            <pc:sldMk cId="1144804062" sldId="318"/>
            <ac:cxnSpMk id="17" creationId="{6D6CAEED-0A85-4662-8650-3214C9C3F6A2}"/>
          </ac:cxnSpMkLst>
        </pc:cxnChg>
        <pc:cxnChg chg="add mod">
          <ac:chgData name="Dat.Tran" userId="7f922889-b8c0-4801-a8af-19da4b74889f" providerId="ADAL" clId="{51D2A660-E147-4E31-8A2E-B05FD2FD5314}" dt="2019-10-09T01:06:05.273" v="1614" actId="1038"/>
          <ac:cxnSpMkLst>
            <pc:docMk/>
            <pc:sldMk cId="1144804062" sldId="318"/>
            <ac:cxnSpMk id="23" creationId="{EA73641C-4CB6-43DA-B111-2253A74ED491}"/>
          </ac:cxnSpMkLst>
        </pc:cxnChg>
        <pc:cxnChg chg="add mod">
          <ac:chgData name="Dat.Tran" userId="7f922889-b8c0-4801-a8af-19da4b74889f" providerId="ADAL" clId="{51D2A660-E147-4E31-8A2E-B05FD2FD5314}" dt="2019-10-09T00:46:17.718" v="1591" actId="164"/>
          <ac:cxnSpMkLst>
            <pc:docMk/>
            <pc:sldMk cId="1144804062" sldId="318"/>
            <ac:cxnSpMk id="26" creationId="{C578F6B3-DE2D-4AFE-B76F-C68A7246C234}"/>
          </ac:cxnSpMkLst>
        </pc:cxnChg>
        <pc:cxnChg chg="add mod">
          <ac:chgData name="Dat.Tran" userId="7f922889-b8c0-4801-a8af-19da4b74889f" providerId="ADAL" clId="{51D2A660-E147-4E31-8A2E-B05FD2FD5314}" dt="2019-10-09T01:06:16.377" v="1619" actId="1037"/>
          <ac:cxnSpMkLst>
            <pc:docMk/>
            <pc:sldMk cId="1144804062" sldId="318"/>
            <ac:cxnSpMk id="27" creationId="{51D6879F-600E-4520-A03C-85A24DBC9395}"/>
          </ac:cxnSpMkLst>
        </pc:cxnChg>
        <pc:cxnChg chg="add del mod">
          <ac:chgData name="Dat.Tran" userId="7f922889-b8c0-4801-a8af-19da4b74889f" providerId="ADAL" clId="{51D2A660-E147-4E31-8A2E-B05FD2FD5314}" dt="2019-10-09T01:16:59.140" v="1773" actId="478"/>
          <ac:cxnSpMkLst>
            <pc:docMk/>
            <pc:sldMk cId="1144804062" sldId="318"/>
            <ac:cxnSpMk id="29" creationId="{3B155658-C317-40A5-BEBF-1154F2E668FD}"/>
          </ac:cxnSpMkLst>
        </pc:cxnChg>
        <pc:cxnChg chg="add del mod">
          <ac:chgData name="Dat.Tran" userId="7f922889-b8c0-4801-a8af-19da4b74889f" providerId="ADAL" clId="{51D2A660-E147-4E31-8A2E-B05FD2FD5314}" dt="2019-10-09T01:05:35.305" v="1601" actId="478"/>
          <ac:cxnSpMkLst>
            <pc:docMk/>
            <pc:sldMk cId="1144804062" sldId="318"/>
            <ac:cxnSpMk id="34" creationId="{ADACE691-1A3F-463C-B669-A245A117AAD4}"/>
          </ac:cxnSpMkLst>
        </pc:cxnChg>
        <pc:cxnChg chg="add mod">
          <ac:chgData name="Dat.Tran" userId="7f922889-b8c0-4801-a8af-19da4b74889f" providerId="ADAL" clId="{51D2A660-E147-4E31-8A2E-B05FD2FD5314}" dt="2019-10-09T01:14:41.437" v="1728" actId="14100"/>
          <ac:cxnSpMkLst>
            <pc:docMk/>
            <pc:sldMk cId="1144804062" sldId="318"/>
            <ac:cxnSpMk id="36" creationId="{080314D2-D774-47A6-AA04-99EB5919A0AC}"/>
          </ac:cxnSpMkLst>
        </pc:cxnChg>
        <pc:cxnChg chg="add mod">
          <ac:chgData name="Dat.Tran" userId="7f922889-b8c0-4801-a8af-19da4b74889f" providerId="ADAL" clId="{51D2A660-E147-4E31-8A2E-B05FD2FD5314}" dt="2019-10-09T01:14:56.892" v="1731" actId="14100"/>
          <ac:cxnSpMkLst>
            <pc:docMk/>
            <pc:sldMk cId="1144804062" sldId="318"/>
            <ac:cxnSpMk id="39" creationId="{2926FF49-7FA0-42CD-ADE5-9C3086D8B54E}"/>
          </ac:cxnSpMkLst>
        </pc:cxnChg>
      </pc:sldChg>
      <pc:sldChg chg="addSp delSp modSp add">
        <pc:chgData name="Dat.Tran" userId="7f922889-b8c0-4801-a8af-19da4b74889f" providerId="ADAL" clId="{51D2A660-E147-4E31-8A2E-B05FD2FD5314}" dt="2019-10-10T06:31:43.609" v="2129" actId="6549"/>
        <pc:sldMkLst>
          <pc:docMk/>
          <pc:sldMk cId="1052950404" sldId="319"/>
        </pc:sldMkLst>
        <pc:spChg chg="del">
          <ac:chgData name="Dat.Tran" userId="7f922889-b8c0-4801-a8af-19da4b74889f" providerId="ADAL" clId="{51D2A660-E147-4E31-8A2E-B05FD2FD5314}" dt="2019-10-09T00:27:53.010" v="1235" actId="478"/>
          <ac:spMkLst>
            <pc:docMk/>
            <pc:sldMk cId="1052950404" sldId="319"/>
            <ac:spMk id="6" creationId="{D50F622D-450A-4971-AEBA-EE53BC6287BB}"/>
          </ac:spMkLst>
        </pc:spChg>
        <pc:spChg chg="add mod">
          <ac:chgData name="Dat.Tran" userId="7f922889-b8c0-4801-a8af-19da4b74889f" providerId="ADAL" clId="{51D2A660-E147-4E31-8A2E-B05FD2FD5314}" dt="2019-10-10T06:31:43.609" v="2129" actId="6549"/>
          <ac:spMkLst>
            <pc:docMk/>
            <pc:sldMk cId="1052950404" sldId="319"/>
            <ac:spMk id="9" creationId="{019963CF-B569-457B-BF64-9CBBE1025F9E}"/>
          </ac:spMkLst>
        </pc:spChg>
        <pc:picChg chg="del">
          <ac:chgData name="Dat.Tran" userId="7f922889-b8c0-4801-a8af-19da4b74889f" providerId="ADAL" clId="{51D2A660-E147-4E31-8A2E-B05FD2FD5314}" dt="2019-10-09T00:27:57.133" v="1237" actId="478"/>
          <ac:picMkLst>
            <pc:docMk/>
            <pc:sldMk cId="1052950404" sldId="319"/>
            <ac:picMk id="3" creationId="{067749A3-6768-49F0-A7D4-74734EC35FA9}"/>
          </ac:picMkLst>
        </pc:picChg>
        <pc:picChg chg="del">
          <ac:chgData name="Dat.Tran" userId="7f922889-b8c0-4801-a8af-19da4b74889f" providerId="ADAL" clId="{51D2A660-E147-4E31-8A2E-B05FD2FD5314}" dt="2019-10-09T00:27:57.893" v="1238" actId="478"/>
          <ac:picMkLst>
            <pc:docMk/>
            <pc:sldMk cId="1052950404" sldId="319"/>
            <ac:picMk id="5" creationId="{80D1821B-2F13-4F8D-8404-308EE87359F6}"/>
          </ac:picMkLst>
        </pc:picChg>
        <pc:picChg chg="add mod">
          <ac:chgData name="Dat.Tran" userId="7f922889-b8c0-4801-a8af-19da4b74889f" providerId="ADAL" clId="{51D2A660-E147-4E31-8A2E-B05FD2FD5314}" dt="2019-10-09T00:29:45.757" v="1253" actId="14100"/>
          <ac:picMkLst>
            <pc:docMk/>
            <pc:sldMk cId="1052950404" sldId="319"/>
            <ac:picMk id="7" creationId="{50B73013-BFF2-481C-BB0B-2AB2E66E9BB8}"/>
          </ac:picMkLst>
        </pc:picChg>
        <pc:picChg chg="add mod">
          <ac:chgData name="Dat.Tran" userId="7f922889-b8c0-4801-a8af-19da4b74889f" providerId="ADAL" clId="{51D2A660-E147-4E31-8A2E-B05FD2FD5314}" dt="2019-10-09T00:29:25.526" v="1250" actId="14100"/>
          <ac:picMkLst>
            <pc:docMk/>
            <pc:sldMk cId="1052950404" sldId="319"/>
            <ac:picMk id="8" creationId="{66F7BDAB-5924-4AC0-947E-4B2D24D1E43E}"/>
          </ac:picMkLst>
        </pc:picChg>
      </pc:sldChg>
      <pc:sldChg chg="addSp delSp modSp add">
        <pc:chgData name="Dat.Tran" userId="7f922889-b8c0-4801-a8af-19da4b74889f" providerId="ADAL" clId="{51D2A660-E147-4E31-8A2E-B05FD2FD5314}" dt="2019-10-09T09:26:37.962" v="1790" actId="20577"/>
        <pc:sldMkLst>
          <pc:docMk/>
          <pc:sldMk cId="2729349728" sldId="320"/>
        </pc:sldMkLst>
        <pc:spChg chg="mod">
          <ac:chgData name="Dat.Tran" userId="7f922889-b8c0-4801-a8af-19da4b74889f" providerId="ADAL" clId="{51D2A660-E147-4E31-8A2E-B05FD2FD5314}" dt="2019-10-09T09:26:37.962" v="1790" actId="20577"/>
          <ac:spMkLst>
            <pc:docMk/>
            <pc:sldMk cId="2729349728" sldId="320"/>
            <ac:spMk id="6" creationId="{D50F622D-450A-4971-AEBA-EE53BC6287BB}"/>
          </ac:spMkLst>
        </pc:spChg>
        <pc:picChg chg="del">
          <ac:chgData name="Dat.Tran" userId="7f922889-b8c0-4801-a8af-19da4b74889f" providerId="ADAL" clId="{51D2A660-E147-4E31-8A2E-B05FD2FD5314}" dt="2019-10-09T09:25:52.834" v="1780" actId="478"/>
          <ac:picMkLst>
            <pc:docMk/>
            <pc:sldMk cId="2729349728" sldId="320"/>
            <ac:picMk id="3" creationId="{067749A3-6768-49F0-A7D4-74734EC35FA9}"/>
          </ac:picMkLst>
        </pc:picChg>
        <pc:picChg chg="add mod">
          <ac:chgData name="Dat.Tran" userId="7f922889-b8c0-4801-a8af-19da4b74889f" providerId="ADAL" clId="{51D2A660-E147-4E31-8A2E-B05FD2FD5314}" dt="2019-10-09T09:26:06.150" v="1783" actId="14100"/>
          <ac:picMkLst>
            <pc:docMk/>
            <pc:sldMk cId="2729349728" sldId="320"/>
            <ac:picMk id="7" creationId="{A8761815-0BC2-4280-8096-BBFB7977599E}"/>
          </ac:picMkLst>
        </pc:picChg>
      </pc:sldChg>
      <pc:sldChg chg="addSp delSp modSp add">
        <pc:chgData name="Dat.Tran" userId="7f922889-b8c0-4801-a8af-19da4b74889f" providerId="ADAL" clId="{51D2A660-E147-4E31-8A2E-B05FD2FD5314}" dt="2019-10-09T09:54:29.335" v="1824" actId="14100"/>
        <pc:sldMkLst>
          <pc:docMk/>
          <pc:sldMk cId="1559311230" sldId="321"/>
        </pc:sldMkLst>
        <pc:spChg chg="mod">
          <ac:chgData name="Dat.Tran" userId="7f922889-b8c0-4801-a8af-19da4b74889f" providerId="ADAL" clId="{51D2A660-E147-4E31-8A2E-B05FD2FD5314}" dt="2019-10-09T09:49:22.195" v="1807" actId="20577"/>
          <ac:spMkLst>
            <pc:docMk/>
            <pc:sldMk cId="1559311230" sldId="321"/>
            <ac:spMk id="2" creationId="{FBC4A489-A284-4255-8013-FF3A7671C2B8}"/>
          </ac:spMkLst>
        </pc:spChg>
        <pc:spChg chg="add mod">
          <ac:chgData name="Dat.Tran" userId="7f922889-b8c0-4801-a8af-19da4b74889f" providerId="ADAL" clId="{51D2A660-E147-4E31-8A2E-B05FD2FD5314}" dt="2019-10-09T09:52:53.136" v="1820" actId="208"/>
          <ac:spMkLst>
            <pc:docMk/>
            <pc:sldMk cId="1559311230" sldId="321"/>
            <ac:spMk id="3" creationId="{89192AA9-E141-450E-97DE-C9B43F221100}"/>
          </ac:spMkLst>
        </pc:spChg>
        <pc:spChg chg="del mod">
          <ac:chgData name="Dat.Tran" userId="7f922889-b8c0-4801-a8af-19da4b74889f" providerId="ADAL" clId="{51D2A660-E147-4E31-8A2E-B05FD2FD5314}" dt="2019-10-09T09:52:26.629" v="1815" actId="478"/>
          <ac:spMkLst>
            <pc:docMk/>
            <pc:sldMk cId="1559311230" sldId="321"/>
            <ac:spMk id="9" creationId="{019963CF-B569-457B-BF64-9CBBE1025F9E}"/>
          </ac:spMkLst>
        </pc:spChg>
        <pc:picChg chg="add mod">
          <ac:chgData name="Dat.Tran" userId="7f922889-b8c0-4801-a8af-19da4b74889f" providerId="ADAL" clId="{51D2A660-E147-4E31-8A2E-B05FD2FD5314}" dt="2019-10-09T09:54:29.335" v="1824" actId="14100"/>
          <ac:picMkLst>
            <pc:docMk/>
            <pc:sldMk cId="1559311230" sldId="321"/>
            <ac:picMk id="5" creationId="{C52B8F38-8DF5-4706-8220-8FA390B416B3}"/>
          </ac:picMkLst>
        </pc:picChg>
        <pc:picChg chg="del">
          <ac:chgData name="Dat.Tran" userId="7f922889-b8c0-4801-a8af-19da4b74889f" providerId="ADAL" clId="{51D2A660-E147-4E31-8A2E-B05FD2FD5314}" dt="2019-10-09T09:49:25.290" v="1808" actId="478"/>
          <ac:picMkLst>
            <pc:docMk/>
            <pc:sldMk cId="1559311230" sldId="321"/>
            <ac:picMk id="7" creationId="{50B73013-BFF2-481C-BB0B-2AB2E66E9BB8}"/>
          </ac:picMkLst>
        </pc:picChg>
        <pc:picChg chg="del">
          <ac:chgData name="Dat.Tran" userId="7f922889-b8c0-4801-a8af-19da4b74889f" providerId="ADAL" clId="{51D2A660-E147-4E31-8A2E-B05FD2FD5314}" dt="2019-10-09T09:49:26.278" v="1809" actId="478"/>
          <ac:picMkLst>
            <pc:docMk/>
            <pc:sldMk cId="1559311230" sldId="321"/>
            <ac:picMk id="8" creationId="{66F7BDAB-5924-4AC0-947E-4B2D24D1E43E}"/>
          </ac:picMkLst>
        </pc:picChg>
      </pc:sldChg>
      <pc:sldChg chg="addSp delSp modSp add">
        <pc:chgData name="Dat.Tran" userId="7f922889-b8c0-4801-a8af-19da4b74889f" providerId="ADAL" clId="{51D2A660-E147-4E31-8A2E-B05FD2FD5314}" dt="2019-10-09T10:10:49.879" v="1934" actId="1076"/>
        <pc:sldMkLst>
          <pc:docMk/>
          <pc:sldMk cId="3727230223" sldId="322"/>
        </pc:sldMkLst>
        <pc:spChg chg="mod">
          <ac:chgData name="Dat.Tran" userId="7f922889-b8c0-4801-a8af-19da4b74889f" providerId="ADAL" clId="{51D2A660-E147-4E31-8A2E-B05FD2FD5314}" dt="2019-10-09T10:02:36.240" v="1870" actId="20577"/>
          <ac:spMkLst>
            <pc:docMk/>
            <pc:sldMk cId="3727230223" sldId="322"/>
            <ac:spMk id="2" creationId="{FBC4A489-A284-4255-8013-FF3A7671C2B8}"/>
          </ac:spMkLst>
        </pc:spChg>
        <pc:spChg chg="add mod">
          <ac:chgData name="Dat.Tran" userId="7f922889-b8c0-4801-a8af-19da4b74889f" providerId="ADAL" clId="{51D2A660-E147-4E31-8A2E-B05FD2FD5314}" dt="2019-10-09T10:10:46.235" v="1933" actId="20577"/>
          <ac:spMkLst>
            <pc:docMk/>
            <pc:sldMk cId="3727230223" sldId="322"/>
            <ac:spMk id="5" creationId="{86E80ACA-945E-4A93-9328-16662EE91DF6}"/>
          </ac:spMkLst>
        </pc:spChg>
        <pc:spChg chg="del">
          <ac:chgData name="Dat.Tran" userId="7f922889-b8c0-4801-a8af-19da4b74889f" providerId="ADAL" clId="{51D2A660-E147-4E31-8A2E-B05FD2FD5314}" dt="2019-10-09T10:07:45.869" v="1871" actId="478"/>
          <ac:spMkLst>
            <pc:docMk/>
            <pc:sldMk cId="3727230223" sldId="322"/>
            <ac:spMk id="9" creationId="{019963CF-B569-457B-BF64-9CBBE1025F9E}"/>
          </ac:spMkLst>
        </pc:spChg>
        <pc:picChg chg="add mod modCrop">
          <ac:chgData name="Dat.Tran" userId="7f922889-b8c0-4801-a8af-19da4b74889f" providerId="ADAL" clId="{51D2A660-E147-4E31-8A2E-B05FD2FD5314}" dt="2019-10-09T10:10:49.879" v="1934" actId="1076"/>
          <ac:picMkLst>
            <pc:docMk/>
            <pc:sldMk cId="3727230223" sldId="322"/>
            <ac:picMk id="3" creationId="{CE83C257-30D7-451B-89AE-0177079801EA}"/>
          </ac:picMkLst>
        </pc:picChg>
        <pc:picChg chg="del">
          <ac:chgData name="Dat.Tran" userId="7f922889-b8c0-4801-a8af-19da4b74889f" providerId="ADAL" clId="{51D2A660-E147-4E31-8A2E-B05FD2FD5314}" dt="2019-10-09T10:07:46.806" v="1872" actId="478"/>
          <ac:picMkLst>
            <pc:docMk/>
            <pc:sldMk cId="3727230223" sldId="322"/>
            <ac:picMk id="7" creationId="{50B73013-BFF2-481C-BB0B-2AB2E66E9BB8}"/>
          </ac:picMkLst>
        </pc:picChg>
        <pc:picChg chg="del">
          <ac:chgData name="Dat.Tran" userId="7f922889-b8c0-4801-a8af-19da4b74889f" providerId="ADAL" clId="{51D2A660-E147-4E31-8A2E-B05FD2FD5314}" dt="2019-10-09T10:07:47.520" v="1873" actId="478"/>
          <ac:picMkLst>
            <pc:docMk/>
            <pc:sldMk cId="3727230223" sldId="322"/>
            <ac:picMk id="8" creationId="{66F7BDAB-5924-4AC0-947E-4B2D24D1E43E}"/>
          </ac:picMkLst>
        </pc:picChg>
      </pc:sldChg>
      <pc:sldChg chg="addSp delSp modSp add">
        <pc:chgData name="Dat.Tran" userId="7f922889-b8c0-4801-a8af-19da4b74889f" providerId="ADAL" clId="{51D2A660-E147-4E31-8A2E-B05FD2FD5314}" dt="2019-10-09T10:27:15.268" v="1982"/>
        <pc:sldMkLst>
          <pc:docMk/>
          <pc:sldMk cId="1821484419" sldId="323"/>
        </pc:sldMkLst>
        <pc:spChg chg="mod">
          <ac:chgData name="Dat.Tran" userId="7f922889-b8c0-4801-a8af-19da4b74889f" providerId="ADAL" clId="{51D2A660-E147-4E31-8A2E-B05FD2FD5314}" dt="2019-10-09T10:27:15.268" v="1982"/>
          <ac:spMkLst>
            <pc:docMk/>
            <pc:sldMk cId="1821484419" sldId="323"/>
            <ac:spMk id="2" creationId="{FBC4A489-A284-4255-8013-FF3A7671C2B8}"/>
          </ac:spMkLst>
        </pc:spChg>
        <pc:spChg chg="mod">
          <ac:chgData name="Dat.Tran" userId="7f922889-b8c0-4801-a8af-19da4b74889f" providerId="ADAL" clId="{51D2A660-E147-4E31-8A2E-B05FD2FD5314}" dt="2019-10-09T10:24:59.142" v="1974" actId="20577"/>
          <ac:spMkLst>
            <pc:docMk/>
            <pc:sldMk cId="1821484419" sldId="323"/>
            <ac:spMk id="5" creationId="{B3AA97C1-7E1A-4DF8-8F0E-8729ED92A365}"/>
          </ac:spMkLst>
        </pc:spChg>
        <pc:picChg chg="del">
          <ac:chgData name="Dat.Tran" userId="7f922889-b8c0-4801-a8af-19da4b74889f" providerId="ADAL" clId="{51D2A660-E147-4E31-8A2E-B05FD2FD5314}" dt="2019-10-09T10:24:30.343" v="1966" actId="478"/>
          <ac:picMkLst>
            <pc:docMk/>
            <pc:sldMk cId="1821484419" sldId="323"/>
            <ac:picMk id="3" creationId="{8D786681-2FC2-4321-858E-9A624292F3F6}"/>
          </ac:picMkLst>
        </pc:picChg>
        <pc:picChg chg="add mod">
          <ac:chgData name="Dat.Tran" userId="7f922889-b8c0-4801-a8af-19da4b74889f" providerId="ADAL" clId="{51D2A660-E147-4E31-8A2E-B05FD2FD5314}" dt="2019-10-09T10:25:04.872" v="1975" actId="1076"/>
          <ac:picMkLst>
            <pc:docMk/>
            <pc:sldMk cId="1821484419" sldId="323"/>
            <ac:picMk id="6" creationId="{BE6D3B65-4E69-4B0E-BC15-3C817148B469}"/>
          </ac:picMkLst>
        </pc:picChg>
      </pc:sldChg>
      <pc:sldChg chg="addSp delSp modSp add">
        <pc:chgData name="Dat.Tran" userId="7f922889-b8c0-4801-a8af-19da4b74889f" providerId="ADAL" clId="{51D2A660-E147-4E31-8A2E-B05FD2FD5314}" dt="2019-10-09T11:53:15.344" v="2093" actId="14100"/>
        <pc:sldMkLst>
          <pc:docMk/>
          <pc:sldMk cId="2810080883" sldId="324"/>
        </pc:sldMkLst>
        <pc:spChg chg="mod">
          <ac:chgData name="Dat.Tran" userId="7f922889-b8c0-4801-a8af-19da4b74889f" providerId="ADAL" clId="{51D2A660-E147-4E31-8A2E-B05FD2FD5314}" dt="2019-10-09T11:52:26.570" v="2085" actId="20577"/>
          <ac:spMkLst>
            <pc:docMk/>
            <pc:sldMk cId="2810080883" sldId="324"/>
            <ac:spMk id="2" creationId="{FBC4A489-A284-4255-8013-FF3A7671C2B8}"/>
          </ac:spMkLst>
        </pc:spChg>
        <pc:spChg chg="del">
          <ac:chgData name="Dat.Tran" userId="7f922889-b8c0-4801-a8af-19da4b74889f" providerId="ADAL" clId="{51D2A660-E147-4E31-8A2E-B05FD2FD5314}" dt="2019-10-09T11:13:42.149" v="1986" actId="478"/>
          <ac:spMkLst>
            <pc:docMk/>
            <pc:sldMk cId="2810080883" sldId="324"/>
            <ac:spMk id="5" creationId="{B3AA97C1-7E1A-4DF8-8F0E-8729ED92A365}"/>
          </ac:spMkLst>
        </pc:spChg>
        <pc:spChg chg="add del mod">
          <ac:chgData name="Dat.Tran" userId="7f922889-b8c0-4801-a8af-19da4b74889f" providerId="ADAL" clId="{51D2A660-E147-4E31-8A2E-B05FD2FD5314}" dt="2019-10-09T11:24:38.668" v="2059" actId="478"/>
          <ac:spMkLst>
            <pc:docMk/>
            <pc:sldMk cId="2810080883" sldId="324"/>
            <ac:spMk id="7" creationId="{7F18D951-18FB-4211-B8A9-CC481F23B6B7}"/>
          </ac:spMkLst>
        </pc:spChg>
        <pc:spChg chg="add mod">
          <ac:chgData name="Dat.Tran" userId="7f922889-b8c0-4801-a8af-19da4b74889f" providerId="ADAL" clId="{51D2A660-E147-4E31-8A2E-B05FD2FD5314}" dt="2019-10-09T11:53:15.344" v="2093" actId="14100"/>
          <ac:spMkLst>
            <pc:docMk/>
            <pc:sldMk cId="2810080883" sldId="324"/>
            <ac:spMk id="9" creationId="{5AD6D183-3B6F-41D2-A6AA-E101CEDD6301}"/>
          </ac:spMkLst>
        </pc:spChg>
        <pc:picChg chg="add del mod">
          <ac:chgData name="Dat.Tran" userId="7f922889-b8c0-4801-a8af-19da4b74889f" providerId="ADAL" clId="{51D2A660-E147-4E31-8A2E-B05FD2FD5314}" dt="2019-10-09T11:16:00.439" v="2028" actId="478"/>
          <ac:picMkLst>
            <pc:docMk/>
            <pc:sldMk cId="2810080883" sldId="324"/>
            <ac:picMk id="3" creationId="{E7C43911-4077-4EB7-83E4-EF040B11A571}"/>
          </ac:picMkLst>
        </pc:picChg>
        <pc:picChg chg="del">
          <ac:chgData name="Dat.Tran" userId="7f922889-b8c0-4801-a8af-19da4b74889f" providerId="ADAL" clId="{51D2A660-E147-4E31-8A2E-B05FD2FD5314}" dt="2019-10-09T11:13:40.455" v="1985" actId="478"/>
          <ac:picMkLst>
            <pc:docMk/>
            <pc:sldMk cId="2810080883" sldId="324"/>
            <ac:picMk id="6" creationId="{BE6D3B65-4E69-4B0E-BC15-3C817148B469}"/>
          </ac:picMkLst>
        </pc:picChg>
        <pc:picChg chg="add del mod">
          <ac:chgData name="Dat.Tran" userId="7f922889-b8c0-4801-a8af-19da4b74889f" providerId="ADAL" clId="{51D2A660-E147-4E31-8A2E-B05FD2FD5314}" dt="2019-10-09T11:24:37.273" v="2058" actId="478"/>
          <ac:picMkLst>
            <pc:docMk/>
            <pc:sldMk cId="2810080883" sldId="324"/>
            <ac:picMk id="8" creationId="{C0C6BB00-BCA2-4974-AC56-F0BA8A22C74E}"/>
          </ac:picMkLst>
        </pc:picChg>
        <pc:picChg chg="add del">
          <ac:chgData name="Dat.Tran" userId="7f922889-b8c0-4801-a8af-19da4b74889f" providerId="ADAL" clId="{51D2A660-E147-4E31-8A2E-B05FD2FD5314}" dt="2019-10-09T11:53:03.228" v="2091" actId="478"/>
          <ac:picMkLst>
            <pc:docMk/>
            <pc:sldMk cId="2810080883" sldId="324"/>
            <ac:picMk id="10" creationId="{7B3DB50F-FA63-4A85-9370-404399F5F19F}"/>
          </ac:picMkLst>
        </pc:picChg>
      </pc:sldChg>
      <pc:sldChg chg="addSp delSp modSp add ord">
        <pc:chgData name="Dat.Tran" userId="7f922889-b8c0-4801-a8af-19da4b74889f" providerId="ADAL" clId="{51D2A660-E147-4E31-8A2E-B05FD2FD5314}" dt="2019-10-09T11:24:27.863" v="2057" actId="255"/>
        <pc:sldMkLst>
          <pc:docMk/>
          <pc:sldMk cId="4080757355" sldId="325"/>
        </pc:sldMkLst>
        <pc:spChg chg="add mod">
          <ac:chgData name="Dat.Tran" userId="7f922889-b8c0-4801-a8af-19da4b74889f" providerId="ADAL" clId="{51D2A660-E147-4E31-8A2E-B05FD2FD5314}" dt="2019-10-09T11:24:27.863" v="2057" actId="255"/>
          <ac:spMkLst>
            <pc:docMk/>
            <pc:sldMk cId="4080757355" sldId="325"/>
            <ac:spMk id="5" creationId="{1342DDE5-51BD-482C-AF5F-96DCEF279779}"/>
          </ac:spMkLst>
        </pc:spChg>
        <pc:spChg chg="del">
          <ac:chgData name="Dat.Tran" userId="7f922889-b8c0-4801-a8af-19da4b74889f" providerId="ADAL" clId="{51D2A660-E147-4E31-8A2E-B05FD2FD5314}" dt="2019-10-09T11:22:25.305" v="2037" actId="478"/>
          <ac:spMkLst>
            <pc:docMk/>
            <pc:sldMk cId="4080757355" sldId="325"/>
            <ac:spMk id="7" creationId="{7F18D951-18FB-4211-B8A9-CC481F23B6B7}"/>
          </ac:spMkLst>
        </pc:spChg>
        <pc:picChg chg="add mod ord">
          <ac:chgData name="Dat.Tran" userId="7f922889-b8c0-4801-a8af-19da4b74889f" providerId="ADAL" clId="{51D2A660-E147-4E31-8A2E-B05FD2FD5314}" dt="2019-10-09T11:22:58.411" v="2045" actId="1076"/>
          <ac:picMkLst>
            <pc:docMk/>
            <pc:sldMk cId="4080757355" sldId="325"/>
            <ac:picMk id="3" creationId="{59D62769-1438-414B-ABC5-6A8D72072AA4}"/>
          </ac:picMkLst>
        </pc:picChg>
        <pc:picChg chg="del">
          <ac:chgData name="Dat.Tran" userId="7f922889-b8c0-4801-a8af-19da4b74889f" providerId="ADAL" clId="{51D2A660-E147-4E31-8A2E-B05FD2FD5314}" dt="2019-10-09T11:21:53.122" v="2034" actId="478"/>
          <ac:picMkLst>
            <pc:docMk/>
            <pc:sldMk cId="4080757355" sldId="325"/>
            <ac:picMk id="8" creationId="{C0C6BB00-BCA2-4974-AC56-F0BA8A22C74E}"/>
          </ac:picMkLst>
        </pc:picChg>
      </pc:sldChg>
      <pc:sldChg chg="addSp delSp modSp add">
        <pc:chgData name="Dat.Tran" userId="7f922889-b8c0-4801-a8af-19da4b74889f" providerId="ADAL" clId="{51D2A660-E147-4E31-8A2E-B05FD2FD5314}" dt="2019-10-09T11:53:55.061" v="2096" actId="1076"/>
        <pc:sldMkLst>
          <pc:docMk/>
          <pc:sldMk cId="554834811" sldId="326"/>
        </pc:sldMkLst>
        <pc:spChg chg="del">
          <ac:chgData name="Dat.Tran" userId="7f922889-b8c0-4801-a8af-19da4b74889f" providerId="ADAL" clId="{51D2A660-E147-4E31-8A2E-B05FD2FD5314}" dt="2019-10-09T11:52:54.854" v="2089" actId="478"/>
          <ac:spMkLst>
            <pc:docMk/>
            <pc:sldMk cId="554834811" sldId="326"/>
            <ac:spMk id="9" creationId="{5AD6D183-3B6F-41D2-A6AA-E101CEDD6301}"/>
          </ac:spMkLst>
        </pc:spChg>
        <pc:picChg chg="add mod">
          <ac:chgData name="Dat.Tran" userId="7f922889-b8c0-4801-a8af-19da4b74889f" providerId="ADAL" clId="{51D2A660-E147-4E31-8A2E-B05FD2FD5314}" dt="2019-10-09T11:53:55.061" v="2096" actId="1076"/>
          <ac:picMkLst>
            <pc:docMk/>
            <pc:sldMk cId="554834811" sldId="326"/>
            <ac:picMk id="3" creationId="{5319ACF0-FB73-4053-8FE4-70DC10C53C3E}"/>
          </ac:picMkLst>
        </pc:picChg>
        <pc:picChg chg="del mod">
          <ac:chgData name="Dat.Tran" userId="7f922889-b8c0-4801-a8af-19da4b74889f" providerId="ADAL" clId="{51D2A660-E147-4E31-8A2E-B05FD2FD5314}" dt="2019-10-09T11:53:50.446" v="2094" actId="478"/>
          <ac:picMkLst>
            <pc:docMk/>
            <pc:sldMk cId="554834811" sldId="326"/>
            <ac:picMk id="10" creationId="{7B3DB50F-FA63-4A85-9370-404399F5F1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64637-17A4-4725-B7FC-B326AD7D1C6F}" type="datetimeFigureOut">
              <a:rPr lang="en-AU" smtClean="0"/>
              <a:t>4/10/2020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77FEC-BC0C-400A-9E4C-043D5D9BDD70}" type="slidenum">
              <a:rPr lang="en-AU" smtClean="0"/>
              <a:t>‹#›</a:t>
            </a:fld>
            <a:endParaRPr lang="en-AU" dirty="0"/>
          </a:p>
        </p:txBody>
      </p:sp>
    </p:spTree>
    <p:extLst>
      <p:ext uri="{BB962C8B-B14F-4D97-AF65-F5344CB8AC3E}">
        <p14:creationId xmlns:p14="http://schemas.microsoft.com/office/powerpoint/2010/main" val="153943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9B7811CB-6576-4440-8F75-1AAA429BE71A}" type="datetime1">
              <a:rPr lang="en-AU" smtClean="0"/>
              <a:t>4/10/2020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126474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4A7B2B-43F1-48AC-9497-25FCCC1280B3}" type="datetime1">
              <a:rPr lang="en-AU" smtClean="0"/>
              <a:t>4/10/2020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270742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4BC0CB8-DA22-49FA-A55E-57DB5EBEEB52}" type="datetime1">
              <a:rPr lang="en-AU" smtClean="0"/>
              <a:t>4/10/2020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419184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85A0406-8DED-4767-B219-E2BB43272103}" type="datetime1">
              <a:rPr lang="en-AU" smtClean="0"/>
              <a:t>4/10/2020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231885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CE4D8-646B-42B5-A9CE-8292FE95AA35}" type="datetime1">
              <a:rPr lang="en-AU" smtClean="0"/>
              <a:t>4/10/2020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79407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4D679CEE-21CC-4232-BFCA-9DF7C1A3D15D}" type="datetime1">
              <a:rPr lang="en-AU" smtClean="0"/>
              <a:t>4/10/2020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101699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C5202EF-D74B-4F48-A383-BF3F447ABDF9}" type="datetime1">
              <a:rPr lang="en-AU" smtClean="0"/>
              <a:t>4/10/2020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8162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46F566C3-3047-4481-BB18-B988377B956F}" type="datetime1">
              <a:rPr lang="en-AU" smtClean="0"/>
              <a:t>4/10/2020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60584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31343-7ACA-4F7D-ADD0-50B166DE8BF4}" type="datetime1">
              <a:rPr lang="en-AU" smtClean="0"/>
              <a:t>4/10/2020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337866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EAC24-908B-4F6B-B35D-061C9744CB43}" type="datetime1">
              <a:rPr lang="en-AU" smtClean="0"/>
              <a:t>4/10/2020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106272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5E339-DF2B-4E90-95A9-CCA7A5E37AA7}" type="datetime1">
              <a:rPr lang="en-AU" smtClean="0"/>
              <a:t>4/10/2020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5D6BFB9-3302-410F-85F3-57C6C665E987}" type="slidenum">
              <a:rPr lang="en-AU" smtClean="0"/>
              <a:t>‹#›</a:t>
            </a:fld>
            <a:endParaRPr lang="en-AU" dirty="0"/>
          </a:p>
        </p:txBody>
      </p:sp>
    </p:spTree>
    <p:extLst>
      <p:ext uri="{BB962C8B-B14F-4D97-AF65-F5344CB8AC3E}">
        <p14:creationId xmlns:p14="http://schemas.microsoft.com/office/powerpoint/2010/main" val="260294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972A4-0638-453E-8072-2507A41BD14E}" type="datetime1">
              <a:rPr lang="en-AU" smtClean="0"/>
              <a:t>4/10/2020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6BFB9-3302-410F-85F3-57C6C665E987}" type="slidenum">
              <a:rPr lang="en-AU" smtClean="0"/>
              <a:t>‹#›</a:t>
            </a:fld>
            <a:endParaRPr lang="en-AU" dirty="0"/>
          </a:p>
        </p:txBody>
      </p:sp>
    </p:spTree>
    <p:extLst>
      <p:ext uri="{BB962C8B-B14F-4D97-AF65-F5344CB8AC3E}">
        <p14:creationId xmlns:p14="http://schemas.microsoft.com/office/powerpoint/2010/main" val="149757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andas.pydata.org/pandas-docs/stable/index.html" TargetMode="External"/><Relationship Id="rId2" Type="http://schemas.openxmlformats.org/officeDocument/2006/relationships/hyperlink" Target="https://github.com/justmarkha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524000" y="1122363"/>
            <a:ext cx="9144000" cy="2387600"/>
          </a:xfrm>
        </p:spPr>
        <p:txBody>
          <a:bodyPr>
            <a:normAutofit/>
          </a:bodyPr>
          <a:lstStyle/>
          <a:p>
            <a:r>
              <a:rPr lang="en-AU" b="1" dirty="0">
                <a:solidFill>
                  <a:srgbClr val="C00000"/>
                </a:solidFill>
                <a:effectLst>
                  <a:outerShdw blurRad="38100" dist="38100" dir="2700000" algn="tl">
                    <a:srgbClr val="000000">
                      <a:alpha val="43137"/>
                    </a:srgbClr>
                  </a:outerShdw>
                </a:effectLst>
              </a:rPr>
              <a:t>Python Package </a:t>
            </a:r>
            <a:br>
              <a:rPr lang="en-AU" b="1" dirty="0">
                <a:solidFill>
                  <a:srgbClr val="C00000"/>
                </a:solidFill>
                <a:effectLst>
                  <a:outerShdw blurRad="38100" dist="38100" dir="2700000" algn="tl">
                    <a:srgbClr val="000000">
                      <a:alpha val="43137"/>
                    </a:srgbClr>
                  </a:outerShdw>
                </a:effectLst>
              </a:rPr>
            </a:br>
            <a:r>
              <a:rPr lang="en-AU" b="1" dirty="0">
                <a:solidFill>
                  <a:srgbClr val="C00000"/>
                </a:solidFill>
                <a:effectLst>
                  <a:outerShdw blurRad="38100" dist="38100" dir="2700000" algn="tl">
                    <a:srgbClr val="000000">
                      <a:alpha val="43137"/>
                    </a:srgbClr>
                  </a:outerShdw>
                </a:effectLst>
              </a:rPr>
              <a:t>Pandas - Data Manipulation</a:t>
            </a:r>
          </a:p>
        </p:txBody>
      </p:sp>
      <p:sp>
        <p:nvSpPr>
          <p:cNvPr id="7" name="Subtitle 2"/>
          <p:cNvSpPr>
            <a:spLocks noGrp="1"/>
          </p:cNvSpPr>
          <p:nvPr>
            <p:ph type="subTitle" idx="1"/>
          </p:nvPr>
        </p:nvSpPr>
        <p:spPr>
          <a:xfrm>
            <a:off x="1524000" y="3602038"/>
            <a:ext cx="9144000" cy="1655762"/>
          </a:xfrm>
        </p:spPr>
        <p:txBody>
          <a:bodyPr/>
          <a:lstStyle/>
          <a:p>
            <a:r>
              <a:rPr lang="en-AU" dirty="0">
                <a:solidFill>
                  <a:schemeClr val="tx2">
                    <a:lumMod val="50000"/>
                  </a:schemeClr>
                </a:solidFill>
                <a:effectLst>
                  <a:outerShdw blurRad="38100" dist="38100" dir="2700000" algn="tl">
                    <a:srgbClr val="000000">
                      <a:alpha val="43137"/>
                    </a:srgbClr>
                  </a:outerShdw>
                </a:effectLst>
              </a:rPr>
              <a:t>Programming for Data Science (11521)</a:t>
            </a:r>
          </a:p>
          <a:p>
            <a:r>
              <a:rPr lang="en-AU" dirty="0">
                <a:solidFill>
                  <a:schemeClr val="tx2">
                    <a:lumMod val="50000"/>
                  </a:schemeClr>
                </a:solidFill>
                <a:effectLst>
                  <a:outerShdw blurRad="38100" dist="38100" dir="2700000" algn="tl">
                    <a:srgbClr val="000000">
                      <a:alpha val="43137"/>
                    </a:srgbClr>
                  </a:outerShdw>
                </a:effectLst>
              </a:rPr>
              <a:t>Week 10 </a:t>
            </a:r>
          </a:p>
        </p:txBody>
      </p:sp>
      <p:sp>
        <p:nvSpPr>
          <p:cNvPr id="2" name="Slide Number Placeholder 1">
            <a:extLst>
              <a:ext uri="{FF2B5EF4-FFF2-40B4-BE49-F238E27FC236}">
                <a16:creationId xmlns:a16="http://schemas.microsoft.com/office/drawing/2014/main" id="{C9C8B453-3DC5-4F9D-8671-4F99B7547A13}"/>
              </a:ext>
            </a:extLst>
          </p:cNvPr>
          <p:cNvSpPr>
            <a:spLocks noGrp="1"/>
          </p:cNvSpPr>
          <p:nvPr>
            <p:ph type="sldNum" sz="quarter" idx="12"/>
          </p:nvPr>
        </p:nvSpPr>
        <p:spPr/>
        <p:txBody>
          <a:bodyPr/>
          <a:lstStyle/>
          <a:p>
            <a:fld id="{15D6BFB9-3302-410F-85F3-57C6C665E987}" type="slidenum">
              <a:rPr lang="en-AU" smtClean="0"/>
              <a:t>1</a:t>
            </a:fld>
            <a:endParaRPr lang="en-AU" dirty="0"/>
          </a:p>
        </p:txBody>
      </p:sp>
    </p:spTree>
    <p:extLst>
      <p:ext uri="{BB962C8B-B14F-4D97-AF65-F5344CB8AC3E}">
        <p14:creationId xmlns:p14="http://schemas.microsoft.com/office/powerpoint/2010/main" val="38534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10</a:t>
            </a:fld>
            <a:endParaRPr lang="en-AU" dirty="0"/>
          </a:p>
        </p:txBody>
      </p:sp>
      <p:sp>
        <p:nvSpPr>
          <p:cNvPr id="3" name="Rectangle 2">
            <a:extLst>
              <a:ext uri="{FF2B5EF4-FFF2-40B4-BE49-F238E27FC236}">
                <a16:creationId xmlns:a16="http://schemas.microsoft.com/office/drawing/2014/main" id="{221C422F-4662-4B25-A7B5-EA0DC160ECDD}"/>
              </a:ext>
            </a:extLst>
          </p:cNvPr>
          <p:cNvSpPr/>
          <p:nvPr/>
        </p:nvSpPr>
        <p:spPr>
          <a:xfrm>
            <a:off x="6274242" y="1376283"/>
            <a:ext cx="4122486"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print(df1[col0][0:1])</a:t>
            </a:r>
          </a:p>
        </p:txBody>
      </p:sp>
      <p:pic>
        <p:nvPicPr>
          <p:cNvPr id="5" name="Picture 4">
            <a:extLst>
              <a:ext uri="{FF2B5EF4-FFF2-40B4-BE49-F238E27FC236}">
                <a16:creationId xmlns:a16="http://schemas.microsoft.com/office/drawing/2014/main" id="{74BD213D-1D5B-45E7-85AC-19317EE9B680}"/>
              </a:ext>
            </a:extLst>
          </p:cNvPr>
          <p:cNvPicPr>
            <a:picLocks noChangeAspect="1"/>
          </p:cNvPicPr>
          <p:nvPr/>
        </p:nvPicPr>
        <p:blipFill>
          <a:blip r:embed="rId2"/>
          <a:stretch>
            <a:fillRect/>
          </a:stretch>
        </p:blipFill>
        <p:spPr>
          <a:xfrm>
            <a:off x="906714" y="2402600"/>
            <a:ext cx="4128251" cy="1368000"/>
          </a:xfrm>
          <a:prstGeom prst="rect">
            <a:avLst/>
          </a:prstGeom>
        </p:spPr>
      </p:pic>
      <p:sp>
        <p:nvSpPr>
          <p:cNvPr id="6" name="Rectangle 5">
            <a:extLst>
              <a:ext uri="{FF2B5EF4-FFF2-40B4-BE49-F238E27FC236}">
                <a16:creationId xmlns:a16="http://schemas.microsoft.com/office/drawing/2014/main" id="{443EF64B-998F-4C9F-909B-0919EE8A8EDE}"/>
              </a:ext>
            </a:extLst>
          </p:cNvPr>
          <p:cNvSpPr/>
          <p:nvPr/>
        </p:nvSpPr>
        <p:spPr>
          <a:xfrm>
            <a:off x="906714" y="1745615"/>
            <a:ext cx="4122486" cy="461665"/>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print(df1)</a:t>
            </a:r>
          </a:p>
        </p:txBody>
      </p:sp>
      <p:sp>
        <p:nvSpPr>
          <p:cNvPr id="12" name="Rectangle 11">
            <a:extLst>
              <a:ext uri="{FF2B5EF4-FFF2-40B4-BE49-F238E27FC236}">
                <a16:creationId xmlns:a16="http://schemas.microsoft.com/office/drawing/2014/main" id="{3CC050DD-15F4-4302-9ACF-34AFE1B6F370}"/>
              </a:ext>
            </a:extLst>
          </p:cNvPr>
          <p:cNvSpPr/>
          <p:nvPr/>
        </p:nvSpPr>
        <p:spPr>
          <a:xfrm>
            <a:off x="6265056" y="3957414"/>
            <a:ext cx="4480825"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col04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 </a:t>
            </a:r>
            <a:r>
              <a:rPr lang="en-AU" sz="2400" dirty="0">
                <a:solidFill>
                  <a:srgbClr val="A31515"/>
                </a:solidFill>
                <a:latin typeface="Consolas" panose="020B0609020204030204" pitchFamily="49" charset="0"/>
              </a:rPr>
              <a:t>'Total'</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print(df1[col04][:-1])</a:t>
            </a:r>
          </a:p>
        </p:txBody>
      </p:sp>
      <p:pic>
        <p:nvPicPr>
          <p:cNvPr id="8" name="Picture 7">
            <a:extLst>
              <a:ext uri="{FF2B5EF4-FFF2-40B4-BE49-F238E27FC236}">
                <a16:creationId xmlns:a16="http://schemas.microsoft.com/office/drawing/2014/main" id="{571978C3-6B51-47E1-8F8D-1000CDC4A1E4}"/>
              </a:ext>
            </a:extLst>
          </p:cNvPr>
          <p:cNvPicPr>
            <a:picLocks noChangeAspect="1"/>
          </p:cNvPicPr>
          <p:nvPr/>
        </p:nvPicPr>
        <p:blipFill>
          <a:blip r:embed="rId3"/>
          <a:stretch>
            <a:fillRect/>
          </a:stretch>
        </p:blipFill>
        <p:spPr>
          <a:xfrm>
            <a:off x="6265055" y="2402601"/>
            <a:ext cx="2839168" cy="1044000"/>
          </a:xfrm>
          <a:prstGeom prst="rect">
            <a:avLst/>
          </a:prstGeom>
        </p:spPr>
      </p:pic>
      <p:pic>
        <p:nvPicPr>
          <p:cNvPr id="9" name="Picture 8">
            <a:extLst>
              <a:ext uri="{FF2B5EF4-FFF2-40B4-BE49-F238E27FC236}">
                <a16:creationId xmlns:a16="http://schemas.microsoft.com/office/drawing/2014/main" id="{614DEE5A-007D-4865-A66E-1874971CD17D}"/>
              </a:ext>
            </a:extLst>
          </p:cNvPr>
          <p:cNvPicPr>
            <a:picLocks noChangeAspect="1"/>
          </p:cNvPicPr>
          <p:nvPr/>
        </p:nvPicPr>
        <p:blipFill>
          <a:blip r:embed="rId4"/>
          <a:stretch>
            <a:fillRect/>
          </a:stretch>
        </p:blipFill>
        <p:spPr>
          <a:xfrm>
            <a:off x="6300784" y="5019930"/>
            <a:ext cx="2641033" cy="1332000"/>
          </a:xfrm>
          <a:prstGeom prst="rect">
            <a:avLst/>
          </a:prstGeom>
        </p:spPr>
      </p:pic>
      <p:sp>
        <p:nvSpPr>
          <p:cNvPr id="11" name="Rectangle 10">
            <a:extLst>
              <a:ext uri="{FF2B5EF4-FFF2-40B4-BE49-F238E27FC236}">
                <a16:creationId xmlns:a16="http://schemas.microsoft.com/office/drawing/2014/main" id="{EF621176-241D-4CAC-9BC4-D308EFB3145E}"/>
              </a:ext>
            </a:extLst>
          </p:cNvPr>
          <p:cNvSpPr/>
          <p:nvPr/>
        </p:nvSpPr>
        <p:spPr>
          <a:xfrm>
            <a:off x="906714" y="4526088"/>
            <a:ext cx="4122486"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a:t>
            </a:r>
            <a:r>
              <a:rPr lang="en-AU" sz="2400" dirty="0">
                <a:solidFill>
                  <a:srgbClr val="FF0000"/>
                </a:solidFill>
                <a:latin typeface="Consolas" panose="020B0609020204030204" pitchFamily="49" charset="0"/>
              </a:rPr>
              <a:t>[0]</a:t>
            </a:r>
            <a:r>
              <a:rPr lang="en-AU" sz="2400" dirty="0">
                <a:solidFill>
                  <a:srgbClr val="000000"/>
                </a:solidFill>
                <a:latin typeface="Consolas" panose="020B0609020204030204" pitchFamily="49" charset="0"/>
              </a:rPr>
              <a:t>)</a:t>
            </a:r>
          </a:p>
        </p:txBody>
      </p:sp>
      <p:sp>
        <p:nvSpPr>
          <p:cNvPr id="15" name="Rectangle 14">
            <a:extLst>
              <a:ext uri="{FF2B5EF4-FFF2-40B4-BE49-F238E27FC236}">
                <a16:creationId xmlns:a16="http://schemas.microsoft.com/office/drawing/2014/main" id="{F996F3BD-82AE-4F8D-B14F-405F75594518}"/>
              </a:ext>
            </a:extLst>
          </p:cNvPr>
          <p:cNvSpPr/>
          <p:nvPr/>
        </p:nvSpPr>
        <p:spPr>
          <a:xfrm>
            <a:off x="906715" y="5459330"/>
            <a:ext cx="4122486"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col04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 </a:t>
            </a:r>
            <a:r>
              <a:rPr lang="en-AU" sz="2400" dirty="0">
                <a:solidFill>
                  <a:srgbClr val="A31515"/>
                </a:solidFill>
                <a:latin typeface="Consolas" panose="020B0609020204030204" pitchFamily="49" charset="0"/>
              </a:rPr>
              <a:t>'Total'</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print(df1[col04]</a:t>
            </a:r>
            <a:r>
              <a:rPr lang="en-AU" sz="2400" dirty="0">
                <a:solidFill>
                  <a:srgbClr val="FF0000"/>
                </a:solidFill>
                <a:latin typeface="Consolas" panose="020B0609020204030204" pitchFamily="49" charset="0"/>
              </a:rPr>
              <a:t>[-1]</a:t>
            </a:r>
            <a:r>
              <a:rPr lang="en-AU" sz="2400" dirty="0">
                <a:solidFill>
                  <a:srgbClr val="000000"/>
                </a:solidFill>
                <a:latin typeface="Consolas" panose="020B0609020204030204" pitchFamily="49" charset="0"/>
              </a:rPr>
              <a:t>)</a:t>
            </a:r>
          </a:p>
        </p:txBody>
      </p:sp>
      <p:cxnSp>
        <p:nvCxnSpPr>
          <p:cNvPr id="17" name="Straight Connector 16">
            <a:extLst>
              <a:ext uri="{FF2B5EF4-FFF2-40B4-BE49-F238E27FC236}">
                <a16:creationId xmlns:a16="http://schemas.microsoft.com/office/drawing/2014/main" id="{0D6F6FFB-8045-4185-AC01-115B6EDA4384}"/>
              </a:ext>
            </a:extLst>
          </p:cNvPr>
          <p:cNvCxnSpPr/>
          <p:nvPr/>
        </p:nvCxnSpPr>
        <p:spPr>
          <a:xfrm>
            <a:off x="1280160" y="4361688"/>
            <a:ext cx="2926080" cy="224942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15036BA3-9C00-49D9-B8E2-4885F5447D21}"/>
              </a:ext>
            </a:extLst>
          </p:cNvPr>
          <p:cNvCxnSpPr>
            <a:cxnSpLocks/>
          </p:cNvCxnSpPr>
          <p:nvPr/>
        </p:nvCxnSpPr>
        <p:spPr>
          <a:xfrm flipV="1">
            <a:off x="1280160" y="4334618"/>
            <a:ext cx="2926080" cy="224942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404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11</a:t>
            </a:fld>
            <a:endParaRPr lang="en-AU" dirty="0"/>
          </a:p>
        </p:txBody>
      </p:sp>
      <p:pic>
        <p:nvPicPr>
          <p:cNvPr id="9" name="Picture 8">
            <a:extLst>
              <a:ext uri="{FF2B5EF4-FFF2-40B4-BE49-F238E27FC236}">
                <a16:creationId xmlns:a16="http://schemas.microsoft.com/office/drawing/2014/main" id="{DCDD9C36-E006-4B63-AD5C-8DEAEBF4CE89}"/>
              </a:ext>
            </a:extLst>
          </p:cNvPr>
          <p:cNvPicPr>
            <a:picLocks noChangeAspect="1"/>
          </p:cNvPicPr>
          <p:nvPr/>
        </p:nvPicPr>
        <p:blipFill>
          <a:blip r:embed="rId2"/>
          <a:stretch>
            <a:fillRect/>
          </a:stretch>
        </p:blipFill>
        <p:spPr>
          <a:xfrm>
            <a:off x="962584" y="1837919"/>
            <a:ext cx="4684261" cy="1116000"/>
          </a:xfrm>
          <a:prstGeom prst="rect">
            <a:avLst/>
          </a:prstGeom>
        </p:spPr>
      </p:pic>
      <p:sp>
        <p:nvSpPr>
          <p:cNvPr id="3" name="Rectangle 2">
            <a:extLst>
              <a:ext uri="{FF2B5EF4-FFF2-40B4-BE49-F238E27FC236}">
                <a16:creationId xmlns:a16="http://schemas.microsoft.com/office/drawing/2014/main" id="{5DC9A884-DE02-45BA-837A-061904E7BB36}"/>
              </a:ext>
            </a:extLst>
          </p:cNvPr>
          <p:cNvSpPr/>
          <p:nvPr/>
        </p:nvSpPr>
        <p:spPr>
          <a:xfrm>
            <a:off x="838200" y="1351508"/>
            <a:ext cx="9211056" cy="4524315"/>
          </a:xfrm>
          <a:prstGeom prst="rect">
            <a:avLst/>
          </a:prstGeom>
          <a:ln>
            <a:solidFill>
              <a:schemeClr val="accent1"/>
            </a:solidFill>
          </a:ln>
        </p:spPr>
        <p:txBody>
          <a:bodyPr wrap="square">
            <a:spAutoFit/>
          </a:bodyPr>
          <a:lstStyle/>
          <a:p>
            <a:r>
              <a:rPr lang="en-US" sz="2400" dirty="0">
                <a:solidFill>
                  <a:srgbClr val="000000"/>
                </a:solidFill>
                <a:latin typeface="Consolas" panose="020B0609020204030204" pitchFamily="49" charset="0"/>
              </a:rPr>
              <a:t>print(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.Total &gt; 80])</a:t>
            </a: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print(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.Total &gt; 80) &amp; (class1.A1 == 15)])</a:t>
            </a: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print(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a:t>
            </a:r>
            <a:r>
              <a:rPr lang="en-AU" sz="2400" dirty="0">
                <a:solidFill>
                  <a:srgbClr val="000000"/>
                </a:solidFill>
                <a:latin typeface="Consolas" panose="020B0609020204030204" pitchFamily="49" charset="0"/>
              </a:rPr>
              <a:t>df1</a:t>
            </a:r>
            <a:r>
              <a:rPr lang="en-US" sz="2400" dirty="0">
                <a:solidFill>
                  <a:srgbClr val="000000"/>
                </a:solidFill>
                <a:latin typeface="Consolas" panose="020B0609020204030204" pitchFamily="49" charset="0"/>
              </a:rPr>
              <a:t>.Total &gt; 80)].A1)</a:t>
            </a: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p:txBody>
      </p:sp>
      <p:pic>
        <p:nvPicPr>
          <p:cNvPr id="7" name="Picture 6">
            <a:extLst>
              <a:ext uri="{FF2B5EF4-FFF2-40B4-BE49-F238E27FC236}">
                <a16:creationId xmlns:a16="http://schemas.microsoft.com/office/drawing/2014/main" id="{053C95AE-8356-4DF1-83AD-D105F9858B9A}"/>
              </a:ext>
            </a:extLst>
          </p:cNvPr>
          <p:cNvPicPr>
            <a:picLocks noChangeAspect="1"/>
          </p:cNvPicPr>
          <p:nvPr/>
        </p:nvPicPr>
        <p:blipFill>
          <a:blip r:embed="rId3"/>
          <a:stretch>
            <a:fillRect/>
          </a:stretch>
        </p:blipFill>
        <p:spPr>
          <a:xfrm>
            <a:off x="962583" y="3670853"/>
            <a:ext cx="5049174" cy="828000"/>
          </a:xfrm>
          <a:prstGeom prst="rect">
            <a:avLst/>
          </a:prstGeom>
        </p:spPr>
      </p:pic>
      <p:pic>
        <p:nvPicPr>
          <p:cNvPr id="10" name="Picture 9">
            <a:extLst>
              <a:ext uri="{FF2B5EF4-FFF2-40B4-BE49-F238E27FC236}">
                <a16:creationId xmlns:a16="http://schemas.microsoft.com/office/drawing/2014/main" id="{FA38EE87-A870-4292-A58F-1F911FAA96C1}"/>
              </a:ext>
            </a:extLst>
          </p:cNvPr>
          <p:cNvPicPr>
            <a:picLocks noChangeAspect="1"/>
          </p:cNvPicPr>
          <p:nvPr/>
        </p:nvPicPr>
        <p:blipFill>
          <a:blip r:embed="rId4"/>
          <a:stretch>
            <a:fillRect/>
          </a:stretch>
        </p:blipFill>
        <p:spPr>
          <a:xfrm>
            <a:off x="962583" y="5084802"/>
            <a:ext cx="4039291" cy="1152000"/>
          </a:xfrm>
          <a:prstGeom prst="rect">
            <a:avLst/>
          </a:prstGeom>
        </p:spPr>
      </p:pic>
    </p:spTree>
    <p:extLst>
      <p:ext uri="{BB962C8B-B14F-4D97-AF65-F5344CB8AC3E}">
        <p14:creationId xmlns:p14="http://schemas.microsoft.com/office/powerpoint/2010/main" val="8814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 using </a:t>
            </a:r>
            <a:r>
              <a:rPr lang="en-US" sz="4000" b="1" dirty="0" err="1"/>
              <a:t>iloc</a:t>
            </a:r>
            <a:r>
              <a:rPr lang="en-US" sz="4000" b="1" dirty="0"/>
              <a:t> </a:t>
            </a:r>
            <a:r>
              <a:rPr lang="en-US" sz="4000" b="1" dirty="0">
                <a:solidFill>
                  <a:srgbClr val="C00000"/>
                </a:solidFill>
              </a:rPr>
              <a:t>or</a:t>
            </a:r>
            <a:r>
              <a:rPr lang="en-US" sz="4000" b="1" dirty="0"/>
              <a:t> loc </a:t>
            </a:r>
            <a:r>
              <a:rPr lang="en-US" sz="4000" b="1" dirty="0">
                <a:solidFill>
                  <a:srgbClr val="C00000"/>
                </a:solidFill>
              </a:rPr>
              <a:t>function</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12</a:t>
            </a:fld>
            <a:endParaRPr lang="en-AU" dirty="0"/>
          </a:p>
        </p:txBody>
      </p:sp>
      <p:sp>
        <p:nvSpPr>
          <p:cNvPr id="8" name="TextBox 7">
            <a:extLst>
              <a:ext uri="{FF2B5EF4-FFF2-40B4-BE49-F238E27FC236}">
                <a16:creationId xmlns:a16="http://schemas.microsoft.com/office/drawing/2014/main" id="{BF640CD4-9F93-428D-9516-E3459512A7AF}"/>
              </a:ext>
            </a:extLst>
          </p:cNvPr>
          <p:cNvSpPr txBox="1"/>
          <p:nvPr/>
        </p:nvSpPr>
        <p:spPr>
          <a:xfrm>
            <a:off x="775204" y="1527531"/>
            <a:ext cx="2426208" cy="461665"/>
          </a:xfrm>
          <a:prstGeom prst="rect">
            <a:avLst/>
          </a:prstGeom>
          <a:noFill/>
        </p:spPr>
        <p:txBody>
          <a:bodyPr wrap="square">
            <a:spAutoFit/>
          </a:bodyPr>
          <a:lstStyle/>
          <a:p>
            <a:r>
              <a:rPr lang="en-AU" sz="2400" dirty="0">
                <a:solidFill>
                  <a:srgbClr val="000000"/>
                </a:solidFill>
                <a:latin typeface="Consolas" panose="020B0609020204030204" pitchFamily="49" charset="0"/>
              </a:rPr>
              <a:t>print(df1)</a:t>
            </a:r>
          </a:p>
        </p:txBody>
      </p:sp>
      <p:sp>
        <p:nvSpPr>
          <p:cNvPr id="3" name="TextBox 2">
            <a:extLst>
              <a:ext uri="{FF2B5EF4-FFF2-40B4-BE49-F238E27FC236}">
                <a16:creationId xmlns:a16="http://schemas.microsoft.com/office/drawing/2014/main" id="{1C1E1A2B-8F3B-4E36-A64C-1104BD77A337}"/>
              </a:ext>
            </a:extLst>
          </p:cNvPr>
          <p:cNvSpPr txBox="1"/>
          <p:nvPr/>
        </p:nvSpPr>
        <p:spPr>
          <a:xfrm>
            <a:off x="748004" y="3670664"/>
            <a:ext cx="3790950" cy="830997"/>
          </a:xfrm>
          <a:prstGeom prst="rect">
            <a:avLst/>
          </a:prstGeom>
          <a:noFill/>
        </p:spPr>
        <p:txBody>
          <a:bodyPr wrap="square">
            <a:spAutoFit/>
          </a:bodyPr>
          <a:lstStyle/>
          <a:p>
            <a:r>
              <a:rPr lang="en-AU" sz="2400" dirty="0">
                <a:solidFill>
                  <a:srgbClr val="000000"/>
                </a:solidFill>
                <a:latin typeface="Consolas" panose="020B0609020204030204" pitchFamily="49" charset="0"/>
              </a:rPr>
              <a:t>print(df1.iloc[0])</a:t>
            </a:r>
          </a:p>
          <a:p>
            <a:r>
              <a:rPr lang="en-AU" sz="2400" dirty="0">
                <a:solidFill>
                  <a:srgbClr val="000000"/>
                </a:solidFill>
                <a:latin typeface="Consolas" panose="020B0609020204030204" pitchFamily="49" charset="0"/>
              </a:rPr>
              <a:t>print(df1.loc[0])</a:t>
            </a:r>
          </a:p>
        </p:txBody>
      </p:sp>
      <p:pic>
        <p:nvPicPr>
          <p:cNvPr id="5" name="Picture 4">
            <a:extLst>
              <a:ext uri="{FF2B5EF4-FFF2-40B4-BE49-F238E27FC236}">
                <a16:creationId xmlns:a16="http://schemas.microsoft.com/office/drawing/2014/main" id="{F7528EE0-21FA-41E2-94BB-D5B7A0E94E61}"/>
              </a:ext>
            </a:extLst>
          </p:cNvPr>
          <p:cNvPicPr>
            <a:picLocks noChangeAspect="1"/>
          </p:cNvPicPr>
          <p:nvPr/>
        </p:nvPicPr>
        <p:blipFill>
          <a:blip r:embed="rId2"/>
          <a:stretch>
            <a:fillRect/>
          </a:stretch>
        </p:blipFill>
        <p:spPr>
          <a:xfrm>
            <a:off x="871728" y="2048743"/>
            <a:ext cx="3998512" cy="1296000"/>
          </a:xfrm>
          <a:prstGeom prst="rect">
            <a:avLst/>
          </a:prstGeom>
        </p:spPr>
      </p:pic>
      <p:sp>
        <p:nvSpPr>
          <p:cNvPr id="10" name="TextBox 9">
            <a:extLst>
              <a:ext uri="{FF2B5EF4-FFF2-40B4-BE49-F238E27FC236}">
                <a16:creationId xmlns:a16="http://schemas.microsoft.com/office/drawing/2014/main" id="{FCC2766A-EE10-422D-82A1-F5B12B4BB68F}"/>
              </a:ext>
            </a:extLst>
          </p:cNvPr>
          <p:cNvSpPr txBox="1"/>
          <p:nvPr/>
        </p:nvSpPr>
        <p:spPr>
          <a:xfrm>
            <a:off x="5971413" y="1527530"/>
            <a:ext cx="4248531" cy="830997"/>
          </a:xfrm>
          <a:prstGeom prst="rect">
            <a:avLst/>
          </a:prstGeom>
          <a:noFill/>
        </p:spPr>
        <p:txBody>
          <a:bodyPr wrap="square">
            <a:spAutoFit/>
          </a:bodyPr>
          <a:lstStyle/>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(df1.iloc[0, 2])</a:t>
            </a:r>
          </a:p>
          <a:p>
            <a:r>
              <a:rPr lang="en-GB" sz="2400" dirty="0">
                <a:solidFill>
                  <a:srgbClr val="000000"/>
                </a:solidFill>
                <a:latin typeface="Consolas" panose="020B0609020204030204" pitchFamily="49" charset="0"/>
              </a:rPr>
              <a:t>print(df1.loc[0, 'A2'])</a:t>
            </a:r>
            <a:endParaRPr lang="fr-FR" sz="2400" dirty="0">
              <a:solidFill>
                <a:srgbClr val="000000"/>
              </a:solidFill>
              <a:latin typeface="Consolas" panose="020B0609020204030204" pitchFamily="49" charset="0"/>
            </a:endParaRPr>
          </a:p>
        </p:txBody>
      </p:sp>
      <p:sp>
        <p:nvSpPr>
          <p:cNvPr id="12" name="TextBox 11">
            <a:extLst>
              <a:ext uri="{FF2B5EF4-FFF2-40B4-BE49-F238E27FC236}">
                <a16:creationId xmlns:a16="http://schemas.microsoft.com/office/drawing/2014/main" id="{84CA6A15-7A86-4721-94A3-A38DF752A80B}"/>
              </a:ext>
            </a:extLst>
          </p:cNvPr>
          <p:cNvSpPr txBox="1"/>
          <p:nvPr/>
        </p:nvSpPr>
        <p:spPr>
          <a:xfrm>
            <a:off x="6096000" y="3670663"/>
            <a:ext cx="5667374" cy="830997"/>
          </a:xfrm>
          <a:prstGeom prst="rect">
            <a:avLst/>
          </a:prstGeom>
          <a:noFill/>
        </p:spPr>
        <p:txBody>
          <a:bodyPr wrap="square">
            <a:spAutoFit/>
          </a:bodyPr>
          <a:lstStyle/>
          <a:p>
            <a:r>
              <a:rPr lang="en-AU" sz="2400" dirty="0">
                <a:solidFill>
                  <a:srgbClr val="000000"/>
                </a:solidFill>
                <a:latin typeface="Consolas" panose="020B0609020204030204" pitchFamily="49" charset="0"/>
              </a:rPr>
              <a:t>print(df1.iloc[1:3, 0:2])</a:t>
            </a:r>
          </a:p>
          <a:p>
            <a:r>
              <a:rPr lang="en-GB" sz="2400" dirty="0">
                <a:solidFill>
                  <a:srgbClr val="000000"/>
                </a:solidFill>
                <a:latin typeface="Consolas" panose="020B0609020204030204" pitchFamily="49" charset="0"/>
              </a:rPr>
              <a:t>print(df1.loc[1:3, 'Id':'A2'])</a:t>
            </a:r>
            <a:endParaRPr lang="en-AU" sz="2400" dirty="0">
              <a:solidFill>
                <a:srgbClr val="000000"/>
              </a:solidFill>
              <a:latin typeface="Consolas" panose="020B0609020204030204" pitchFamily="49" charset="0"/>
            </a:endParaRPr>
          </a:p>
        </p:txBody>
      </p:sp>
      <p:pic>
        <p:nvPicPr>
          <p:cNvPr id="13" name="Picture 12">
            <a:extLst>
              <a:ext uri="{FF2B5EF4-FFF2-40B4-BE49-F238E27FC236}">
                <a16:creationId xmlns:a16="http://schemas.microsoft.com/office/drawing/2014/main" id="{E3C1FAC1-10FC-43E4-B1C4-24FC6C3D7936}"/>
              </a:ext>
            </a:extLst>
          </p:cNvPr>
          <p:cNvPicPr>
            <a:picLocks noChangeAspect="1"/>
          </p:cNvPicPr>
          <p:nvPr/>
        </p:nvPicPr>
        <p:blipFill>
          <a:blip r:embed="rId3"/>
          <a:stretch>
            <a:fillRect/>
          </a:stretch>
        </p:blipFill>
        <p:spPr>
          <a:xfrm>
            <a:off x="871727" y="4501660"/>
            <a:ext cx="3543503" cy="2124000"/>
          </a:xfrm>
          <a:prstGeom prst="rect">
            <a:avLst/>
          </a:prstGeom>
        </p:spPr>
      </p:pic>
      <p:pic>
        <p:nvPicPr>
          <p:cNvPr id="14" name="Picture 13">
            <a:extLst>
              <a:ext uri="{FF2B5EF4-FFF2-40B4-BE49-F238E27FC236}">
                <a16:creationId xmlns:a16="http://schemas.microsoft.com/office/drawing/2014/main" id="{C82E6FD2-7C04-4D7B-A70F-3D7FC1798A20}"/>
              </a:ext>
            </a:extLst>
          </p:cNvPr>
          <p:cNvPicPr>
            <a:picLocks noChangeAspect="1"/>
          </p:cNvPicPr>
          <p:nvPr/>
        </p:nvPicPr>
        <p:blipFill>
          <a:blip r:embed="rId4"/>
          <a:stretch>
            <a:fillRect/>
          </a:stretch>
        </p:blipFill>
        <p:spPr>
          <a:xfrm>
            <a:off x="6096000" y="2478691"/>
            <a:ext cx="3876000" cy="540000"/>
          </a:xfrm>
          <a:prstGeom prst="rect">
            <a:avLst/>
          </a:prstGeom>
        </p:spPr>
      </p:pic>
      <p:pic>
        <p:nvPicPr>
          <p:cNvPr id="15" name="Picture 14">
            <a:extLst>
              <a:ext uri="{FF2B5EF4-FFF2-40B4-BE49-F238E27FC236}">
                <a16:creationId xmlns:a16="http://schemas.microsoft.com/office/drawing/2014/main" id="{004B30F2-48FD-4B57-BAEE-D76CC719F6F3}"/>
              </a:ext>
            </a:extLst>
          </p:cNvPr>
          <p:cNvPicPr>
            <a:picLocks noChangeAspect="1"/>
          </p:cNvPicPr>
          <p:nvPr/>
        </p:nvPicPr>
        <p:blipFill>
          <a:blip r:embed="rId5"/>
          <a:stretch>
            <a:fillRect/>
          </a:stretch>
        </p:blipFill>
        <p:spPr>
          <a:xfrm>
            <a:off x="6155714" y="4582549"/>
            <a:ext cx="3879928" cy="1368000"/>
          </a:xfrm>
          <a:prstGeom prst="rect">
            <a:avLst/>
          </a:prstGeom>
        </p:spPr>
      </p:pic>
      <p:sp>
        <p:nvSpPr>
          <p:cNvPr id="17" name="TextBox 16">
            <a:extLst>
              <a:ext uri="{FF2B5EF4-FFF2-40B4-BE49-F238E27FC236}">
                <a16:creationId xmlns:a16="http://schemas.microsoft.com/office/drawing/2014/main" id="{2F430CE2-C449-4DC8-97F4-91799EF82D0D}"/>
              </a:ext>
            </a:extLst>
          </p:cNvPr>
          <p:cNvSpPr txBox="1"/>
          <p:nvPr/>
        </p:nvSpPr>
        <p:spPr>
          <a:xfrm>
            <a:off x="5470779" y="1896683"/>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
        <p:nvSpPr>
          <p:cNvPr id="19" name="TextBox 18">
            <a:extLst>
              <a:ext uri="{FF2B5EF4-FFF2-40B4-BE49-F238E27FC236}">
                <a16:creationId xmlns:a16="http://schemas.microsoft.com/office/drawing/2014/main" id="{BBC3FD8A-10CF-4A76-832D-495FA873AF34}"/>
              </a:ext>
            </a:extLst>
          </p:cNvPr>
          <p:cNvSpPr txBox="1"/>
          <p:nvPr/>
        </p:nvSpPr>
        <p:spPr>
          <a:xfrm>
            <a:off x="5595366" y="4037809"/>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
        <p:nvSpPr>
          <p:cNvPr id="21" name="TextBox 20">
            <a:extLst>
              <a:ext uri="{FF2B5EF4-FFF2-40B4-BE49-F238E27FC236}">
                <a16:creationId xmlns:a16="http://schemas.microsoft.com/office/drawing/2014/main" id="{A8144AB6-50E9-4C81-95B9-CCA9C70C31E1}"/>
              </a:ext>
            </a:extLst>
          </p:cNvPr>
          <p:cNvSpPr txBox="1"/>
          <p:nvPr/>
        </p:nvSpPr>
        <p:spPr>
          <a:xfrm>
            <a:off x="237232" y="4037808"/>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Tree>
    <p:extLst>
      <p:ext uri="{BB962C8B-B14F-4D97-AF65-F5344CB8AC3E}">
        <p14:creationId xmlns:p14="http://schemas.microsoft.com/office/powerpoint/2010/main" val="146212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 using </a:t>
            </a:r>
            <a:r>
              <a:rPr lang="en-US" sz="4000" b="1" dirty="0" err="1"/>
              <a:t>iloc</a:t>
            </a:r>
            <a:r>
              <a:rPr lang="en-US" sz="4000" b="1" dirty="0"/>
              <a:t> </a:t>
            </a:r>
            <a:r>
              <a:rPr lang="en-US" sz="4000" b="1" dirty="0">
                <a:solidFill>
                  <a:srgbClr val="C00000"/>
                </a:solidFill>
              </a:rPr>
              <a:t>or</a:t>
            </a:r>
            <a:r>
              <a:rPr lang="en-US" sz="4000" b="1" dirty="0"/>
              <a:t> loc </a:t>
            </a:r>
            <a:r>
              <a:rPr lang="en-US" sz="4000" b="1" dirty="0">
                <a:solidFill>
                  <a:srgbClr val="C00000"/>
                </a:solidFill>
              </a:rPr>
              <a:t>function</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13</a:t>
            </a:fld>
            <a:endParaRPr lang="en-AU" dirty="0"/>
          </a:p>
        </p:txBody>
      </p:sp>
      <p:sp>
        <p:nvSpPr>
          <p:cNvPr id="8" name="TextBox 7">
            <a:extLst>
              <a:ext uri="{FF2B5EF4-FFF2-40B4-BE49-F238E27FC236}">
                <a16:creationId xmlns:a16="http://schemas.microsoft.com/office/drawing/2014/main" id="{BF640CD4-9F93-428D-9516-E3459512A7AF}"/>
              </a:ext>
            </a:extLst>
          </p:cNvPr>
          <p:cNvSpPr txBox="1"/>
          <p:nvPr/>
        </p:nvSpPr>
        <p:spPr>
          <a:xfrm>
            <a:off x="638044" y="1869913"/>
            <a:ext cx="2426208" cy="461665"/>
          </a:xfrm>
          <a:prstGeom prst="rect">
            <a:avLst/>
          </a:prstGeom>
          <a:noFill/>
        </p:spPr>
        <p:txBody>
          <a:bodyPr wrap="square">
            <a:spAutoFit/>
          </a:bodyPr>
          <a:lstStyle/>
          <a:p>
            <a:r>
              <a:rPr lang="en-AU" sz="2400" dirty="0">
                <a:solidFill>
                  <a:srgbClr val="000000"/>
                </a:solidFill>
                <a:latin typeface="Consolas" panose="020B0609020204030204" pitchFamily="49" charset="0"/>
              </a:rPr>
              <a:t>print(df1)</a:t>
            </a:r>
          </a:p>
        </p:txBody>
      </p:sp>
      <p:sp>
        <p:nvSpPr>
          <p:cNvPr id="3" name="TextBox 2">
            <a:extLst>
              <a:ext uri="{FF2B5EF4-FFF2-40B4-BE49-F238E27FC236}">
                <a16:creationId xmlns:a16="http://schemas.microsoft.com/office/drawing/2014/main" id="{1C1E1A2B-8F3B-4E36-A64C-1104BD77A337}"/>
              </a:ext>
            </a:extLst>
          </p:cNvPr>
          <p:cNvSpPr txBox="1"/>
          <p:nvPr/>
        </p:nvSpPr>
        <p:spPr>
          <a:xfrm>
            <a:off x="748004" y="4054880"/>
            <a:ext cx="4122236" cy="830997"/>
          </a:xfrm>
          <a:prstGeom prst="rect">
            <a:avLst/>
          </a:prstGeom>
          <a:noFill/>
        </p:spPr>
        <p:txBody>
          <a:bodyPr wrap="square">
            <a:spAutoFit/>
          </a:bodyPr>
          <a:lstStyle/>
          <a:p>
            <a:r>
              <a:rPr lang="en-AU" sz="2400" dirty="0">
                <a:solidFill>
                  <a:srgbClr val="000000"/>
                </a:solidFill>
                <a:latin typeface="Consolas" panose="020B0609020204030204" pitchFamily="49" charset="0"/>
              </a:rPr>
              <a:t>print(df1.iloc[[0,2]])</a:t>
            </a:r>
          </a:p>
          <a:p>
            <a:r>
              <a:rPr lang="en-AU" sz="2400" dirty="0">
                <a:solidFill>
                  <a:srgbClr val="000000"/>
                </a:solidFill>
                <a:latin typeface="Consolas" panose="020B0609020204030204" pitchFamily="49" charset="0"/>
              </a:rPr>
              <a:t>print(df1.loc[[0,2]])</a:t>
            </a:r>
          </a:p>
        </p:txBody>
      </p:sp>
      <p:pic>
        <p:nvPicPr>
          <p:cNvPr id="5" name="Picture 4">
            <a:extLst>
              <a:ext uri="{FF2B5EF4-FFF2-40B4-BE49-F238E27FC236}">
                <a16:creationId xmlns:a16="http://schemas.microsoft.com/office/drawing/2014/main" id="{F7528EE0-21FA-41E2-94BB-D5B7A0E94E61}"/>
              </a:ext>
            </a:extLst>
          </p:cNvPr>
          <p:cNvPicPr>
            <a:picLocks noChangeAspect="1"/>
          </p:cNvPicPr>
          <p:nvPr/>
        </p:nvPicPr>
        <p:blipFill>
          <a:blip r:embed="rId2"/>
          <a:stretch>
            <a:fillRect/>
          </a:stretch>
        </p:blipFill>
        <p:spPr>
          <a:xfrm>
            <a:off x="775204" y="2425602"/>
            <a:ext cx="3998512" cy="1296000"/>
          </a:xfrm>
          <a:prstGeom prst="rect">
            <a:avLst/>
          </a:prstGeom>
        </p:spPr>
      </p:pic>
      <p:sp>
        <p:nvSpPr>
          <p:cNvPr id="10" name="TextBox 9">
            <a:extLst>
              <a:ext uri="{FF2B5EF4-FFF2-40B4-BE49-F238E27FC236}">
                <a16:creationId xmlns:a16="http://schemas.microsoft.com/office/drawing/2014/main" id="{FCC2766A-EE10-422D-82A1-F5B12B4BB68F}"/>
              </a:ext>
            </a:extLst>
          </p:cNvPr>
          <p:cNvSpPr txBox="1"/>
          <p:nvPr/>
        </p:nvSpPr>
        <p:spPr>
          <a:xfrm>
            <a:off x="5267325" y="1500582"/>
            <a:ext cx="5220843" cy="1200329"/>
          </a:xfrm>
          <a:prstGeom prst="rect">
            <a:avLst/>
          </a:prstGeom>
          <a:noFill/>
        </p:spPr>
        <p:txBody>
          <a:bodyPr wrap="square">
            <a:spAutoFit/>
          </a:bodyPr>
          <a:lstStyle/>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(df1.iloc[[0,2,1]])</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(df1.loc[[0,2,1]])</a:t>
            </a:r>
          </a:p>
          <a:p>
            <a:endParaRPr lang="fr-FR" sz="2400" dirty="0">
              <a:solidFill>
                <a:srgbClr val="000000"/>
              </a:solidFill>
              <a:latin typeface="Consolas" panose="020B0609020204030204" pitchFamily="49" charset="0"/>
            </a:endParaRPr>
          </a:p>
        </p:txBody>
      </p:sp>
      <p:sp>
        <p:nvSpPr>
          <p:cNvPr id="12" name="TextBox 11">
            <a:extLst>
              <a:ext uri="{FF2B5EF4-FFF2-40B4-BE49-F238E27FC236}">
                <a16:creationId xmlns:a16="http://schemas.microsoft.com/office/drawing/2014/main" id="{84CA6A15-7A86-4721-94A3-A38DF752A80B}"/>
              </a:ext>
            </a:extLst>
          </p:cNvPr>
          <p:cNvSpPr txBox="1"/>
          <p:nvPr/>
        </p:nvSpPr>
        <p:spPr>
          <a:xfrm>
            <a:off x="5411015" y="4095440"/>
            <a:ext cx="6780985" cy="830997"/>
          </a:xfrm>
          <a:prstGeom prst="rect">
            <a:avLst/>
          </a:prstGeom>
          <a:noFill/>
        </p:spPr>
        <p:txBody>
          <a:bodyPr wrap="square">
            <a:spAutoFit/>
          </a:bodyPr>
          <a:lstStyle/>
          <a:p>
            <a:r>
              <a:rPr lang="en-AU" sz="2400" dirty="0">
                <a:solidFill>
                  <a:srgbClr val="000000"/>
                </a:solidFill>
                <a:latin typeface="Consolas" panose="020B0609020204030204" pitchFamily="49" charset="0"/>
              </a:rPr>
              <a:t>print(df1.iloc[[0,2,1], [3,1]])</a:t>
            </a:r>
          </a:p>
          <a:p>
            <a:r>
              <a:rPr lang="en-GB" sz="2400" dirty="0">
                <a:solidFill>
                  <a:srgbClr val="000000"/>
                </a:solidFill>
                <a:latin typeface="Consolas" panose="020B0609020204030204" pitchFamily="49" charset="0"/>
              </a:rPr>
              <a:t>print(df1.loc[[0, 2, 1], ['FE','A1']])</a:t>
            </a:r>
            <a:endParaRPr lang="en-AU" sz="24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80345596-E294-407D-B31B-8A2CB426261E}"/>
              </a:ext>
            </a:extLst>
          </p:cNvPr>
          <p:cNvPicPr>
            <a:picLocks noChangeAspect="1"/>
          </p:cNvPicPr>
          <p:nvPr/>
        </p:nvPicPr>
        <p:blipFill>
          <a:blip r:embed="rId3"/>
          <a:stretch>
            <a:fillRect/>
          </a:stretch>
        </p:blipFill>
        <p:spPr>
          <a:xfrm>
            <a:off x="837086" y="4954912"/>
            <a:ext cx="4033154" cy="1226160"/>
          </a:xfrm>
          <a:prstGeom prst="rect">
            <a:avLst/>
          </a:prstGeom>
        </p:spPr>
      </p:pic>
      <p:pic>
        <p:nvPicPr>
          <p:cNvPr id="7" name="Picture 6">
            <a:extLst>
              <a:ext uri="{FF2B5EF4-FFF2-40B4-BE49-F238E27FC236}">
                <a16:creationId xmlns:a16="http://schemas.microsoft.com/office/drawing/2014/main" id="{0D9E4D4A-1F2A-4F33-9794-F28CEE54ABE7}"/>
              </a:ext>
            </a:extLst>
          </p:cNvPr>
          <p:cNvPicPr>
            <a:picLocks noChangeAspect="1"/>
          </p:cNvPicPr>
          <p:nvPr/>
        </p:nvPicPr>
        <p:blipFill>
          <a:blip r:embed="rId4"/>
          <a:stretch>
            <a:fillRect/>
          </a:stretch>
        </p:blipFill>
        <p:spPr>
          <a:xfrm>
            <a:off x="5411015" y="2428225"/>
            <a:ext cx="4046449" cy="1476000"/>
          </a:xfrm>
          <a:prstGeom prst="rect">
            <a:avLst/>
          </a:prstGeom>
        </p:spPr>
      </p:pic>
      <p:pic>
        <p:nvPicPr>
          <p:cNvPr id="9" name="Picture 8">
            <a:extLst>
              <a:ext uri="{FF2B5EF4-FFF2-40B4-BE49-F238E27FC236}">
                <a16:creationId xmlns:a16="http://schemas.microsoft.com/office/drawing/2014/main" id="{DC8E9133-E2CE-49F4-A957-0BD428ECAF0C}"/>
              </a:ext>
            </a:extLst>
          </p:cNvPr>
          <p:cNvPicPr>
            <a:picLocks noChangeAspect="1"/>
          </p:cNvPicPr>
          <p:nvPr/>
        </p:nvPicPr>
        <p:blipFill>
          <a:blip r:embed="rId5"/>
          <a:stretch>
            <a:fillRect/>
          </a:stretch>
        </p:blipFill>
        <p:spPr>
          <a:xfrm>
            <a:off x="5490399" y="4954912"/>
            <a:ext cx="4081000" cy="1584000"/>
          </a:xfrm>
          <a:prstGeom prst="rect">
            <a:avLst/>
          </a:prstGeom>
        </p:spPr>
      </p:pic>
      <p:sp>
        <p:nvSpPr>
          <p:cNvPr id="11" name="TextBox 10">
            <a:extLst>
              <a:ext uri="{FF2B5EF4-FFF2-40B4-BE49-F238E27FC236}">
                <a16:creationId xmlns:a16="http://schemas.microsoft.com/office/drawing/2014/main" id="{FB20D48A-DEE4-43C0-A603-53B650FF7CF7}"/>
              </a:ext>
            </a:extLst>
          </p:cNvPr>
          <p:cNvSpPr txBox="1"/>
          <p:nvPr/>
        </p:nvSpPr>
        <p:spPr>
          <a:xfrm>
            <a:off x="4770204" y="1861491"/>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
        <p:nvSpPr>
          <p:cNvPr id="18" name="TextBox 17">
            <a:extLst>
              <a:ext uri="{FF2B5EF4-FFF2-40B4-BE49-F238E27FC236}">
                <a16:creationId xmlns:a16="http://schemas.microsoft.com/office/drawing/2014/main" id="{C1595657-CBBD-4EE4-9AB7-0EDF06761800}"/>
              </a:ext>
            </a:extLst>
          </p:cNvPr>
          <p:cNvSpPr txBox="1"/>
          <p:nvPr/>
        </p:nvSpPr>
        <p:spPr>
          <a:xfrm>
            <a:off x="4989765" y="4464772"/>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
        <p:nvSpPr>
          <p:cNvPr id="20" name="TextBox 19">
            <a:extLst>
              <a:ext uri="{FF2B5EF4-FFF2-40B4-BE49-F238E27FC236}">
                <a16:creationId xmlns:a16="http://schemas.microsoft.com/office/drawing/2014/main" id="{1955C3F9-1C72-4A66-BD68-4F8DAD503435}"/>
              </a:ext>
            </a:extLst>
          </p:cNvPr>
          <p:cNvSpPr txBox="1"/>
          <p:nvPr/>
        </p:nvSpPr>
        <p:spPr>
          <a:xfrm>
            <a:off x="287062" y="4424212"/>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Tree>
    <p:extLst>
      <p:ext uri="{BB962C8B-B14F-4D97-AF65-F5344CB8AC3E}">
        <p14:creationId xmlns:p14="http://schemas.microsoft.com/office/powerpoint/2010/main" val="19340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 using </a:t>
            </a:r>
            <a:r>
              <a:rPr lang="en-US" sz="4000" b="1" dirty="0" err="1"/>
              <a:t>iloc</a:t>
            </a:r>
            <a:r>
              <a:rPr lang="en-US" sz="4000" b="1" dirty="0"/>
              <a:t> </a:t>
            </a:r>
            <a:r>
              <a:rPr lang="en-US" sz="4000" b="1" dirty="0">
                <a:solidFill>
                  <a:srgbClr val="C00000"/>
                </a:solidFill>
              </a:rPr>
              <a:t>or</a:t>
            </a:r>
            <a:r>
              <a:rPr lang="en-US" sz="4000" b="1" dirty="0"/>
              <a:t> loc </a:t>
            </a:r>
            <a:r>
              <a:rPr lang="en-US" sz="4000" b="1" dirty="0">
                <a:solidFill>
                  <a:srgbClr val="C00000"/>
                </a:solidFill>
              </a:rPr>
              <a:t>function</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14</a:t>
            </a:fld>
            <a:endParaRPr lang="en-AU" dirty="0"/>
          </a:p>
        </p:txBody>
      </p:sp>
      <p:pic>
        <p:nvPicPr>
          <p:cNvPr id="13" name="Picture 12">
            <a:extLst>
              <a:ext uri="{FF2B5EF4-FFF2-40B4-BE49-F238E27FC236}">
                <a16:creationId xmlns:a16="http://schemas.microsoft.com/office/drawing/2014/main" id="{71D942AE-5482-4901-AFA2-AB2E495A0345}"/>
              </a:ext>
            </a:extLst>
          </p:cNvPr>
          <p:cNvPicPr>
            <a:picLocks noChangeAspect="1"/>
          </p:cNvPicPr>
          <p:nvPr/>
        </p:nvPicPr>
        <p:blipFill>
          <a:blip r:embed="rId2"/>
          <a:stretch>
            <a:fillRect/>
          </a:stretch>
        </p:blipFill>
        <p:spPr>
          <a:xfrm>
            <a:off x="6200203" y="2494615"/>
            <a:ext cx="2823055" cy="684000"/>
          </a:xfrm>
          <a:prstGeom prst="rect">
            <a:avLst/>
          </a:prstGeom>
        </p:spPr>
      </p:pic>
      <p:pic>
        <p:nvPicPr>
          <p:cNvPr id="14" name="Picture 13">
            <a:extLst>
              <a:ext uri="{FF2B5EF4-FFF2-40B4-BE49-F238E27FC236}">
                <a16:creationId xmlns:a16="http://schemas.microsoft.com/office/drawing/2014/main" id="{49670CEA-CFC2-472B-8314-CFD7DA5545CC}"/>
              </a:ext>
            </a:extLst>
          </p:cNvPr>
          <p:cNvPicPr>
            <a:picLocks noChangeAspect="1"/>
          </p:cNvPicPr>
          <p:nvPr/>
        </p:nvPicPr>
        <p:blipFill>
          <a:blip r:embed="rId3"/>
          <a:stretch>
            <a:fillRect/>
          </a:stretch>
        </p:blipFill>
        <p:spPr>
          <a:xfrm>
            <a:off x="1031826" y="4896566"/>
            <a:ext cx="2857264" cy="936000"/>
          </a:xfrm>
          <a:prstGeom prst="rect">
            <a:avLst/>
          </a:prstGeom>
        </p:spPr>
      </p:pic>
      <p:sp>
        <p:nvSpPr>
          <p:cNvPr id="18" name="TextBox 17">
            <a:extLst>
              <a:ext uri="{FF2B5EF4-FFF2-40B4-BE49-F238E27FC236}">
                <a16:creationId xmlns:a16="http://schemas.microsoft.com/office/drawing/2014/main" id="{33FF7D7B-2530-473B-9481-96FE3289A00B}"/>
              </a:ext>
            </a:extLst>
          </p:cNvPr>
          <p:cNvSpPr txBox="1"/>
          <p:nvPr/>
        </p:nvSpPr>
        <p:spPr>
          <a:xfrm>
            <a:off x="956991" y="3939156"/>
            <a:ext cx="5318760" cy="830997"/>
          </a:xfrm>
          <a:prstGeom prst="rect">
            <a:avLst/>
          </a:prstGeom>
          <a:noFill/>
        </p:spPr>
        <p:txBody>
          <a:bodyPr wrap="square">
            <a:spAutoFit/>
          </a:bodyPr>
          <a:lstStyle/>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(df1.iloc[[2], [4]])</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(df1.loc[[2], ['Total']])</a:t>
            </a:r>
          </a:p>
        </p:txBody>
      </p:sp>
      <p:sp>
        <p:nvSpPr>
          <p:cNvPr id="20" name="TextBox 19">
            <a:extLst>
              <a:ext uri="{FF2B5EF4-FFF2-40B4-BE49-F238E27FC236}">
                <a16:creationId xmlns:a16="http://schemas.microsoft.com/office/drawing/2014/main" id="{3DB753C7-6433-4177-85B6-B6DF8C16CB51}"/>
              </a:ext>
            </a:extLst>
          </p:cNvPr>
          <p:cNvSpPr txBox="1"/>
          <p:nvPr/>
        </p:nvSpPr>
        <p:spPr>
          <a:xfrm>
            <a:off x="6096000" y="1587078"/>
            <a:ext cx="5471160" cy="830997"/>
          </a:xfrm>
          <a:prstGeom prst="rect">
            <a:avLst/>
          </a:prstGeom>
          <a:noFill/>
        </p:spPr>
        <p:txBody>
          <a:bodyPr wrap="square">
            <a:spAutoFit/>
          </a:bodyPr>
          <a:lstStyle/>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(df1.iloc[2, 4])</a:t>
            </a:r>
          </a:p>
          <a:p>
            <a:r>
              <a:rPr lang="fr-FR" sz="2400" dirty="0" err="1">
                <a:solidFill>
                  <a:srgbClr val="000000"/>
                </a:solidFill>
                <a:latin typeface="Consolas" panose="020B0609020204030204" pitchFamily="49" charset="0"/>
              </a:rPr>
              <a:t>print</a:t>
            </a:r>
            <a:r>
              <a:rPr lang="fr-FR" sz="2400" dirty="0">
                <a:solidFill>
                  <a:srgbClr val="000000"/>
                </a:solidFill>
                <a:latin typeface="Consolas" panose="020B0609020204030204" pitchFamily="49" charset="0"/>
              </a:rPr>
              <a:t>(df1.loc[2, 'Total'])</a:t>
            </a:r>
          </a:p>
        </p:txBody>
      </p:sp>
      <p:sp>
        <p:nvSpPr>
          <p:cNvPr id="22" name="TextBox 21">
            <a:extLst>
              <a:ext uri="{FF2B5EF4-FFF2-40B4-BE49-F238E27FC236}">
                <a16:creationId xmlns:a16="http://schemas.microsoft.com/office/drawing/2014/main" id="{88CC1DBC-5113-4889-9CF6-122F382E9362}"/>
              </a:ext>
            </a:extLst>
          </p:cNvPr>
          <p:cNvSpPr txBox="1"/>
          <p:nvPr/>
        </p:nvSpPr>
        <p:spPr>
          <a:xfrm>
            <a:off x="775204" y="1527531"/>
            <a:ext cx="2426208" cy="461665"/>
          </a:xfrm>
          <a:prstGeom prst="rect">
            <a:avLst/>
          </a:prstGeom>
          <a:noFill/>
        </p:spPr>
        <p:txBody>
          <a:bodyPr wrap="square">
            <a:spAutoFit/>
          </a:bodyPr>
          <a:lstStyle/>
          <a:p>
            <a:r>
              <a:rPr lang="en-AU" sz="2400" dirty="0">
                <a:solidFill>
                  <a:srgbClr val="000000"/>
                </a:solidFill>
                <a:latin typeface="Consolas" panose="020B0609020204030204" pitchFamily="49" charset="0"/>
              </a:rPr>
              <a:t>print(df1)</a:t>
            </a:r>
          </a:p>
        </p:txBody>
      </p:sp>
      <p:pic>
        <p:nvPicPr>
          <p:cNvPr id="24" name="Picture 23">
            <a:extLst>
              <a:ext uri="{FF2B5EF4-FFF2-40B4-BE49-F238E27FC236}">
                <a16:creationId xmlns:a16="http://schemas.microsoft.com/office/drawing/2014/main" id="{F97ECC01-7CF3-491C-AFEF-CFA34A6E8FD6}"/>
              </a:ext>
            </a:extLst>
          </p:cNvPr>
          <p:cNvPicPr>
            <a:picLocks noChangeAspect="1"/>
          </p:cNvPicPr>
          <p:nvPr/>
        </p:nvPicPr>
        <p:blipFill>
          <a:blip r:embed="rId4"/>
          <a:stretch>
            <a:fillRect/>
          </a:stretch>
        </p:blipFill>
        <p:spPr>
          <a:xfrm>
            <a:off x="871728" y="2048743"/>
            <a:ext cx="3998512" cy="1296000"/>
          </a:xfrm>
          <a:prstGeom prst="rect">
            <a:avLst/>
          </a:prstGeom>
        </p:spPr>
      </p:pic>
      <p:sp>
        <p:nvSpPr>
          <p:cNvPr id="26" name="TextBox 25">
            <a:extLst>
              <a:ext uri="{FF2B5EF4-FFF2-40B4-BE49-F238E27FC236}">
                <a16:creationId xmlns:a16="http://schemas.microsoft.com/office/drawing/2014/main" id="{42C89341-81D3-4990-AD78-64F61053CB28}"/>
              </a:ext>
            </a:extLst>
          </p:cNvPr>
          <p:cNvSpPr txBox="1"/>
          <p:nvPr/>
        </p:nvSpPr>
        <p:spPr>
          <a:xfrm>
            <a:off x="5513070" y="1956410"/>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
        <p:nvSpPr>
          <p:cNvPr id="28" name="TextBox 27">
            <a:extLst>
              <a:ext uri="{FF2B5EF4-FFF2-40B4-BE49-F238E27FC236}">
                <a16:creationId xmlns:a16="http://schemas.microsoft.com/office/drawing/2014/main" id="{2B5E4C3B-7BF8-441D-92B6-803284EA2B6A}"/>
              </a:ext>
            </a:extLst>
          </p:cNvPr>
          <p:cNvSpPr txBox="1"/>
          <p:nvPr/>
        </p:nvSpPr>
        <p:spPr>
          <a:xfrm>
            <a:off x="456357" y="4298093"/>
            <a:ext cx="500634" cy="461665"/>
          </a:xfrm>
          <a:prstGeom prst="rect">
            <a:avLst/>
          </a:prstGeom>
          <a:noFill/>
        </p:spPr>
        <p:txBody>
          <a:bodyPr wrap="square">
            <a:spAutoFit/>
          </a:bodyPr>
          <a:lstStyle/>
          <a:p>
            <a:r>
              <a:rPr lang="en-US" sz="2400" b="1" dirty="0">
                <a:solidFill>
                  <a:srgbClr val="C00000"/>
                </a:solidFill>
              </a:rPr>
              <a:t>or</a:t>
            </a:r>
            <a:endParaRPr lang="en-AU" sz="2400" dirty="0"/>
          </a:p>
        </p:txBody>
      </p:sp>
    </p:spTree>
    <p:extLst>
      <p:ext uri="{BB962C8B-B14F-4D97-AF65-F5344CB8AC3E}">
        <p14:creationId xmlns:p14="http://schemas.microsoft.com/office/powerpoint/2010/main" val="109441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 and rows using </a:t>
            </a:r>
            <a:r>
              <a:rPr lang="en-US" sz="4000" b="1" dirty="0" err="1"/>
              <a:t>iloc</a:t>
            </a:r>
            <a:r>
              <a:rPr lang="en-US" sz="4000" b="1" dirty="0"/>
              <a:t> </a:t>
            </a:r>
            <a:r>
              <a:rPr lang="en-US" sz="4000" b="1" dirty="0">
                <a:solidFill>
                  <a:srgbClr val="C00000"/>
                </a:solidFill>
              </a:rPr>
              <a:t>or</a:t>
            </a:r>
            <a:r>
              <a:rPr lang="en-US" sz="4000" b="1" dirty="0"/>
              <a:t> loc </a:t>
            </a:r>
            <a:r>
              <a:rPr lang="en-US" sz="4000" b="1" dirty="0">
                <a:solidFill>
                  <a:srgbClr val="C00000"/>
                </a:solidFill>
              </a:rPr>
              <a:t>function</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15</a:t>
            </a:fld>
            <a:endParaRPr lang="en-AU" dirty="0"/>
          </a:p>
        </p:txBody>
      </p:sp>
      <p:sp>
        <p:nvSpPr>
          <p:cNvPr id="22" name="TextBox 21">
            <a:extLst>
              <a:ext uri="{FF2B5EF4-FFF2-40B4-BE49-F238E27FC236}">
                <a16:creationId xmlns:a16="http://schemas.microsoft.com/office/drawing/2014/main" id="{88CC1DBC-5113-4889-9CF6-122F382E9362}"/>
              </a:ext>
            </a:extLst>
          </p:cNvPr>
          <p:cNvSpPr txBox="1"/>
          <p:nvPr/>
        </p:nvSpPr>
        <p:spPr>
          <a:xfrm>
            <a:off x="775204" y="1262355"/>
            <a:ext cx="2426208" cy="461665"/>
          </a:xfrm>
          <a:prstGeom prst="rect">
            <a:avLst/>
          </a:prstGeom>
          <a:noFill/>
        </p:spPr>
        <p:txBody>
          <a:bodyPr wrap="square">
            <a:spAutoFit/>
          </a:bodyPr>
          <a:lstStyle/>
          <a:p>
            <a:r>
              <a:rPr lang="en-AU" sz="2400" dirty="0">
                <a:solidFill>
                  <a:srgbClr val="000000"/>
                </a:solidFill>
                <a:latin typeface="Consolas" panose="020B0609020204030204" pitchFamily="49" charset="0"/>
              </a:rPr>
              <a:t>print(df1)</a:t>
            </a:r>
          </a:p>
        </p:txBody>
      </p:sp>
      <p:pic>
        <p:nvPicPr>
          <p:cNvPr id="24" name="Picture 23">
            <a:extLst>
              <a:ext uri="{FF2B5EF4-FFF2-40B4-BE49-F238E27FC236}">
                <a16:creationId xmlns:a16="http://schemas.microsoft.com/office/drawing/2014/main" id="{F97ECC01-7CF3-491C-AFEF-CFA34A6E8FD6}"/>
              </a:ext>
            </a:extLst>
          </p:cNvPr>
          <p:cNvPicPr>
            <a:picLocks noChangeAspect="1"/>
          </p:cNvPicPr>
          <p:nvPr/>
        </p:nvPicPr>
        <p:blipFill>
          <a:blip r:embed="rId2"/>
          <a:stretch>
            <a:fillRect/>
          </a:stretch>
        </p:blipFill>
        <p:spPr>
          <a:xfrm>
            <a:off x="871728" y="1783567"/>
            <a:ext cx="3998512" cy="1296000"/>
          </a:xfrm>
          <a:prstGeom prst="rect">
            <a:avLst/>
          </a:prstGeom>
        </p:spPr>
      </p:pic>
      <p:pic>
        <p:nvPicPr>
          <p:cNvPr id="3" name="Picture 2">
            <a:extLst>
              <a:ext uri="{FF2B5EF4-FFF2-40B4-BE49-F238E27FC236}">
                <a16:creationId xmlns:a16="http://schemas.microsoft.com/office/drawing/2014/main" id="{50CB5996-9EA7-4EB9-B7B2-51404C3F2CD2}"/>
              </a:ext>
            </a:extLst>
          </p:cNvPr>
          <p:cNvPicPr>
            <a:picLocks noChangeAspect="1"/>
          </p:cNvPicPr>
          <p:nvPr/>
        </p:nvPicPr>
        <p:blipFill>
          <a:blip r:embed="rId3"/>
          <a:stretch>
            <a:fillRect/>
          </a:stretch>
        </p:blipFill>
        <p:spPr>
          <a:xfrm>
            <a:off x="5482971" y="1799541"/>
            <a:ext cx="4461638" cy="1296000"/>
          </a:xfrm>
          <a:prstGeom prst="rect">
            <a:avLst/>
          </a:prstGeom>
        </p:spPr>
      </p:pic>
      <p:sp>
        <p:nvSpPr>
          <p:cNvPr id="15" name="TextBox 14">
            <a:extLst>
              <a:ext uri="{FF2B5EF4-FFF2-40B4-BE49-F238E27FC236}">
                <a16:creationId xmlns:a16="http://schemas.microsoft.com/office/drawing/2014/main" id="{FA3C8F03-3C9E-4563-84C5-C7FA9C119CB7}"/>
              </a:ext>
            </a:extLst>
          </p:cNvPr>
          <p:cNvSpPr txBox="1"/>
          <p:nvPr/>
        </p:nvSpPr>
        <p:spPr>
          <a:xfrm>
            <a:off x="775204" y="3360228"/>
            <a:ext cx="7653992" cy="461665"/>
          </a:xfrm>
          <a:prstGeom prst="rect">
            <a:avLst/>
          </a:prstGeom>
          <a:noFill/>
        </p:spPr>
        <p:txBody>
          <a:bodyPr wrap="square">
            <a:spAutoFit/>
          </a:bodyPr>
          <a:lstStyle/>
          <a:p>
            <a:r>
              <a:rPr lang="en-GB" sz="2400" dirty="0">
                <a:solidFill>
                  <a:srgbClr val="000000"/>
                </a:solidFill>
                <a:latin typeface="Consolas" panose="020B0609020204030204" pitchFamily="49" charset="0"/>
              </a:rPr>
              <a:t>print(df1.loc[df1.Total &gt; 80, ['FE','A1']])</a:t>
            </a:r>
            <a:endParaRPr lang="en-AU" sz="24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4D67F525-DA59-4C56-B1D5-9F1026A4F58F}"/>
              </a:ext>
            </a:extLst>
          </p:cNvPr>
          <p:cNvPicPr>
            <a:picLocks noChangeAspect="1"/>
          </p:cNvPicPr>
          <p:nvPr/>
        </p:nvPicPr>
        <p:blipFill>
          <a:blip r:embed="rId4"/>
          <a:stretch>
            <a:fillRect/>
          </a:stretch>
        </p:blipFill>
        <p:spPr>
          <a:xfrm>
            <a:off x="871728" y="3821893"/>
            <a:ext cx="4060801" cy="1188000"/>
          </a:xfrm>
          <a:prstGeom prst="rect">
            <a:avLst/>
          </a:prstGeom>
        </p:spPr>
      </p:pic>
      <p:sp>
        <p:nvSpPr>
          <p:cNvPr id="7" name="TextBox 6">
            <a:extLst>
              <a:ext uri="{FF2B5EF4-FFF2-40B4-BE49-F238E27FC236}">
                <a16:creationId xmlns:a16="http://schemas.microsoft.com/office/drawing/2014/main" id="{7A88E97C-5126-4BAE-95EE-A007E3F5A44D}"/>
              </a:ext>
            </a:extLst>
          </p:cNvPr>
          <p:cNvSpPr txBox="1"/>
          <p:nvPr/>
        </p:nvSpPr>
        <p:spPr>
          <a:xfrm>
            <a:off x="5391531" y="1270586"/>
            <a:ext cx="5417058" cy="461665"/>
          </a:xfrm>
          <a:prstGeom prst="rect">
            <a:avLst/>
          </a:prstGeom>
          <a:noFill/>
        </p:spPr>
        <p:txBody>
          <a:bodyPr wrap="square">
            <a:spAutoFit/>
          </a:bodyPr>
          <a:lstStyle/>
          <a:p>
            <a:r>
              <a:rPr lang="en-GB" sz="2400" dirty="0">
                <a:solidFill>
                  <a:srgbClr val="000000"/>
                </a:solidFill>
                <a:latin typeface="Consolas" panose="020B0609020204030204" pitchFamily="49" charset="0"/>
              </a:rPr>
              <a:t>print(df1.loc[df1.Total &gt; 80])</a:t>
            </a:r>
            <a:endParaRPr lang="en-AU" sz="2400" dirty="0"/>
          </a:p>
        </p:txBody>
      </p:sp>
      <p:pic>
        <p:nvPicPr>
          <p:cNvPr id="8" name="Picture 7">
            <a:extLst>
              <a:ext uri="{FF2B5EF4-FFF2-40B4-BE49-F238E27FC236}">
                <a16:creationId xmlns:a16="http://schemas.microsoft.com/office/drawing/2014/main" id="{4C1052F4-03E7-4B10-ADD6-E02793CCEE8F}"/>
              </a:ext>
            </a:extLst>
          </p:cNvPr>
          <p:cNvPicPr>
            <a:picLocks noChangeAspect="1"/>
          </p:cNvPicPr>
          <p:nvPr/>
        </p:nvPicPr>
        <p:blipFill>
          <a:blip r:embed="rId5"/>
          <a:stretch>
            <a:fillRect/>
          </a:stretch>
        </p:blipFill>
        <p:spPr>
          <a:xfrm>
            <a:off x="873377" y="5649453"/>
            <a:ext cx="5304002" cy="1008000"/>
          </a:xfrm>
          <a:prstGeom prst="rect">
            <a:avLst/>
          </a:prstGeom>
        </p:spPr>
      </p:pic>
      <p:sp>
        <p:nvSpPr>
          <p:cNvPr id="21" name="TextBox 20">
            <a:extLst>
              <a:ext uri="{FF2B5EF4-FFF2-40B4-BE49-F238E27FC236}">
                <a16:creationId xmlns:a16="http://schemas.microsoft.com/office/drawing/2014/main" id="{0EEAD56B-E699-4DE5-97C8-4EE9BAF5D6E0}"/>
              </a:ext>
            </a:extLst>
          </p:cNvPr>
          <p:cNvSpPr txBox="1"/>
          <p:nvPr/>
        </p:nvSpPr>
        <p:spPr>
          <a:xfrm>
            <a:off x="775204" y="5170618"/>
            <a:ext cx="8149340" cy="461665"/>
          </a:xfrm>
          <a:prstGeom prst="rect">
            <a:avLst/>
          </a:prstGeom>
          <a:noFill/>
        </p:spPr>
        <p:txBody>
          <a:bodyPr wrap="square">
            <a:spAutoFit/>
          </a:bodyPr>
          <a:lstStyle/>
          <a:p>
            <a:r>
              <a:rPr lang="nl-NL" sz="2400" dirty="0">
                <a:solidFill>
                  <a:srgbClr val="000000"/>
                </a:solidFill>
                <a:latin typeface="Consolas" panose="020B0609020204030204" pitchFamily="49" charset="0"/>
              </a:rPr>
              <a:t>print(df1.loc[df1.Id == </a:t>
            </a:r>
            <a:r>
              <a:rPr lang="nl-NL" sz="2400" dirty="0">
                <a:solidFill>
                  <a:srgbClr val="A31515"/>
                </a:solidFill>
                <a:latin typeface="Consolas" panose="020B0609020204030204" pitchFamily="49" charset="0"/>
              </a:rPr>
              <a:t>'u112'</a:t>
            </a:r>
            <a:r>
              <a:rPr lang="nl-NL" sz="2400" dirty="0">
                <a:solidFill>
                  <a:srgbClr val="000000"/>
                </a:solidFill>
                <a:latin typeface="Consolas" panose="020B0609020204030204" pitchFamily="49" charset="0"/>
              </a:rPr>
              <a:t>, </a:t>
            </a:r>
            <a:r>
              <a:rPr lang="nl-NL" sz="2400" dirty="0">
                <a:solidFill>
                  <a:srgbClr val="A31515"/>
                </a:solidFill>
                <a:latin typeface="Consolas" panose="020B0609020204030204" pitchFamily="49" charset="0"/>
              </a:rPr>
              <a:t>'Total'</a:t>
            </a:r>
            <a:r>
              <a:rPr lang="nl-NL"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3662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B8E67C-5B37-43B6-8FB9-D91179F02564}"/>
              </a:ext>
            </a:extLst>
          </p:cNvPr>
          <p:cNvSpPr/>
          <p:nvPr/>
        </p:nvSpPr>
        <p:spPr>
          <a:xfrm>
            <a:off x="838199" y="1194835"/>
            <a:ext cx="5954487" cy="5509200"/>
          </a:xfrm>
          <a:prstGeom prst="rect">
            <a:avLst/>
          </a:prstGeom>
          <a:ln>
            <a:solidFill>
              <a:schemeClr val="accent1"/>
            </a:solidFill>
          </a:ln>
        </p:spPr>
        <p:txBody>
          <a:bodyPr wrap="square">
            <a:spAutoFit/>
          </a:bodyPr>
          <a:lstStyle/>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pandas</a:t>
            </a:r>
            <a:r>
              <a:rPr lang="en-AU" sz="2200" dirty="0">
                <a:solidFill>
                  <a:srgbClr val="000000"/>
                </a:solidFill>
                <a:latin typeface="Consolas" panose="020B0609020204030204" pitchFamily="49" charset="0"/>
              </a:rPr>
              <a:t> </a:t>
            </a:r>
            <a:r>
              <a:rPr lang="en-AU" sz="2200" dirty="0">
                <a:solidFill>
                  <a:srgbClr val="0000FF"/>
                </a:solidFill>
                <a:latin typeface="Consolas" panose="020B0609020204030204" pitchFamily="49" charset="0"/>
              </a:rPr>
              <a:t>as</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pd</a:t>
            </a:r>
            <a:endParaRPr lang="en-AU" sz="2200" dirty="0">
              <a:solidFill>
                <a:srgbClr val="000000"/>
              </a:solidFill>
              <a:latin typeface="Consolas" panose="020B0609020204030204" pitchFamily="49" charset="0"/>
            </a:endParaRPr>
          </a:p>
          <a:p>
            <a:endParaRPr lang="en-AU" sz="2200" dirty="0">
              <a:solidFill>
                <a:srgbClr val="000000"/>
              </a:solidFill>
              <a:latin typeface="Consolas" panose="020B0609020204030204" pitchFamily="49" charset="0"/>
            </a:endParaRPr>
          </a:p>
          <a:p>
            <a:r>
              <a:rPr lang="en-AU" sz="2200" dirty="0">
                <a:solidFill>
                  <a:srgbClr val="000000"/>
                </a:solidFill>
                <a:latin typeface="Consolas" panose="020B0609020204030204" pitchFamily="49" charset="0"/>
              </a:rPr>
              <a:t>class2 = </a:t>
            </a:r>
            <a:r>
              <a:rPr lang="en-AU" sz="2200" dirty="0" err="1">
                <a:solidFill>
                  <a:srgbClr val="6F008A"/>
                </a:solidFill>
                <a:latin typeface="Consolas" panose="020B0609020204030204" pitchFamily="49" charset="0"/>
              </a:rPr>
              <a:t>pd</a:t>
            </a:r>
            <a:r>
              <a:rPr lang="en-AU" sz="2200" dirty="0" err="1">
                <a:solidFill>
                  <a:srgbClr val="000000"/>
                </a:solidFill>
                <a:latin typeface="Consolas" panose="020B0609020204030204" pitchFamily="49" charset="0"/>
              </a:rPr>
              <a:t>.</a:t>
            </a:r>
            <a:r>
              <a:rPr lang="en-AU" sz="2200" dirty="0" err="1">
                <a:solidFill>
                  <a:srgbClr val="2B91AF"/>
                </a:solidFill>
                <a:latin typeface="Consolas" panose="020B0609020204030204" pitchFamily="49" charset="0"/>
              </a:rPr>
              <a:t>DataFrame</a:t>
            </a:r>
            <a:r>
              <a:rPr lang="en-AU" sz="2200" dirty="0">
                <a:solidFill>
                  <a:srgbClr val="000000"/>
                </a:solidFill>
                <a:latin typeface="Consolas" panose="020B0609020204030204" pitchFamily="49" charset="0"/>
              </a:rPr>
              <a:t>(</a:t>
            </a:r>
          </a:p>
          <a:p>
            <a:r>
              <a:rPr lang="nl-NL" sz="2200" dirty="0">
                <a:solidFill>
                  <a:srgbClr val="000000"/>
                </a:solidFill>
                <a:latin typeface="Consolas" panose="020B0609020204030204" pitchFamily="49" charset="0"/>
              </a:rPr>
              <a:t>    </a:t>
            </a:r>
            <a:r>
              <a:rPr lang="nl-NL" sz="2200" dirty="0">
                <a:solidFill>
                  <a:srgbClr val="2B91AF"/>
                </a:solidFill>
                <a:latin typeface="Consolas" panose="020B0609020204030204" pitchFamily="49" charset="0"/>
              </a:rPr>
              <a:t>dict</a:t>
            </a:r>
            <a:r>
              <a:rPr lang="nl-NL" sz="2200" dirty="0">
                <a:solidFill>
                  <a:srgbClr val="000000"/>
                </a:solidFill>
                <a:latin typeface="Consolas" panose="020B0609020204030204" pitchFamily="49" charset="0"/>
              </a:rPr>
              <a:t>(Id=[</a:t>
            </a:r>
            <a:r>
              <a:rPr lang="nl-NL" sz="2200" dirty="0">
                <a:solidFill>
                  <a:srgbClr val="A31515"/>
                </a:solidFill>
                <a:latin typeface="Consolas" panose="020B0609020204030204" pitchFamily="49" charset="0"/>
              </a:rPr>
              <a:t>'u111'</a:t>
            </a:r>
            <a:r>
              <a:rPr lang="nl-NL" sz="2200" dirty="0">
                <a:solidFill>
                  <a:srgbClr val="000000"/>
                </a:solidFill>
                <a:latin typeface="Consolas" panose="020B0609020204030204" pitchFamily="49" charset="0"/>
              </a:rPr>
              <a:t>, </a:t>
            </a:r>
            <a:r>
              <a:rPr lang="nl-NL" sz="2200" dirty="0">
                <a:solidFill>
                  <a:srgbClr val="A31515"/>
                </a:solidFill>
                <a:latin typeface="Consolas" panose="020B0609020204030204" pitchFamily="49" charset="0"/>
              </a:rPr>
              <a:t>'u112'</a:t>
            </a:r>
            <a:r>
              <a:rPr lang="nl-NL" sz="2200" dirty="0">
                <a:solidFill>
                  <a:srgbClr val="000000"/>
                </a:solidFill>
                <a:latin typeface="Consolas" panose="020B0609020204030204" pitchFamily="49" charset="0"/>
              </a:rPr>
              <a:t>, </a:t>
            </a:r>
            <a:r>
              <a:rPr lang="nl-NL" sz="2200" dirty="0">
                <a:solidFill>
                  <a:srgbClr val="A31515"/>
                </a:solidFill>
                <a:latin typeface="Consolas" panose="020B0609020204030204" pitchFamily="49" charset="0"/>
              </a:rPr>
              <a:t>'u113'</a:t>
            </a:r>
            <a:r>
              <a:rPr lang="nl-NL"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         A1=[13, 15, 10], </a:t>
            </a:r>
          </a:p>
          <a:p>
            <a:r>
              <a:rPr lang="en-AU" sz="2200" dirty="0">
                <a:solidFill>
                  <a:srgbClr val="000000"/>
                </a:solidFill>
                <a:latin typeface="Consolas" panose="020B0609020204030204" pitchFamily="49" charset="0"/>
              </a:rPr>
              <a:t>         A2=[14, 12, 11], </a:t>
            </a:r>
          </a:p>
          <a:p>
            <a:r>
              <a:rPr lang="en-AU" sz="2200" dirty="0">
                <a:solidFill>
                  <a:srgbClr val="000000"/>
                </a:solidFill>
                <a:latin typeface="Consolas" panose="020B0609020204030204" pitchFamily="49" charset="0"/>
              </a:rPr>
              <a:t>         FE=[60, 55, 45], </a:t>
            </a:r>
          </a:p>
          <a:p>
            <a:r>
              <a:rPr lang="en-AU" sz="2200" dirty="0">
                <a:solidFill>
                  <a:srgbClr val="000000"/>
                </a:solidFill>
                <a:latin typeface="Consolas" panose="020B0609020204030204" pitchFamily="49" charset="0"/>
              </a:rPr>
              <a:t>         Total=[87, 82, 66]))</a:t>
            </a:r>
          </a:p>
          <a:p>
            <a:r>
              <a:rPr lang="en-AU" sz="2200" dirty="0">
                <a:solidFill>
                  <a:srgbClr val="000000"/>
                </a:solidFill>
                <a:latin typeface="Consolas" panose="020B0609020204030204" pitchFamily="49" charset="0"/>
              </a:rPr>
              <a:t>class5 = </a:t>
            </a:r>
            <a:r>
              <a:rPr lang="en-AU" sz="2200" dirty="0" err="1">
                <a:solidFill>
                  <a:srgbClr val="6F008A"/>
                </a:solidFill>
                <a:latin typeface="Consolas" panose="020B0609020204030204" pitchFamily="49" charset="0"/>
              </a:rPr>
              <a:t>pd</a:t>
            </a:r>
            <a:r>
              <a:rPr lang="en-AU" sz="2200" dirty="0" err="1">
                <a:solidFill>
                  <a:srgbClr val="000000"/>
                </a:solidFill>
                <a:latin typeface="Consolas" panose="020B0609020204030204" pitchFamily="49" charset="0"/>
              </a:rPr>
              <a:t>.</a:t>
            </a:r>
            <a:r>
              <a:rPr lang="en-AU" sz="2200" dirty="0" err="1">
                <a:solidFill>
                  <a:srgbClr val="2B91AF"/>
                </a:solidFill>
                <a:latin typeface="Consolas" panose="020B0609020204030204" pitchFamily="49" charset="0"/>
              </a:rPr>
              <a:t>DataFrame</a:t>
            </a:r>
            <a:r>
              <a:rPr lang="en-AU"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    </a:t>
            </a:r>
            <a:r>
              <a:rPr lang="en-AU" sz="2200" dirty="0" err="1">
                <a:solidFill>
                  <a:srgbClr val="2B91AF"/>
                </a:solidFill>
                <a:latin typeface="Consolas" panose="020B0609020204030204" pitchFamily="49" charset="0"/>
              </a:rPr>
              <a:t>dict</a:t>
            </a:r>
            <a:r>
              <a:rPr lang="en-AU" sz="2200" dirty="0">
                <a:solidFill>
                  <a:srgbClr val="000000"/>
                </a:solidFill>
                <a:latin typeface="Consolas" panose="020B0609020204030204" pitchFamily="49" charset="0"/>
              </a:rPr>
              <a:t>(Id=[</a:t>
            </a:r>
            <a:r>
              <a:rPr lang="en-AU" sz="2200" dirty="0">
                <a:solidFill>
                  <a:srgbClr val="A31515"/>
                </a:solidFill>
                <a:latin typeface="Consolas" panose="020B0609020204030204" pitchFamily="49" charset="0"/>
              </a:rPr>
              <a:t>'u111'</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'u112'</a:t>
            </a:r>
            <a:r>
              <a:rPr lang="en-AU"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         Grade=[</a:t>
            </a:r>
            <a:r>
              <a:rPr lang="en-AU" sz="2200" dirty="0">
                <a:solidFill>
                  <a:srgbClr val="A31515"/>
                </a:solidFill>
                <a:latin typeface="Consolas" panose="020B0609020204030204" pitchFamily="49" charset="0"/>
              </a:rPr>
              <a:t>'HD'</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'DI'</a:t>
            </a:r>
            <a:r>
              <a:rPr lang="en-AU"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class7 = </a:t>
            </a:r>
            <a:r>
              <a:rPr lang="en-US" sz="2200" b="1" dirty="0" err="1">
                <a:solidFill>
                  <a:srgbClr val="6F008A"/>
                </a:solidFill>
                <a:latin typeface="Consolas" panose="020B0609020204030204" pitchFamily="49" charset="0"/>
              </a:rPr>
              <a:t>pd</a:t>
            </a:r>
            <a:r>
              <a:rPr lang="en-US" sz="2200" b="1" dirty="0" err="1">
                <a:solidFill>
                  <a:srgbClr val="000000"/>
                </a:solidFill>
                <a:latin typeface="Consolas" panose="020B0609020204030204" pitchFamily="49" charset="0"/>
              </a:rPr>
              <a:t>.merge</a:t>
            </a:r>
            <a:r>
              <a:rPr lang="en-US" sz="2200" dirty="0">
                <a:solidFill>
                  <a:srgbClr val="000000"/>
                </a:solidFill>
                <a:latin typeface="Consolas" panose="020B0609020204030204" pitchFamily="49" charset="0"/>
              </a:rPr>
              <a:t>(class2, class5, on=</a:t>
            </a:r>
            <a:r>
              <a:rPr lang="en-US" sz="2200" dirty="0">
                <a:solidFill>
                  <a:srgbClr val="A31515"/>
                </a:solidFill>
                <a:latin typeface="Consolas" panose="020B0609020204030204" pitchFamily="49" charset="0"/>
              </a:rPr>
              <a:t>'Id'</a:t>
            </a:r>
            <a:r>
              <a:rPr lang="en-US" sz="2200" dirty="0">
                <a:solidFill>
                  <a:srgbClr val="000000"/>
                </a:solidFill>
                <a:latin typeface="Consolas" panose="020B0609020204030204" pitchFamily="49" charset="0"/>
              </a:rPr>
              <a:t>, </a:t>
            </a:r>
            <a:r>
              <a:rPr lang="en-US" sz="2200" b="1" dirty="0">
                <a:solidFill>
                  <a:srgbClr val="000000"/>
                </a:solidFill>
                <a:latin typeface="Consolas" panose="020B0609020204030204" pitchFamily="49" charset="0"/>
              </a:rPr>
              <a:t>how=</a:t>
            </a:r>
            <a:r>
              <a:rPr lang="en-US" sz="2200" b="1" dirty="0">
                <a:solidFill>
                  <a:srgbClr val="A31515"/>
                </a:solidFill>
                <a:latin typeface="Consolas" panose="020B0609020204030204" pitchFamily="49" charset="0"/>
              </a:rPr>
              <a:t>'outer'</a:t>
            </a:r>
            <a:r>
              <a:rPr lang="en-US"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print(class7)</a:t>
            </a:r>
          </a:p>
          <a:p>
            <a:endParaRPr lang="en-AU" sz="2200" dirty="0">
              <a:solidFill>
                <a:srgbClr val="000000"/>
              </a:solidFill>
              <a:latin typeface="Consolas" panose="020B0609020204030204" pitchFamily="49" charset="0"/>
            </a:endParaRPr>
          </a:p>
          <a:p>
            <a:r>
              <a:rPr lang="en-AU" sz="2200" dirty="0">
                <a:solidFill>
                  <a:srgbClr val="000000"/>
                </a:solidFill>
                <a:latin typeface="Consolas" panose="020B0609020204030204" pitchFamily="49" charset="0"/>
              </a:rPr>
              <a:t>print(class7.</a:t>
            </a:r>
            <a:r>
              <a:rPr lang="en-AU" sz="2200" b="1" dirty="0">
                <a:solidFill>
                  <a:srgbClr val="000000"/>
                </a:solidFill>
                <a:latin typeface="Consolas" panose="020B0609020204030204" pitchFamily="49" charset="0"/>
              </a:rPr>
              <a:t>describe</a:t>
            </a:r>
            <a:r>
              <a:rPr lang="en-AU" sz="2200" dirty="0">
                <a:solidFill>
                  <a:srgbClr val="000000"/>
                </a:solidFill>
                <a:latin typeface="Consolas" panose="020B0609020204030204" pitchFamily="49" charset="0"/>
              </a:rPr>
              <a:t>())</a:t>
            </a:r>
          </a:p>
        </p:txBody>
      </p:sp>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Descriptive Statistics</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16</a:t>
            </a:fld>
            <a:endParaRPr lang="en-AU" dirty="0"/>
          </a:p>
        </p:txBody>
      </p:sp>
      <p:pic>
        <p:nvPicPr>
          <p:cNvPr id="5" name="Picture 4">
            <a:extLst>
              <a:ext uri="{FF2B5EF4-FFF2-40B4-BE49-F238E27FC236}">
                <a16:creationId xmlns:a16="http://schemas.microsoft.com/office/drawing/2014/main" id="{2AA79963-E219-46B4-8242-9DA2CE617DC1}"/>
              </a:ext>
            </a:extLst>
          </p:cNvPr>
          <p:cNvPicPr>
            <a:picLocks noChangeAspect="1"/>
          </p:cNvPicPr>
          <p:nvPr/>
        </p:nvPicPr>
        <p:blipFill>
          <a:blip r:embed="rId2"/>
          <a:stretch>
            <a:fillRect/>
          </a:stretch>
        </p:blipFill>
        <p:spPr>
          <a:xfrm>
            <a:off x="6792686" y="4596875"/>
            <a:ext cx="5334000" cy="2105025"/>
          </a:xfrm>
          <a:prstGeom prst="rect">
            <a:avLst/>
          </a:prstGeom>
        </p:spPr>
      </p:pic>
      <p:pic>
        <p:nvPicPr>
          <p:cNvPr id="7" name="Picture 6">
            <a:extLst>
              <a:ext uri="{FF2B5EF4-FFF2-40B4-BE49-F238E27FC236}">
                <a16:creationId xmlns:a16="http://schemas.microsoft.com/office/drawing/2014/main" id="{8C96A237-88CC-4BE3-9DF5-FB9EF6EDF61C}"/>
              </a:ext>
            </a:extLst>
          </p:cNvPr>
          <p:cNvPicPr>
            <a:picLocks noChangeAspect="1"/>
          </p:cNvPicPr>
          <p:nvPr/>
        </p:nvPicPr>
        <p:blipFill>
          <a:blip r:embed="rId3"/>
          <a:stretch>
            <a:fillRect/>
          </a:stretch>
        </p:blipFill>
        <p:spPr>
          <a:xfrm>
            <a:off x="6792686" y="3265115"/>
            <a:ext cx="4260263" cy="1092658"/>
          </a:xfrm>
          <a:prstGeom prst="rect">
            <a:avLst/>
          </a:prstGeom>
        </p:spPr>
      </p:pic>
      <p:cxnSp>
        <p:nvCxnSpPr>
          <p:cNvPr id="10" name="Straight Arrow Connector 9">
            <a:extLst>
              <a:ext uri="{FF2B5EF4-FFF2-40B4-BE49-F238E27FC236}">
                <a16:creationId xmlns:a16="http://schemas.microsoft.com/office/drawing/2014/main" id="{5FEFF785-229E-4F7F-91C6-1F9B3D98B4A7}"/>
              </a:ext>
            </a:extLst>
          </p:cNvPr>
          <p:cNvCxnSpPr>
            <a:cxnSpLocks/>
            <a:endCxn id="5" idx="1"/>
          </p:cNvCxnSpPr>
          <p:nvPr/>
        </p:nvCxnSpPr>
        <p:spPr>
          <a:xfrm flipV="1">
            <a:off x="4646023" y="5649388"/>
            <a:ext cx="2146663" cy="8434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505BCADD-4B62-4671-92A9-0283CF3792A0}"/>
              </a:ext>
            </a:extLst>
          </p:cNvPr>
          <p:cNvGrpSpPr/>
          <p:nvPr/>
        </p:nvGrpSpPr>
        <p:grpSpPr>
          <a:xfrm>
            <a:off x="3135086" y="3831772"/>
            <a:ext cx="3657600" cy="1978460"/>
            <a:chOff x="3135086" y="3831772"/>
            <a:chExt cx="3657600" cy="1978460"/>
          </a:xfrm>
        </p:grpSpPr>
        <p:cxnSp>
          <p:nvCxnSpPr>
            <p:cNvPr id="9" name="Straight Arrow Connector 8">
              <a:extLst>
                <a:ext uri="{FF2B5EF4-FFF2-40B4-BE49-F238E27FC236}">
                  <a16:creationId xmlns:a16="http://schemas.microsoft.com/office/drawing/2014/main" id="{42A0BB72-1BC8-4C94-A646-BDBDCD621D70}"/>
                </a:ext>
              </a:extLst>
            </p:cNvPr>
            <p:cNvCxnSpPr>
              <a:cxnSpLocks/>
            </p:cNvCxnSpPr>
            <p:nvPr/>
          </p:nvCxnSpPr>
          <p:spPr>
            <a:xfrm flipV="1">
              <a:off x="5719354" y="3831772"/>
              <a:ext cx="1073332" cy="19697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BDF1545E-4B58-4B46-98CE-41D4AC905860}"/>
                </a:ext>
              </a:extLst>
            </p:cNvPr>
            <p:cNvCxnSpPr/>
            <p:nvPr/>
          </p:nvCxnSpPr>
          <p:spPr>
            <a:xfrm>
              <a:off x="3135086" y="5810232"/>
              <a:ext cx="2584268"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6443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Sorting</a:t>
            </a:r>
            <a:endParaRPr lang="en-AU" sz="4000" b="1" dirty="0">
              <a:solidFill>
                <a:srgbClr val="C00000"/>
              </a:solidFill>
            </a:endParaRPr>
          </a:p>
        </p:txBody>
      </p:sp>
      <p:sp>
        <p:nvSpPr>
          <p:cNvPr id="3" name="Rectangle 2">
            <a:extLst>
              <a:ext uri="{FF2B5EF4-FFF2-40B4-BE49-F238E27FC236}">
                <a16:creationId xmlns:a16="http://schemas.microsoft.com/office/drawing/2014/main" id="{0AB6798F-F401-49A8-8E85-1CA4A8A8831D}"/>
              </a:ext>
            </a:extLst>
          </p:cNvPr>
          <p:cNvSpPr/>
          <p:nvPr/>
        </p:nvSpPr>
        <p:spPr>
          <a:xfrm>
            <a:off x="838199" y="1137563"/>
            <a:ext cx="7870371" cy="5355312"/>
          </a:xfrm>
          <a:prstGeom prst="rect">
            <a:avLst/>
          </a:prstGeom>
          <a:ln>
            <a:solidFill>
              <a:schemeClr val="accent1"/>
            </a:solidFill>
          </a:ln>
        </p:spPr>
        <p:txBody>
          <a:bodyPr wrap="square">
            <a:spAutoFit/>
          </a:bodyPr>
          <a:lstStyle/>
          <a:p>
            <a:r>
              <a:rPr lang="en-AU" dirty="0">
                <a:solidFill>
                  <a:srgbClr val="000000"/>
                </a:solidFill>
                <a:latin typeface="Consolas" panose="020B0609020204030204" pitchFamily="49" charset="0"/>
              </a:rPr>
              <a:t>unsorted = </a:t>
            </a:r>
            <a:r>
              <a:rPr lang="en-AU" dirty="0" err="1">
                <a:solidFill>
                  <a:srgbClr val="6F008A"/>
                </a:solidFill>
                <a:latin typeface="Consolas" panose="020B0609020204030204" pitchFamily="49" charset="0"/>
              </a:rPr>
              <a:t>pd</a:t>
            </a:r>
            <a:r>
              <a:rPr lang="en-AU" dirty="0" err="1">
                <a:solidFill>
                  <a:srgbClr val="000000"/>
                </a:solidFill>
                <a:latin typeface="Consolas" panose="020B0609020204030204" pitchFamily="49" charset="0"/>
              </a:rPr>
              <a:t>.</a:t>
            </a:r>
            <a:r>
              <a:rPr lang="en-AU" dirty="0" err="1">
                <a:solidFill>
                  <a:srgbClr val="2B91AF"/>
                </a:solidFill>
                <a:latin typeface="Consolas" panose="020B0609020204030204" pitchFamily="49" charset="0"/>
              </a:rPr>
              <a:t>DataFrame</a:t>
            </a:r>
            <a:r>
              <a:rPr lang="en-AU"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dict</a:t>
            </a:r>
            <a:r>
              <a:rPr lang="nl-NL" dirty="0">
                <a:solidFill>
                  <a:srgbClr val="000000"/>
                </a:solidFill>
                <a:latin typeface="Consolas" panose="020B0609020204030204" pitchFamily="49" charset="0"/>
              </a:rPr>
              <a:t>(Id=[</a:t>
            </a:r>
            <a:r>
              <a:rPr lang="nl-NL" dirty="0">
                <a:solidFill>
                  <a:srgbClr val="A31515"/>
                </a:solidFill>
                <a:latin typeface="Consolas" panose="020B0609020204030204" pitchFamily="49" charset="0"/>
              </a:rPr>
              <a:t>'u123'</a:t>
            </a:r>
            <a:r>
              <a:rPr lang="nl-NL" dirty="0">
                <a:solidFill>
                  <a:srgbClr val="000000"/>
                </a:solidFill>
                <a:latin typeface="Consolas" panose="020B0609020204030204" pitchFamily="49" charset="0"/>
              </a:rPr>
              <a:t>, </a:t>
            </a:r>
            <a:r>
              <a:rPr lang="nl-NL" dirty="0">
                <a:solidFill>
                  <a:srgbClr val="A31515"/>
                </a:solidFill>
                <a:latin typeface="Consolas" panose="020B0609020204030204" pitchFamily="49" charset="0"/>
              </a:rPr>
              <a:t>'u124'</a:t>
            </a:r>
            <a:r>
              <a:rPr lang="nl-NL" dirty="0">
                <a:solidFill>
                  <a:srgbClr val="000000"/>
                </a:solidFill>
                <a:latin typeface="Consolas" panose="020B0609020204030204" pitchFamily="49" charset="0"/>
              </a:rPr>
              <a:t>, </a:t>
            </a:r>
            <a:r>
              <a:rPr lang="nl-NL" dirty="0">
                <a:solidFill>
                  <a:srgbClr val="A31515"/>
                </a:solidFill>
                <a:latin typeface="Consolas" panose="020B0609020204030204" pitchFamily="49" charset="0"/>
              </a:rPr>
              <a:t>'u125'</a:t>
            </a:r>
            <a:r>
              <a:rPr lang="nl-NL"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         A1=[12, 15, 12], </a:t>
            </a:r>
          </a:p>
          <a:p>
            <a:r>
              <a:rPr lang="en-AU" dirty="0">
                <a:solidFill>
                  <a:srgbClr val="000000"/>
                </a:solidFill>
                <a:latin typeface="Consolas" panose="020B0609020204030204" pitchFamily="49" charset="0"/>
              </a:rPr>
              <a:t>         A2=[14, 14, 11], </a:t>
            </a:r>
          </a:p>
          <a:p>
            <a:r>
              <a:rPr lang="en-AU" dirty="0">
                <a:solidFill>
                  <a:srgbClr val="000000"/>
                </a:solidFill>
                <a:latin typeface="Consolas" panose="020B0609020204030204" pitchFamily="49" charset="0"/>
              </a:rPr>
              <a:t>         FE=[50, 55, 54], </a:t>
            </a:r>
          </a:p>
          <a:p>
            <a:r>
              <a:rPr lang="en-AU" dirty="0">
                <a:solidFill>
                  <a:srgbClr val="000000"/>
                </a:solidFill>
                <a:latin typeface="Consolas" panose="020B0609020204030204" pitchFamily="49" charset="0"/>
              </a:rPr>
              <a:t>         Total=[76, 84, 77]))</a:t>
            </a:r>
          </a:p>
          <a:p>
            <a:r>
              <a:rPr lang="en-AU" dirty="0">
                <a:solidFill>
                  <a:srgbClr val="000000"/>
                </a:solidFill>
                <a:latin typeface="Consolas" panose="020B0609020204030204" pitchFamily="49" charset="0"/>
              </a:rPr>
              <a:t>print(unsorted)</a:t>
            </a:r>
          </a:p>
          <a:p>
            <a:endParaRPr lang="en-AU" dirty="0">
              <a:solidFill>
                <a:srgbClr val="000000"/>
              </a:solidFill>
              <a:latin typeface="Consolas" panose="020B0609020204030204" pitchFamily="49" charset="0"/>
            </a:endParaRPr>
          </a:p>
          <a:p>
            <a:r>
              <a:rPr lang="fr-FR" dirty="0" err="1">
                <a:solidFill>
                  <a:srgbClr val="000000"/>
                </a:solidFill>
                <a:latin typeface="Consolas" panose="020B0609020204030204" pitchFamily="49" charset="0"/>
              </a:rPr>
              <a:t>unsorted.loc</a:t>
            </a:r>
            <a:r>
              <a:rPr lang="fr-FR" dirty="0">
                <a:solidFill>
                  <a:srgbClr val="000000"/>
                </a:solidFill>
                <a:latin typeface="Consolas" panose="020B0609020204030204" pitchFamily="49" charset="0"/>
              </a:rPr>
              <a:t>[1, </a:t>
            </a:r>
            <a:r>
              <a:rPr lang="fr-FR" dirty="0">
                <a:solidFill>
                  <a:srgbClr val="A31515"/>
                </a:solidFill>
                <a:latin typeface="Consolas" panose="020B0609020204030204" pitchFamily="49" charset="0"/>
              </a:rPr>
              <a:t>'Total'</a:t>
            </a:r>
            <a:r>
              <a:rPr lang="fr-FR" dirty="0">
                <a:solidFill>
                  <a:srgbClr val="000000"/>
                </a:solidFill>
                <a:latin typeface="Consolas" panose="020B0609020204030204" pitchFamily="49" charset="0"/>
              </a:rPr>
              <a:t>] = 85  </a:t>
            </a:r>
            <a:endParaRPr lang="en-AU" dirty="0">
              <a:solidFill>
                <a:srgbClr val="000000"/>
              </a:solidFill>
              <a:latin typeface="Consolas" panose="020B0609020204030204" pitchFamily="49" charset="0"/>
            </a:endParaRPr>
          </a:p>
          <a:p>
            <a:r>
              <a:rPr lang="en-AU" dirty="0">
                <a:solidFill>
                  <a:srgbClr val="000000"/>
                </a:solidFill>
                <a:latin typeface="Consolas" panose="020B0609020204030204" pitchFamily="49" charset="0"/>
              </a:rPr>
              <a:t>print(unsorted)</a:t>
            </a:r>
          </a:p>
          <a:p>
            <a:endParaRPr lang="en-A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sorted1 = </a:t>
            </a:r>
            <a:r>
              <a:rPr lang="en-US" dirty="0" err="1">
                <a:solidFill>
                  <a:srgbClr val="000000"/>
                </a:solidFill>
                <a:latin typeface="Consolas" panose="020B0609020204030204" pitchFamily="49" charset="0"/>
              </a:rPr>
              <a:t>unsorted.sort_values</a:t>
            </a:r>
            <a:r>
              <a:rPr lang="en-US" dirty="0">
                <a:solidFill>
                  <a:srgbClr val="000000"/>
                </a:solidFill>
                <a:latin typeface="Consolas" panose="020B0609020204030204" pitchFamily="49" charset="0"/>
              </a:rPr>
              <a:t>(by=</a:t>
            </a:r>
            <a:r>
              <a:rPr lang="en-US" dirty="0">
                <a:solidFill>
                  <a:srgbClr val="A31515"/>
                </a:solidFill>
                <a:latin typeface="Consolas" panose="020B0609020204030204" pitchFamily="49" charset="0"/>
              </a:rPr>
              <a:t>'Total'</a:t>
            </a:r>
            <a:r>
              <a:rPr lang="en-US"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print(sorted1)</a:t>
            </a:r>
          </a:p>
          <a:p>
            <a:endParaRPr lang="en-A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sorted2 = </a:t>
            </a:r>
            <a:r>
              <a:rPr lang="en-US" dirty="0" err="1">
                <a:solidFill>
                  <a:srgbClr val="000000"/>
                </a:solidFill>
                <a:latin typeface="Consolas" panose="020B0609020204030204" pitchFamily="49" charset="0"/>
              </a:rPr>
              <a:t>unsorted.sort_values</a:t>
            </a:r>
            <a:r>
              <a:rPr lang="en-US" dirty="0">
                <a:solidFill>
                  <a:srgbClr val="000000"/>
                </a:solidFill>
                <a:latin typeface="Consolas" panose="020B0609020204030204" pitchFamily="49" charset="0"/>
              </a:rPr>
              <a:t>(by=</a:t>
            </a:r>
            <a:r>
              <a:rPr lang="en-US" dirty="0">
                <a:solidFill>
                  <a:srgbClr val="A31515"/>
                </a:solidFill>
                <a:latin typeface="Consolas" panose="020B0609020204030204" pitchFamily="49" charset="0"/>
              </a:rPr>
              <a:t>'Total'</a:t>
            </a:r>
            <a:r>
              <a:rPr lang="en-US" dirty="0">
                <a:solidFill>
                  <a:srgbClr val="000000"/>
                </a:solidFill>
                <a:latin typeface="Consolas" panose="020B0609020204030204" pitchFamily="49" charset="0"/>
              </a:rPr>
              <a:t>, ascending=</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print(sorted2)</a:t>
            </a:r>
          </a:p>
          <a:p>
            <a:endParaRPr lang="en-A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sorted3 = </a:t>
            </a:r>
            <a:r>
              <a:rPr lang="en-US" dirty="0" err="1">
                <a:solidFill>
                  <a:srgbClr val="000000"/>
                </a:solidFill>
                <a:latin typeface="Consolas" panose="020B0609020204030204" pitchFamily="49" charset="0"/>
              </a:rPr>
              <a:t>unsorted.sort_values</a:t>
            </a:r>
            <a:r>
              <a:rPr lang="en-US" dirty="0">
                <a:solidFill>
                  <a:srgbClr val="000000"/>
                </a:solidFill>
                <a:latin typeface="Consolas" panose="020B0609020204030204" pitchFamily="49" charset="0"/>
              </a:rPr>
              <a:t>(by=[</a:t>
            </a:r>
            <a:r>
              <a:rPr lang="en-US" dirty="0">
                <a:solidFill>
                  <a:srgbClr val="A31515"/>
                </a:solidFill>
                <a:latin typeface="Consolas" panose="020B0609020204030204" pitchFamily="49" charset="0"/>
              </a:rPr>
              <a:t>'A2'</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'Total'</a:t>
            </a:r>
            <a:r>
              <a:rPr lang="en-US"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print(sorted3)</a:t>
            </a:r>
          </a:p>
        </p:txBody>
      </p:sp>
      <p:pic>
        <p:nvPicPr>
          <p:cNvPr id="6" name="Picture 5">
            <a:extLst>
              <a:ext uri="{FF2B5EF4-FFF2-40B4-BE49-F238E27FC236}">
                <a16:creationId xmlns:a16="http://schemas.microsoft.com/office/drawing/2014/main" id="{73BBEF76-23CD-490D-B058-58D85C01514D}"/>
              </a:ext>
            </a:extLst>
          </p:cNvPr>
          <p:cNvPicPr>
            <a:picLocks noChangeAspect="1"/>
          </p:cNvPicPr>
          <p:nvPr/>
        </p:nvPicPr>
        <p:blipFill>
          <a:blip r:embed="rId2"/>
          <a:stretch>
            <a:fillRect/>
          </a:stretch>
        </p:blipFill>
        <p:spPr>
          <a:xfrm>
            <a:off x="8765720" y="1545080"/>
            <a:ext cx="2895600" cy="952500"/>
          </a:xfrm>
          <a:prstGeom prst="rect">
            <a:avLst/>
          </a:prstGeom>
        </p:spPr>
      </p:pic>
      <p:pic>
        <p:nvPicPr>
          <p:cNvPr id="11" name="Picture 10">
            <a:extLst>
              <a:ext uri="{FF2B5EF4-FFF2-40B4-BE49-F238E27FC236}">
                <a16:creationId xmlns:a16="http://schemas.microsoft.com/office/drawing/2014/main" id="{7FCD4D77-6B42-4300-84B1-39A07F1B2299}"/>
              </a:ext>
            </a:extLst>
          </p:cNvPr>
          <p:cNvPicPr>
            <a:picLocks noChangeAspect="1"/>
          </p:cNvPicPr>
          <p:nvPr/>
        </p:nvPicPr>
        <p:blipFill>
          <a:blip r:embed="rId3"/>
          <a:stretch>
            <a:fillRect/>
          </a:stretch>
        </p:blipFill>
        <p:spPr>
          <a:xfrm>
            <a:off x="8765720" y="2565570"/>
            <a:ext cx="2895600" cy="942975"/>
          </a:xfrm>
          <a:prstGeom prst="rect">
            <a:avLst/>
          </a:prstGeom>
        </p:spPr>
      </p:pic>
      <p:pic>
        <p:nvPicPr>
          <p:cNvPr id="12" name="Picture 11">
            <a:extLst>
              <a:ext uri="{FF2B5EF4-FFF2-40B4-BE49-F238E27FC236}">
                <a16:creationId xmlns:a16="http://schemas.microsoft.com/office/drawing/2014/main" id="{31A536D3-A594-4496-B6AC-992474E18426}"/>
              </a:ext>
            </a:extLst>
          </p:cNvPr>
          <p:cNvPicPr>
            <a:picLocks noChangeAspect="1"/>
          </p:cNvPicPr>
          <p:nvPr/>
        </p:nvPicPr>
        <p:blipFill>
          <a:blip r:embed="rId4"/>
          <a:stretch>
            <a:fillRect/>
          </a:stretch>
        </p:blipFill>
        <p:spPr>
          <a:xfrm>
            <a:off x="8765720" y="3566469"/>
            <a:ext cx="2895600" cy="933450"/>
          </a:xfrm>
          <a:prstGeom prst="rect">
            <a:avLst/>
          </a:prstGeom>
        </p:spPr>
      </p:pic>
      <p:pic>
        <p:nvPicPr>
          <p:cNvPr id="13" name="Picture 12">
            <a:extLst>
              <a:ext uri="{FF2B5EF4-FFF2-40B4-BE49-F238E27FC236}">
                <a16:creationId xmlns:a16="http://schemas.microsoft.com/office/drawing/2014/main" id="{5F720B64-107F-4404-9AF1-7ACAD9A50378}"/>
              </a:ext>
            </a:extLst>
          </p:cNvPr>
          <p:cNvPicPr>
            <a:picLocks noChangeAspect="1"/>
          </p:cNvPicPr>
          <p:nvPr/>
        </p:nvPicPr>
        <p:blipFill>
          <a:blip r:embed="rId5"/>
          <a:stretch>
            <a:fillRect/>
          </a:stretch>
        </p:blipFill>
        <p:spPr>
          <a:xfrm>
            <a:off x="8765720" y="4566183"/>
            <a:ext cx="2895600" cy="942975"/>
          </a:xfrm>
          <a:prstGeom prst="rect">
            <a:avLst/>
          </a:prstGeom>
        </p:spPr>
      </p:pic>
      <p:pic>
        <p:nvPicPr>
          <p:cNvPr id="14" name="Picture 13">
            <a:extLst>
              <a:ext uri="{FF2B5EF4-FFF2-40B4-BE49-F238E27FC236}">
                <a16:creationId xmlns:a16="http://schemas.microsoft.com/office/drawing/2014/main" id="{D883D709-D804-4641-96F2-CDF2BE606360}"/>
              </a:ext>
            </a:extLst>
          </p:cNvPr>
          <p:cNvPicPr>
            <a:picLocks noChangeAspect="1"/>
          </p:cNvPicPr>
          <p:nvPr/>
        </p:nvPicPr>
        <p:blipFill>
          <a:blip r:embed="rId6"/>
          <a:stretch>
            <a:fillRect/>
          </a:stretch>
        </p:blipFill>
        <p:spPr>
          <a:xfrm>
            <a:off x="8757011" y="5578475"/>
            <a:ext cx="2914650" cy="914400"/>
          </a:xfrm>
          <a:prstGeom prst="rect">
            <a:avLst/>
          </a:prstGeom>
        </p:spPr>
      </p:pic>
      <p:cxnSp>
        <p:nvCxnSpPr>
          <p:cNvPr id="18" name="Straight Arrow Connector 17">
            <a:extLst>
              <a:ext uri="{FF2B5EF4-FFF2-40B4-BE49-F238E27FC236}">
                <a16:creationId xmlns:a16="http://schemas.microsoft.com/office/drawing/2014/main" id="{8ED77743-5164-4838-9FB0-75C5025C31CC}"/>
              </a:ext>
            </a:extLst>
          </p:cNvPr>
          <p:cNvCxnSpPr>
            <a:cxnSpLocks/>
          </p:cNvCxnSpPr>
          <p:nvPr/>
        </p:nvCxnSpPr>
        <p:spPr>
          <a:xfrm flipV="1">
            <a:off x="2895600" y="2430129"/>
            <a:ext cx="5821679" cy="60692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1EF6AC5-4CC8-4129-BE3B-4CD0B657278D}"/>
              </a:ext>
            </a:extLst>
          </p:cNvPr>
          <p:cNvCxnSpPr>
            <a:cxnSpLocks/>
          </p:cNvCxnSpPr>
          <p:nvPr/>
        </p:nvCxnSpPr>
        <p:spPr>
          <a:xfrm flipV="1">
            <a:off x="2886891" y="3348433"/>
            <a:ext cx="5830388" cy="4725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674245E-7AA8-4F75-840E-8E98F30A1F1B}"/>
              </a:ext>
            </a:extLst>
          </p:cNvPr>
          <p:cNvCxnSpPr>
            <a:cxnSpLocks/>
          </p:cNvCxnSpPr>
          <p:nvPr/>
        </p:nvCxnSpPr>
        <p:spPr>
          <a:xfrm flipV="1">
            <a:off x="2769326" y="4353822"/>
            <a:ext cx="5947953" cy="29772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71BAEF7-F44A-4BBA-9CEB-08676C293CE1}"/>
              </a:ext>
            </a:extLst>
          </p:cNvPr>
          <p:cNvCxnSpPr>
            <a:cxnSpLocks/>
          </p:cNvCxnSpPr>
          <p:nvPr/>
        </p:nvCxnSpPr>
        <p:spPr>
          <a:xfrm flipV="1">
            <a:off x="2760617" y="5374313"/>
            <a:ext cx="5956662" cy="12372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D54054A-EFBB-446D-B152-8C5ACBA6D76C}"/>
              </a:ext>
            </a:extLst>
          </p:cNvPr>
          <p:cNvCxnSpPr>
            <a:cxnSpLocks/>
          </p:cNvCxnSpPr>
          <p:nvPr/>
        </p:nvCxnSpPr>
        <p:spPr>
          <a:xfrm flipV="1">
            <a:off x="2769326" y="6204917"/>
            <a:ext cx="5947953" cy="7876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0585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CSV</a:t>
            </a:r>
            <a:endParaRPr lang="en-AU" sz="4000" b="1" dirty="0">
              <a:solidFill>
                <a:srgbClr val="C00000"/>
              </a:solidFill>
            </a:endParaRPr>
          </a:p>
        </p:txBody>
      </p:sp>
      <p:sp>
        <p:nvSpPr>
          <p:cNvPr id="4" name="Rectangle 3">
            <a:extLst>
              <a:ext uri="{FF2B5EF4-FFF2-40B4-BE49-F238E27FC236}">
                <a16:creationId xmlns:a16="http://schemas.microsoft.com/office/drawing/2014/main" id="{C288751A-C728-49A7-8DFF-66E63E6B2C53}"/>
              </a:ext>
            </a:extLst>
          </p:cNvPr>
          <p:cNvSpPr/>
          <p:nvPr/>
        </p:nvSpPr>
        <p:spPr>
          <a:xfrm>
            <a:off x="838199" y="1120676"/>
            <a:ext cx="10607453" cy="3416320"/>
          </a:xfrm>
          <a:prstGeom prst="rect">
            <a:avLst/>
          </a:prstGeom>
          <a:ln>
            <a:solidFill>
              <a:schemeClr val="accent1"/>
            </a:solidFill>
          </a:ln>
        </p:spPr>
        <p:txBody>
          <a:bodyPr wrap="square">
            <a:spAutoFit/>
          </a:bodyPr>
          <a:lstStyle/>
          <a:p>
            <a:r>
              <a:rPr lang="en-AU" sz="2400" dirty="0">
                <a:solidFill>
                  <a:srgbClr val="0000FF"/>
                </a:solidFill>
                <a:latin typeface="Consolas" panose="020B0609020204030204" pitchFamily="49" charset="0"/>
              </a:rPr>
              <a:t>import</a:t>
            </a:r>
            <a:r>
              <a:rPr lang="en-AU" sz="2400" dirty="0">
                <a:solidFill>
                  <a:srgbClr val="000000"/>
                </a:solidFill>
                <a:latin typeface="Consolas" panose="020B0609020204030204" pitchFamily="49" charset="0"/>
              </a:rPr>
              <a:t> </a:t>
            </a:r>
            <a:r>
              <a:rPr lang="en-AU" sz="2400" dirty="0" err="1">
                <a:solidFill>
                  <a:srgbClr val="6F008A"/>
                </a:solidFill>
                <a:latin typeface="Consolas" panose="020B0609020204030204" pitchFamily="49" charset="0"/>
              </a:rPr>
              <a:t>tempfile</a:t>
            </a:r>
            <a:r>
              <a:rPr lang="en-AU" sz="2400" dirty="0">
                <a:solidFill>
                  <a:srgbClr val="000000"/>
                </a:solidFill>
                <a:latin typeface="Consolas" panose="020B0609020204030204" pitchFamily="49" charset="0"/>
              </a:rPr>
              <a:t>, </a:t>
            </a:r>
            <a:r>
              <a:rPr lang="en-AU" sz="2400" dirty="0" err="1">
                <a:solidFill>
                  <a:srgbClr val="6F008A"/>
                </a:solidFill>
                <a:latin typeface="Consolas" panose="020B0609020204030204" pitchFamily="49" charset="0"/>
              </a:rPr>
              <a:t>os</a:t>
            </a:r>
            <a:r>
              <a:rPr lang="en-AU" sz="2400" dirty="0" err="1">
                <a:solidFill>
                  <a:srgbClr val="000000"/>
                </a:solidFill>
                <a:latin typeface="Consolas" panose="020B0609020204030204" pitchFamily="49" charset="0"/>
              </a:rPr>
              <a:t>.</a:t>
            </a:r>
            <a:r>
              <a:rPr lang="en-AU" sz="2400" dirty="0" err="1">
                <a:solidFill>
                  <a:srgbClr val="6F008A"/>
                </a:solidFill>
                <a:latin typeface="Consolas" panose="020B0609020204030204" pitchFamily="49" charset="0"/>
              </a:rPr>
              <a:t>path</a:t>
            </a:r>
            <a:endParaRPr lang="en-AU" sz="2400" dirty="0">
              <a:solidFill>
                <a:srgbClr val="6F008A"/>
              </a:solidFill>
              <a:latin typeface="Consolas" panose="020B0609020204030204" pitchFamily="49" charset="0"/>
            </a:endParaRPr>
          </a:p>
          <a:p>
            <a:endParaRPr lang="en-AU" sz="2400" dirty="0">
              <a:solidFill>
                <a:srgbClr val="000000"/>
              </a:solidFill>
              <a:latin typeface="Consolas" panose="020B0609020204030204" pitchFamily="49" charset="0"/>
            </a:endParaRPr>
          </a:p>
          <a:p>
            <a:r>
              <a:rPr lang="en-AU" sz="2400" dirty="0" err="1">
                <a:solidFill>
                  <a:srgbClr val="000000"/>
                </a:solidFill>
                <a:latin typeface="Consolas" panose="020B0609020204030204" pitchFamily="49" charset="0"/>
              </a:rPr>
              <a:t>tmpdir</a:t>
            </a:r>
            <a:r>
              <a:rPr lang="en-AU" sz="2400" dirty="0">
                <a:solidFill>
                  <a:srgbClr val="000000"/>
                </a:solidFill>
                <a:latin typeface="Consolas" panose="020B0609020204030204" pitchFamily="49" charset="0"/>
              </a:rPr>
              <a:t> = </a:t>
            </a:r>
            <a:r>
              <a:rPr lang="en-AU" sz="2400" dirty="0" err="1">
                <a:solidFill>
                  <a:srgbClr val="6F008A"/>
                </a:solidFill>
                <a:latin typeface="Consolas" panose="020B0609020204030204" pitchFamily="49" charset="0"/>
              </a:rPr>
              <a:t>tempfile</a:t>
            </a:r>
            <a:r>
              <a:rPr lang="en-AU" sz="2400" dirty="0" err="1">
                <a:solidFill>
                  <a:srgbClr val="000000"/>
                </a:solidFill>
                <a:latin typeface="Consolas" panose="020B0609020204030204" pitchFamily="49" charset="0"/>
              </a:rPr>
              <a:t>.gettempdir</a:t>
            </a:r>
            <a:r>
              <a:rPr lang="en-AU" sz="2400" dirty="0">
                <a:solidFill>
                  <a:srgbClr val="000000"/>
                </a:solidFill>
                <a:latin typeface="Consolas" panose="020B0609020204030204" pitchFamily="49" charset="0"/>
              </a:rPr>
              <a:t>()</a:t>
            </a:r>
          </a:p>
          <a:p>
            <a:r>
              <a:rPr lang="en-AU" sz="2400" dirty="0" err="1">
                <a:solidFill>
                  <a:srgbClr val="000000"/>
                </a:solidFill>
                <a:latin typeface="Consolas" panose="020B0609020204030204" pitchFamily="49" charset="0"/>
              </a:rPr>
              <a:t>csv_filename</a:t>
            </a:r>
            <a:r>
              <a:rPr lang="en-AU" sz="2400" dirty="0">
                <a:solidFill>
                  <a:srgbClr val="000000"/>
                </a:solidFill>
                <a:latin typeface="Consolas" panose="020B0609020204030204" pitchFamily="49" charset="0"/>
              </a:rPr>
              <a:t> = </a:t>
            </a:r>
            <a:r>
              <a:rPr lang="en-AU" sz="2400" dirty="0" err="1">
                <a:solidFill>
                  <a:srgbClr val="6F008A"/>
                </a:solidFill>
                <a:latin typeface="Consolas" panose="020B0609020204030204" pitchFamily="49" charset="0"/>
              </a:rPr>
              <a:t>os</a:t>
            </a:r>
            <a:r>
              <a:rPr lang="en-AU" sz="2400" dirty="0" err="1">
                <a:solidFill>
                  <a:srgbClr val="000000"/>
                </a:solidFill>
                <a:latin typeface="Consolas" panose="020B0609020204030204" pitchFamily="49" charset="0"/>
              </a:rPr>
              <a:t>.</a:t>
            </a:r>
            <a:r>
              <a:rPr lang="en-AU" sz="2400" dirty="0" err="1">
                <a:solidFill>
                  <a:srgbClr val="6F008A"/>
                </a:solidFill>
                <a:latin typeface="Consolas" panose="020B0609020204030204" pitchFamily="49" charset="0"/>
              </a:rPr>
              <a:t>path</a:t>
            </a:r>
            <a:r>
              <a:rPr lang="en-AU" sz="2400" dirty="0" err="1">
                <a:solidFill>
                  <a:srgbClr val="000000"/>
                </a:solidFill>
                <a:latin typeface="Consolas" panose="020B0609020204030204" pitchFamily="49" charset="0"/>
              </a:rPr>
              <a:t>.join</a:t>
            </a:r>
            <a:r>
              <a:rPr lang="en-AU" sz="2400" dirty="0">
                <a:solidFill>
                  <a:srgbClr val="000000"/>
                </a:solidFill>
                <a:latin typeface="Consolas" panose="020B0609020204030204" pitchFamily="49" charset="0"/>
              </a:rPr>
              <a:t>(</a:t>
            </a:r>
            <a:r>
              <a:rPr lang="en-AU" sz="2400" dirty="0" err="1">
                <a:solidFill>
                  <a:srgbClr val="000000"/>
                </a:solidFill>
                <a:latin typeface="Consolas" panose="020B0609020204030204" pitchFamily="49" charset="0"/>
              </a:rPr>
              <a:t>tmpdir</a:t>
            </a:r>
            <a:r>
              <a:rPr lang="en-AU" sz="2400" dirty="0">
                <a:solidFill>
                  <a:srgbClr val="000000"/>
                </a:solidFill>
                <a:latin typeface="Consolas" panose="020B0609020204030204" pitchFamily="49" charset="0"/>
              </a:rPr>
              <a:t>, </a:t>
            </a:r>
            <a:r>
              <a:rPr lang="en-AU" sz="2400" dirty="0">
                <a:solidFill>
                  <a:srgbClr val="A31515"/>
                </a:solidFill>
                <a:latin typeface="Consolas" panose="020B0609020204030204" pitchFamily="49" charset="0"/>
              </a:rPr>
              <a:t>"sorted3.csv"</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a:t>
            </a:r>
            <a:r>
              <a:rPr lang="en-AU" sz="2400" dirty="0" err="1">
                <a:solidFill>
                  <a:srgbClr val="000000"/>
                </a:solidFill>
                <a:latin typeface="Consolas" panose="020B0609020204030204" pitchFamily="49" charset="0"/>
              </a:rPr>
              <a:t>tmpdir</a:t>
            </a:r>
            <a:r>
              <a:rPr lang="en-AU" sz="2400" dirty="0">
                <a:solidFill>
                  <a:srgbClr val="000000"/>
                </a:solidFill>
                <a:latin typeface="Consolas" panose="020B0609020204030204" pitchFamily="49" charset="0"/>
              </a:rPr>
              <a:t>)</a:t>
            </a:r>
          </a:p>
          <a:p>
            <a:endParaRPr lang="en-AU"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sorted3.to_csv(</a:t>
            </a:r>
            <a:r>
              <a:rPr lang="en-US" sz="2400" dirty="0" err="1">
                <a:solidFill>
                  <a:srgbClr val="000000"/>
                </a:solidFill>
                <a:latin typeface="Consolas" panose="020B0609020204030204" pitchFamily="49" charset="0"/>
              </a:rPr>
              <a:t>csv_filename</a:t>
            </a:r>
            <a:r>
              <a:rPr lang="en-US" sz="2400" dirty="0">
                <a:solidFill>
                  <a:srgbClr val="000000"/>
                </a:solidFill>
                <a:latin typeface="Consolas" panose="020B0609020204030204" pitchFamily="49" charset="0"/>
              </a:rPr>
              <a:t>, index=</a:t>
            </a:r>
            <a:r>
              <a:rPr lang="en-US" sz="2400" dirty="0">
                <a:solidFill>
                  <a:srgbClr val="0000FF"/>
                </a:solidFill>
                <a:latin typeface="Consolas" panose="020B0609020204030204" pitchFamily="49" charset="0"/>
              </a:rPr>
              <a:t>False</a:t>
            </a:r>
            <a:r>
              <a:rPr lang="en-US" sz="2400" dirty="0">
                <a:solidFill>
                  <a:srgbClr val="000000"/>
                </a:solidFill>
                <a:latin typeface="Consolas" panose="020B0609020204030204" pitchFamily="49" charset="0"/>
              </a:rPr>
              <a:t>)</a:t>
            </a:r>
          </a:p>
          <a:p>
            <a:r>
              <a:rPr lang="en-AU" sz="2400" dirty="0" err="1">
                <a:solidFill>
                  <a:srgbClr val="000000"/>
                </a:solidFill>
                <a:latin typeface="Consolas" panose="020B0609020204030204" pitchFamily="49" charset="0"/>
              </a:rPr>
              <a:t>input_csv</a:t>
            </a:r>
            <a:r>
              <a:rPr lang="en-AU" sz="2400" dirty="0">
                <a:solidFill>
                  <a:srgbClr val="000000"/>
                </a:solidFill>
                <a:latin typeface="Consolas" panose="020B0609020204030204" pitchFamily="49" charset="0"/>
              </a:rPr>
              <a:t> = </a:t>
            </a:r>
            <a:r>
              <a:rPr lang="en-AU" sz="2400" b="1" dirty="0" err="1">
                <a:solidFill>
                  <a:srgbClr val="6F008A"/>
                </a:solidFill>
                <a:latin typeface="Consolas" panose="020B0609020204030204" pitchFamily="49" charset="0"/>
              </a:rPr>
              <a:t>pd</a:t>
            </a:r>
            <a:r>
              <a:rPr lang="en-AU" sz="2400" b="1" dirty="0" err="1">
                <a:solidFill>
                  <a:srgbClr val="000000"/>
                </a:solidFill>
                <a:latin typeface="Consolas" panose="020B0609020204030204" pitchFamily="49" charset="0"/>
              </a:rPr>
              <a:t>.read_csv</a:t>
            </a:r>
            <a:r>
              <a:rPr lang="en-AU" sz="2400" dirty="0">
                <a:solidFill>
                  <a:srgbClr val="000000"/>
                </a:solidFill>
                <a:latin typeface="Consolas" panose="020B0609020204030204" pitchFamily="49" charset="0"/>
              </a:rPr>
              <a:t>(</a:t>
            </a:r>
            <a:r>
              <a:rPr lang="en-AU" sz="2400" dirty="0" err="1">
                <a:solidFill>
                  <a:srgbClr val="000000"/>
                </a:solidFill>
                <a:latin typeface="Consolas" panose="020B0609020204030204" pitchFamily="49" charset="0"/>
              </a:rPr>
              <a:t>csv_filename</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a:t>
            </a:r>
            <a:r>
              <a:rPr lang="en-AU" sz="2400" dirty="0" err="1">
                <a:solidFill>
                  <a:srgbClr val="000000"/>
                </a:solidFill>
                <a:latin typeface="Consolas" panose="020B0609020204030204" pitchFamily="49" charset="0"/>
              </a:rPr>
              <a:t>input_csv</a:t>
            </a:r>
            <a:r>
              <a:rPr lang="en-AU" sz="2400" dirty="0">
                <a:solidFill>
                  <a:srgbClr val="000000"/>
                </a:solidFill>
                <a:latin typeface="Consolas" panose="020B0609020204030204" pitchFamily="49" charset="0"/>
              </a:rPr>
              <a:t>)</a:t>
            </a:r>
          </a:p>
        </p:txBody>
      </p:sp>
      <p:pic>
        <p:nvPicPr>
          <p:cNvPr id="5" name="Picture 4">
            <a:extLst>
              <a:ext uri="{FF2B5EF4-FFF2-40B4-BE49-F238E27FC236}">
                <a16:creationId xmlns:a16="http://schemas.microsoft.com/office/drawing/2014/main" id="{1FA4B348-5E03-42AB-8830-1AF70CFE8E24}"/>
              </a:ext>
            </a:extLst>
          </p:cNvPr>
          <p:cNvPicPr>
            <a:picLocks noChangeAspect="1"/>
          </p:cNvPicPr>
          <p:nvPr/>
        </p:nvPicPr>
        <p:blipFill>
          <a:blip r:embed="rId2"/>
          <a:stretch>
            <a:fillRect/>
          </a:stretch>
        </p:blipFill>
        <p:spPr>
          <a:xfrm>
            <a:off x="838199" y="4683189"/>
            <a:ext cx="5357328" cy="1557005"/>
          </a:xfrm>
          <a:prstGeom prst="rect">
            <a:avLst/>
          </a:prstGeom>
        </p:spPr>
      </p:pic>
      <p:pic>
        <p:nvPicPr>
          <p:cNvPr id="7" name="Picture 6">
            <a:extLst>
              <a:ext uri="{FF2B5EF4-FFF2-40B4-BE49-F238E27FC236}">
                <a16:creationId xmlns:a16="http://schemas.microsoft.com/office/drawing/2014/main" id="{7E342390-7A67-4881-92C6-854D6263AFE0}"/>
              </a:ext>
            </a:extLst>
          </p:cNvPr>
          <p:cNvPicPr>
            <a:picLocks noChangeAspect="1"/>
          </p:cNvPicPr>
          <p:nvPr/>
        </p:nvPicPr>
        <p:blipFill>
          <a:blip r:embed="rId3"/>
          <a:stretch>
            <a:fillRect/>
          </a:stretch>
        </p:blipFill>
        <p:spPr>
          <a:xfrm>
            <a:off x="6335485" y="4683189"/>
            <a:ext cx="5110167" cy="1557004"/>
          </a:xfrm>
          <a:prstGeom prst="rect">
            <a:avLst/>
          </a:prstGeom>
        </p:spPr>
      </p:pic>
      <p:cxnSp>
        <p:nvCxnSpPr>
          <p:cNvPr id="17" name="Straight Arrow Connector 16">
            <a:extLst>
              <a:ext uri="{FF2B5EF4-FFF2-40B4-BE49-F238E27FC236}">
                <a16:creationId xmlns:a16="http://schemas.microsoft.com/office/drawing/2014/main" id="{B049337C-45D9-477A-AA21-2D45626DEFE8}"/>
              </a:ext>
            </a:extLst>
          </p:cNvPr>
          <p:cNvCxnSpPr>
            <a:cxnSpLocks/>
            <a:endCxn id="7" idx="0"/>
          </p:cNvCxnSpPr>
          <p:nvPr/>
        </p:nvCxnSpPr>
        <p:spPr>
          <a:xfrm>
            <a:off x="8192278" y="2659224"/>
            <a:ext cx="698291" cy="20239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752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Excel</a:t>
            </a:r>
            <a:endParaRPr lang="en-AU" sz="4000" b="1" dirty="0">
              <a:solidFill>
                <a:srgbClr val="C00000"/>
              </a:solidFill>
            </a:endParaRPr>
          </a:p>
        </p:txBody>
      </p:sp>
      <p:pic>
        <p:nvPicPr>
          <p:cNvPr id="5" name="Picture 4">
            <a:extLst>
              <a:ext uri="{FF2B5EF4-FFF2-40B4-BE49-F238E27FC236}">
                <a16:creationId xmlns:a16="http://schemas.microsoft.com/office/drawing/2014/main" id="{1FA4B348-5E03-42AB-8830-1AF70CFE8E24}"/>
              </a:ext>
            </a:extLst>
          </p:cNvPr>
          <p:cNvPicPr>
            <a:picLocks noChangeAspect="1"/>
          </p:cNvPicPr>
          <p:nvPr/>
        </p:nvPicPr>
        <p:blipFill>
          <a:blip r:embed="rId2"/>
          <a:stretch>
            <a:fillRect/>
          </a:stretch>
        </p:blipFill>
        <p:spPr>
          <a:xfrm>
            <a:off x="838199" y="4832485"/>
            <a:ext cx="5357328" cy="1557005"/>
          </a:xfrm>
          <a:prstGeom prst="rect">
            <a:avLst/>
          </a:prstGeom>
        </p:spPr>
      </p:pic>
      <p:pic>
        <p:nvPicPr>
          <p:cNvPr id="7" name="Picture 6">
            <a:extLst>
              <a:ext uri="{FF2B5EF4-FFF2-40B4-BE49-F238E27FC236}">
                <a16:creationId xmlns:a16="http://schemas.microsoft.com/office/drawing/2014/main" id="{7E342390-7A67-4881-92C6-854D6263AFE0}"/>
              </a:ext>
            </a:extLst>
          </p:cNvPr>
          <p:cNvPicPr>
            <a:picLocks noChangeAspect="1"/>
          </p:cNvPicPr>
          <p:nvPr/>
        </p:nvPicPr>
        <p:blipFill>
          <a:blip r:embed="rId3"/>
          <a:stretch>
            <a:fillRect/>
          </a:stretch>
        </p:blipFill>
        <p:spPr>
          <a:xfrm>
            <a:off x="6335485" y="4832485"/>
            <a:ext cx="5110167" cy="1557004"/>
          </a:xfrm>
          <a:prstGeom prst="rect">
            <a:avLst/>
          </a:prstGeom>
        </p:spPr>
      </p:pic>
      <p:cxnSp>
        <p:nvCxnSpPr>
          <p:cNvPr id="17" name="Straight Arrow Connector 16">
            <a:extLst>
              <a:ext uri="{FF2B5EF4-FFF2-40B4-BE49-F238E27FC236}">
                <a16:creationId xmlns:a16="http://schemas.microsoft.com/office/drawing/2014/main" id="{B049337C-45D9-477A-AA21-2D45626DEFE8}"/>
              </a:ext>
            </a:extLst>
          </p:cNvPr>
          <p:cNvCxnSpPr>
            <a:cxnSpLocks/>
            <a:endCxn id="7" idx="0"/>
          </p:cNvCxnSpPr>
          <p:nvPr/>
        </p:nvCxnSpPr>
        <p:spPr>
          <a:xfrm>
            <a:off x="7921690" y="2584580"/>
            <a:ext cx="968879" cy="22479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D55CD084-FD24-4362-BBC7-94D9EA7069DC}"/>
              </a:ext>
            </a:extLst>
          </p:cNvPr>
          <p:cNvSpPr/>
          <p:nvPr/>
        </p:nvSpPr>
        <p:spPr>
          <a:xfrm>
            <a:off x="838198" y="1132050"/>
            <a:ext cx="10607453" cy="3631763"/>
          </a:xfrm>
          <a:prstGeom prst="rect">
            <a:avLst/>
          </a:prstGeom>
          <a:ln>
            <a:solidFill>
              <a:schemeClr val="accent1"/>
            </a:solidFill>
          </a:ln>
        </p:spPr>
        <p:txBody>
          <a:bodyPr wrap="square">
            <a:spAutoFit/>
          </a:bodyPr>
          <a:lstStyle/>
          <a:p>
            <a:r>
              <a:rPr lang="en-AU" sz="2300" dirty="0">
                <a:solidFill>
                  <a:srgbClr val="008000"/>
                </a:solidFill>
                <a:latin typeface="Consolas" panose="020B0609020204030204" pitchFamily="49" charset="0"/>
              </a:rPr>
              <a:t>#Excel</a:t>
            </a:r>
            <a:endParaRPr lang="en-AU" sz="2300" dirty="0">
              <a:solidFill>
                <a:srgbClr val="000000"/>
              </a:solidFill>
              <a:latin typeface="Consolas" panose="020B0609020204030204" pitchFamily="49" charset="0"/>
            </a:endParaRPr>
          </a:p>
          <a:p>
            <a:r>
              <a:rPr lang="en-AU" sz="2300" dirty="0">
                <a:solidFill>
                  <a:srgbClr val="0000FF"/>
                </a:solidFill>
                <a:latin typeface="Consolas" panose="020B0609020204030204" pitchFamily="49" charset="0"/>
              </a:rPr>
              <a:t>import</a:t>
            </a:r>
            <a:r>
              <a:rPr lang="en-AU" sz="2300" dirty="0">
                <a:solidFill>
                  <a:srgbClr val="000000"/>
                </a:solidFill>
                <a:latin typeface="Consolas" panose="020B0609020204030204" pitchFamily="49" charset="0"/>
              </a:rPr>
              <a:t> </a:t>
            </a:r>
            <a:r>
              <a:rPr lang="en-AU" sz="2300" dirty="0" err="1">
                <a:solidFill>
                  <a:srgbClr val="6F008A"/>
                </a:solidFill>
                <a:latin typeface="Consolas" panose="020B0609020204030204" pitchFamily="49" charset="0"/>
              </a:rPr>
              <a:t>tempfile</a:t>
            </a:r>
            <a:r>
              <a:rPr lang="en-AU" sz="2300" dirty="0">
                <a:solidFill>
                  <a:srgbClr val="000000"/>
                </a:solidFill>
                <a:latin typeface="Consolas" panose="020B0609020204030204" pitchFamily="49" charset="0"/>
              </a:rPr>
              <a:t>, </a:t>
            </a:r>
            <a:r>
              <a:rPr lang="en-AU" sz="2300" dirty="0" err="1">
                <a:solidFill>
                  <a:srgbClr val="6F008A"/>
                </a:solidFill>
                <a:latin typeface="Consolas" panose="020B0609020204030204" pitchFamily="49" charset="0"/>
              </a:rPr>
              <a:t>os</a:t>
            </a:r>
            <a:r>
              <a:rPr lang="en-AU" sz="2300" dirty="0" err="1">
                <a:solidFill>
                  <a:srgbClr val="000000"/>
                </a:solidFill>
                <a:latin typeface="Consolas" panose="020B0609020204030204" pitchFamily="49" charset="0"/>
              </a:rPr>
              <a:t>.</a:t>
            </a:r>
            <a:r>
              <a:rPr lang="en-AU" sz="2300" dirty="0" err="1">
                <a:solidFill>
                  <a:srgbClr val="6F008A"/>
                </a:solidFill>
                <a:latin typeface="Consolas" panose="020B0609020204030204" pitchFamily="49" charset="0"/>
              </a:rPr>
              <a:t>path</a:t>
            </a:r>
            <a:endParaRPr lang="en-AU" sz="2300" dirty="0">
              <a:solidFill>
                <a:srgbClr val="000000"/>
              </a:solidFill>
              <a:latin typeface="Consolas" panose="020B0609020204030204" pitchFamily="49" charset="0"/>
            </a:endParaRPr>
          </a:p>
          <a:p>
            <a:r>
              <a:rPr lang="en-AU" sz="2300" dirty="0" err="1">
                <a:solidFill>
                  <a:srgbClr val="000000"/>
                </a:solidFill>
                <a:latin typeface="Consolas" panose="020B0609020204030204" pitchFamily="49" charset="0"/>
              </a:rPr>
              <a:t>tmpdir</a:t>
            </a:r>
            <a:r>
              <a:rPr lang="en-AU" sz="2300" dirty="0">
                <a:solidFill>
                  <a:srgbClr val="000000"/>
                </a:solidFill>
                <a:latin typeface="Consolas" panose="020B0609020204030204" pitchFamily="49" charset="0"/>
              </a:rPr>
              <a:t> = </a:t>
            </a:r>
            <a:r>
              <a:rPr lang="en-AU" sz="2300" dirty="0" err="1">
                <a:solidFill>
                  <a:srgbClr val="6F008A"/>
                </a:solidFill>
                <a:latin typeface="Consolas" panose="020B0609020204030204" pitchFamily="49" charset="0"/>
              </a:rPr>
              <a:t>tempfile</a:t>
            </a:r>
            <a:r>
              <a:rPr lang="en-AU" sz="2300" dirty="0" err="1">
                <a:solidFill>
                  <a:srgbClr val="000000"/>
                </a:solidFill>
                <a:latin typeface="Consolas" panose="020B0609020204030204" pitchFamily="49" charset="0"/>
              </a:rPr>
              <a:t>.gettempdir</a:t>
            </a:r>
            <a:r>
              <a:rPr lang="en-AU" sz="2300" dirty="0">
                <a:solidFill>
                  <a:srgbClr val="000000"/>
                </a:solidFill>
                <a:latin typeface="Consolas" panose="020B0609020204030204" pitchFamily="49" charset="0"/>
              </a:rPr>
              <a:t>()</a:t>
            </a:r>
          </a:p>
          <a:p>
            <a:r>
              <a:rPr lang="en-AU" sz="2300" dirty="0" err="1">
                <a:solidFill>
                  <a:srgbClr val="000000"/>
                </a:solidFill>
                <a:latin typeface="Consolas" panose="020B0609020204030204" pitchFamily="49" charset="0"/>
              </a:rPr>
              <a:t>excel_filename</a:t>
            </a:r>
            <a:r>
              <a:rPr lang="en-AU" sz="2300" dirty="0">
                <a:solidFill>
                  <a:srgbClr val="000000"/>
                </a:solidFill>
                <a:latin typeface="Consolas" panose="020B0609020204030204" pitchFamily="49" charset="0"/>
              </a:rPr>
              <a:t> = </a:t>
            </a:r>
            <a:r>
              <a:rPr lang="en-AU" sz="2300" dirty="0" err="1">
                <a:solidFill>
                  <a:srgbClr val="6F008A"/>
                </a:solidFill>
                <a:latin typeface="Consolas" panose="020B0609020204030204" pitchFamily="49" charset="0"/>
              </a:rPr>
              <a:t>os</a:t>
            </a:r>
            <a:r>
              <a:rPr lang="en-AU" sz="2300" dirty="0" err="1">
                <a:solidFill>
                  <a:srgbClr val="000000"/>
                </a:solidFill>
                <a:latin typeface="Consolas" panose="020B0609020204030204" pitchFamily="49" charset="0"/>
              </a:rPr>
              <a:t>.</a:t>
            </a:r>
            <a:r>
              <a:rPr lang="en-AU" sz="2300" dirty="0" err="1">
                <a:solidFill>
                  <a:srgbClr val="6F008A"/>
                </a:solidFill>
                <a:latin typeface="Consolas" panose="020B0609020204030204" pitchFamily="49" charset="0"/>
              </a:rPr>
              <a:t>path</a:t>
            </a:r>
            <a:r>
              <a:rPr lang="en-AU" sz="2300" dirty="0" err="1">
                <a:solidFill>
                  <a:srgbClr val="000000"/>
                </a:solidFill>
                <a:latin typeface="Consolas" panose="020B0609020204030204" pitchFamily="49" charset="0"/>
              </a:rPr>
              <a:t>.join</a:t>
            </a:r>
            <a:r>
              <a:rPr lang="en-AU" sz="2300" dirty="0">
                <a:solidFill>
                  <a:srgbClr val="000000"/>
                </a:solidFill>
                <a:latin typeface="Consolas" panose="020B0609020204030204" pitchFamily="49" charset="0"/>
              </a:rPr>
              <a:t>(</a:t>
            </a:r>
            <a:r>
              <a:rPr lang="en-AU" sz="2300" dirty="0" err="1">
                <a:solidFill>
                  <a:srgbClr val="000000"/>
                </a:solidFill>
                <a:latin typeface="Consolas" panose="020B0609020204030204" pitchFamily="49" charset="0"/>
              </a:rPr>
              <a:t>tmpdir</a:t>
            </a:r>
            <a:r>
              <a:rPr lang="en-AU" sz="2300" dirty="0">
                <a:solidFill>
                  <a:srgbClr val="000000"/>
                </a:solidFill>
                <a:latin typeface="Consolas" panose="020B0609020204030204" pitchFamily="49" charset="0"/>
              </a:rPr>
              <a:t>, </a:t>
            </a:r>
            <a:r>
              <a:rPr lang="en-AU" sz="2300" dirty="0">
                <a:solidFill>
                  <a:srgbClr val="A31515"/>
                </a:solidFill>
                <a:latin typeface="Consolas" panose="020B0609020204030204" pitchFamily="49" charset="0"/>
              </a:rPr>
              <a:t>"results.xlsx"</a:t>
            </a:r>
            <a:r>
              <a:rPr lang="en-AU" sz="2300" dirty="0">
                <a:solidFill>
                  <a:srgbClr val="000000"/>
                </a:solidFill>
                <a:latin typeface="Consolas" panose="020B0609020204030204" pitchFamily="49" charset="0"/>
              </a:rPr>
              <a:t>)</a:t>
            </a:r>
          </a:p>
          <a:p>
            <a:r>
              <a:rPr lang="en-AU" sz="2300" dirty="0">
                <a:solidFill>
                  <a:srgbClr val="000000"/>
                </a:solidFill>
                <a:latin typeface="Consolas" panose="020B0609020204030204" pitchFamily="49" charset="0"/>
              </a:rPr>
              <a:t>print(</a:t>
            </a:r>
            <a:r>
              <a:rPr lang="en-AU" sz="2300" dirty="0" err="1">
                <a:solidFill>
                  <a:srgbClr val="000000"/>
                </a:solidFill>
                <a:latin typeface="Consolas" panose="020B0609020204030204" pitchFamily="49" charset="0"/>
              </a:rPr>
              <a:t>tmpdir</a:t>
            </a:r>
            <a:r>
              <a:rPr lang="en-AU" sz="2300" dirty="0">
                <a:solidFill>
                  <a:srgbClr val="000000"/>
                </a:solidFill>
                <a:latin typeface="Consolas" panose="020B0609020204030204" pitchFamily="49" charset="0"/>
              </a:rPr>
              <a:t>)</a:t>
            </a:r>
          </a:p>
          <a:p>
            <a:r>
              <a:rPr lang="en-US" sz="2300" dirty="0">
                <a:solidFill>
                  <a:srgbClr val="000000"/>
                </a:solidFill>
                <a:latin typeface="Consolas" panose="020B0609020204030204" pitchFamily="49" charset="0"/>
              </a:rPr>
              <a:t>sorted3.to_excel(</a:t>
            </a:r>
            <a:r>
              <a:rPr lang="en-US" sz="2300" dirty="0" err="1">
                <a:solidFill>
                  <a:srgbClr val="000000"/>
                </a:solidFill>
                <a:latin typeface="Consolas" panose="020B0609020204030204" pitchFamily="49" charset="0"/>
              </a:rPr>
              <a:t>excel_filename</a:t>
            </a: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sheet_name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'sorted3'</a:t>
            </a:r>
            <a:r>
              <a:rPr lang="en-US" sz="2300" dirty="0">
                <a:solidFill>
                  <a:srgbClr val="000000"/>
                </a:solidFill>
                <a:latin typeface="Consolas" panose="020B0609020204030204" pitchFamily="49" charset="0"/>
              </a:rPr>
              <a:t>, index=</a:t>
            </a:r>
            <a:r>
              <a:rPr lang="en-US" sz="2300" dirty="0">
                <a:solidFill>
                  <a:srgbClr val="0000FF"/>
                </a:solidFill>
                <a:latin typeface="Consolas" panose="020B0609020204030204" pitchFamily="49" charset="0"/>
              </a:rPr>
              <a:t>False</a:t>
            </a:r>
            <a:r>
              <a:rPr lang="en-US" sz="2300" dirty="0">
                <a:solidFill>
                  <a:srgbClr val="000000"/>
                </a:solidFill>
                <a:latin typeface="Consolas" panose="020B0609020204030204" pitchFamily="49" charset="0"/>
              </a:rPr>
              <a:t>)</a:t>
            </a:r>
          </a:p>
          <a:p>
            <a:r>
              <a:rPr lang="en-US" sz="2300" dirty="0" err="1">
                <a:solidFill>
                  <a:srgbClr val="000000"/>
                </a:solidFill>
                <a:latin typeface="Consolas" panose="020B0609020204030204" pitchFamily="49" charset="0"/>
              </a:rPr>
              <a:t>input_sorted_excel_sheet</a:t>
            </a:r>
            <a:r>
              <a:rPr lang="en-US" sz="2300" dirty="0">
                <a:solidFill>
                  <a:srgbClr val="000000"/>
                </a:solidFill>
                <a:latin typeface="Consolas" panose="020B0609020204030204" pitchFamily="49" charset="0"/>
              </a:rPr>
              <a:t> = </a:t>
            </a:r>
            <a:r>
              <a:rPr lang="en-US" sz="2300" dirty="0" err="1">
                <a:solidFill>
                  <a:srgbClr val="6F008A"/>
                </a:solidFill>
                <a:latin typeface="Consolas" panose="020B0609020204030204" pitchFamily="49" charset="0"/>
              </a:rPr>
              <a:t>pd</a:t>
            </a:r>
            <a:r>
              <a:rPr lang="en-US" sz="2300" dirty="0" err="1">
                <a:solidFill>
                  <a:srgbClr val="000000"/>
                </a:solidFill>
                <a:latin typeface="Consolas" panose="020B0609020204030204" pitchFamily="49" charset="0"/>
              </a:rPr>
              <a:t>.read_excel</a:t>
            </a:r>
            <a:r>
              <a:rPr lang="en-US" sz="2300" dirty="0">
                <a:solidFill>
                  <a:srgbClr val="000000"/>
                </a:solidFill>
                <a:latin typeface="Consolas" panose="020B0609020204030204" pitchFamily="49" charset="0"/>
              </a:rPr>
              <a:t>(</a:t>
            </a:r>
            <a:r>
              <a:rPr lang="en-US" sz="2300" dirty="0" err="1">
                <a:solidFill>
                  <a:srgbClr val="000000"/>
                </a:solidFill>
                <a:latin typeface="Consolas" panose="020B0609020204030204" pitchFamily="49" charset="0"/>
              </a:rPr>
              <a:t>excel_filename</a:t>
            </a:r>
            <a:r>
              <a:rPr lang="en-US" sz="2300" dirty="0">
                <a:solidFill>
                  <a:srgbClr val="000000"/>
                </a:solidFill>
                <a:latin typeface="Consolas" panose="020B0609020204030204" pitchFamily="49" charset="0"/>
              </a:rPr>
              <a:t>, </a:t>
            </a:r>
            <a:r>
              <a:rPr lang="en-US" sz="2300" dirty="0" err="1">
                <a:solidFill>
                  <a:srgbClr val="000000"/>
                </a:solidFill>
                <a:latin typeface="Consolas" panose="020B0609020204030204" pitchFamily="49" charset="0"/>
              </a:rPr>
              <a:t>sheet_name</a:t>
            </a:r>
            <a:r>
              <a:rPr lang="en-US" sz="2300" dirty="0">
                <a:solidFill>
                  <a:srgbClr val="000000"/>
                </a:solidFill>
                <a:latin typeface="Consolas" panose="020B0609020204030204" pitchFamily="49" charset="0"/>
              </a:rPr>
              <a:t>=</a:t>
            </a:r>
            <a:r>
              <a:rPr lang="en-US" sz="2300" dirty="0">
                <a:solidFill>
                  <a:srgbClr val="A31515"/>
                </a:solidFill>
                <a:latin typeface="Consolas" panose="020B0609020204030204" pitchFamily="49" charset="0"/>
              </a:rPr>
              <a:t>'sorted3'</a:t>
            </a:r>
            <a:r>
              <a:rPr lang="en-US" sz="2300" dirty="0">
                <a:solidFill>
                  <a:srgbClr val="000000"/>
                </a:solidFill>
                <a:latin typeface="Consolas" panose="020B0609020204030204" pitchFamily="49" charset="0"/>
              </a:rPr>
              <a:t>)</a:t>
            </a:r>
          </a:p>
          <a:p>
            <a:r>
              <a:rPr lang="en-US" sz="2300" dirty="0">
                <a:solidFill>
                  <a:srgbClr val="000000"/>
                </a:solidFill>
                <a:latin typeface="Consolas" panose="020B0609020204030204" pitchFamily="49" charset="0"/>
              </a:rPr>
              <a:t>print(</a:t>
            </a:r>
            <a:r>
              <a:rPr lang="en-US" sz="2300" dirty="0" err="1">
                <a:solidFill>
                  <a:srgbClr val="000000"/>
                </a:solidFill>
                <a:latin typeface="Consolas" panose="020B0609020204030204" pitchFamily="49" charset="0"/>
              </a:rPr>
              <a:t>input_sorted_excel_sheet</a:t>
            </a:r>
            <a:r>
              <a:rPr lang="en-US" sz="23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4237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515600" cy="1073149"/>
          </a:xfrm>
        </p:spPr>
        <p:txBody>
          <a:bodyPr>
            <a:normAutofit/>
          </a:bodyPr>
          <a:lstStyle/>
          <a:p>
            <a:r>
              <a:rPr lang="en-AU" b="1" dirty="0">
                <a:solidFill>
                  <a:srgbClr val="C00000"/>
                </a:solidFill>
              </a:rPr>
              <a:t>Pandas</a:t>
            </a:r>
          </a:p>
        </p:txBody>
      </p:sp>
      <p:sp>
        <p:nvSpPr>
          <p:cNvPr id="3" name="Content Placeholder 2">
            <a:extLst>
              <a:ext uri="{FF2B5EF4-FFF2-40B4-BE49-F238E27FC236}">
                <a16:creationId xmlns:a16="http://schemas.microsoft.com/office/drawing/2014/main" id="{B9746E6B-B56F-47DF-BC1A-189D8991D05D}"/>
              </a:ext>
            </a:extLst>
          </p:cNvPr>
          <p:cNvSpPr>
            <a:spLocks noGrp="1"/>
          </p:cNvSpPr>
          <p:nvPr>
            <p:ph idx="1"/>
          </p:nvPr>
        </p:nvSpPr>
        <p:spPr>
          <a:xfrm>
            <a:off x="838200" y="1289051"/>
            <a:ext cx="10925175" cy="5067299"/>
          </a:xfrm>
        </p:spPr>
        <p:txBody>
          <a:bodyPr>
            <a:noAutofit/>
          </a:bodyPr>
          <a:lstStyle/>
          <a:p>
            <a:pPr>
              <a:lnSpc>
                <a:spcPct val="100000"/>
              </a:lnSpc>
              <a:spcBef>
                <a:spcPts val="600"/>
              </a:spcBef>
            </a:pPr>
            <a:r>
              <a:rPr lang="fi-FI" b="1" dirty="0"/>
              <a:t>Source</a:t>
            </a:r>
            <a:r>
              <a:rPr lang="fi-FI" dirty="0"/>
              <a:t>: Kevin Markham - </a:t>
            </a:r>
            <a:r>
              <a:rPr lang="fi-FI" dirty="0">
                <a:hlinkClick r:id="rId2"/>
              </a:rPr>
              <a:t>https://github.com/justmarkham</a:t>
            </a:r>
            <a:endParaRPr lang="fi-FI" dirty="0"/>
          </a:p>
          <a:p>
            <a:pPr>
              <a:lnSpc>
                <a:spcPct val="100000"/>
              </a:lnSpc>
              <a:spcBef>
                <a:spcPts val="600"/>
              </a:spcBef>
            </a:pPr>
            <a:r>
              <a:rPr lang="pt-BR" b="1" dirty="0"/>
              <a:t>Pandas doc</a:t>
            </a:r>
            <a:r>
              <a:rPr lang="pt-BR" dirty="0"/>
              <a:t>: </a:t>
            </a:r>
            <a:r>
              <a:rPr lang="pt-BR" dirty="0">
                <a:hlinkClick r:id="rId3"/>
              </a:rPr>
              <a:t>http://pandas.pydata.org/pandas-docs/stable/index.html</a:t>
            </a:r>
            <a:endParaRPr lang="pt-BR" dirty="0"/>
          </a:p>
          <a:p>
            <a:pPr>
              <a:lnSpc>
                <a:spcPct val="100000"/>
              </a:lnSpc>
              <a:spcBef>
                <a:spcPts val="600"/>
              </a:spcBef>
            </a:pPr>
            <a:r>
              <a:rPr lang="pt-BR" b="1" dirty="0"/>
              <a:t>Series</a:t>
            </a:r>
            <a:r>
              <a:rPr lang="pt-BR" dirty="0"/>
              <a:t>: </a:t>
            </a:r>
            <a:r>
              <a:rPr lang="en-US" dirty="0"/>
              <a:t>a one-dimensional labeled array capable of holding any data type (integers, strings, floating point numbers, Python objects, etc.). The axis labels are collectively referred to as the index. The basic method to create a Series is to call </a:t>
            </a:r>
            <a:r>
              <a:rPr lang="en-US" dirty="0" err="1"/>
              <a:t>pd.Series</a:t>
            </a:r>
            <a:r>
              <a:rPr lang="en-US" dirty="0"/>
              <a:t>([1,3,5,np.nan,6,8])</a:t>
            </a:r>
            <a:endParaRPr lang="pt-BR" dirty="0"/>
          </a:p>
          <a:p>
            <a:pPr>
              <a:lnSpc>
                <a:spcPct val="100000"/>
              </a:lnSpc>
              <a:spcBef>
                <a:spcPts val="600"/>
              </a:spcBef>
            </a:pPr>
            <a:r>
              <a:rPr lang="pt-BR" b="1" dirty="0"/>
              <a:t>DataFrame</a:t>
            </a:r>
            <a:r>
              <a:rPr lang="pt-BR" dirty="0"/>
              <a:t>: </a:t>
            </a:r>
            <a:r>
              <a:rPr lang="en-US" dirty="0"/>
              <a:t>a 2-dimensional labeled data structure with columns of potentially different types. You can think of it like a spreadsheet or SQL table, or a dictionary of Series objects. It stems from the R </a:t>
            </a:r>
            <a:r>
              <a:rPr lang="en-US" dirty="0" err="1"/>
              <a:t>data.frame</a:t>
            </a:r>
            <a:r>
              <a:rPr lang="en-US" dirty="0"/>
              <a:t>() object</a:t>
            </a:r>
            <a:r>
              <a:rPr lang="pt-BR" dirty="0"/>
              <a:t>.</a:t>
            </a:r>
            <a:endParaRPr lang="en-US" dirty="0"/>
          </a:p>
          <a:p>
            <a:pPr>
              <a:lnSpc>
                <a:spcPct val="100000"/>
              </a:lnSpc>
              <a:spcBef>
                <a:spcPts val="600"/>
              </a:spcBef>
            </a:pPr>
            <a:endParaRPr lang="en-AU" dirty="0"/>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2</a:t>
            </a:fld>
            <a:endParaRPr lang="en-AU" dirty="0"/>
          </a:p>
        </p:txBody>
      </p:sp>
    </p:spTree>
    <p:extLst>
      <p:ext uri="{BB962C8B-B14F-4D97-AF65-F5344CB8AC3E}">
        <p14:creationId xmlns:p14="http://schemas.microsoft.com/office/powerpoint/2010/main" val="30511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Excel with multiple sheets</a:t>
            </a:r>
            <a:endParaRPr lang="en-AU" sz="4000" b="1" dirty="0">
              <a:solidFill>
                <a:srgbClr val="C00000"/>
              </a:solidFill>
            </a:endParaRPr>
          </a:p>
        </p:txBody>
      </p:sp>
      <p:sp>
        <p:nvSpPr>
          <p:cNvPr id="4" name="Rectangle 3">
            <a:extLst>
              <a:ext uri="{FF2B5EF4-FFF2-40B4-BE49-F238E27FC236}">
                <a16:creationId xmlns:a16="http://schemas.microsoft.com/office/drawing/2014/main" id="{38AB564A-BEEE-4ACB-A231-355516A5A1F2}"/>
              </a:ext>
            </a:extLst>
          </p:cNvPr>
          <p:cNvSpPr/>
          <p:nvPr/>
        </p:nvSpPr>
        <p:spPr>
          <a:xfrm>
            <a:off x="838199" y="1089164"/>
            <a:ext cx="11179629" cy="5170646"/>
          </a:xfrm>
          <a:prstGeom prst="rect">
            <a:avLst/>
          </a:prstGeom>
          <a:ln>
            <a:solidFill>
              <a:schemeClr val="accent1"/>
            </a:solidFill>
          </a:ln>
        </p:spPr>
        <p:txBody>
          <a:bodyPr wrap="square">
            <a:spAutoFit/>
          </a:bodyPr>
          <a:lstStyle/>
          <a:p>
            <a:r>
              <a:rPr lang="en-AU" sz="2200" dirty="0">
                <a:solidFill>
                  <a:srgbClr val="008000"/>
                </a:solidFill>
                <a:latin typeface="Consolas" panose="020B0609020204030204" pitchFamily="49" charset="0"/>
              </a:rPr>
              <a:t>#Excel with multiple sheets</a:t>
            </a:r>
            <a:endParaRPr lang="en-AU" sz="2200" dirty="0">
              <a:solidFill>
                <a:srgbClr val="000000"/>
              </a:solidFill>
              <a:latin typeface="Consolas" panose="020B0609020204030204" pitchFamily="49" charset="0"/>
            </a:endParaRPr>
          </a:p>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err="1">
                <a:solidFill>
                  <a:srgbClr val="6F008A"/>
                </a:solidFill>
                <a:latin typeface="Consolas" panose="020B0609020204030204" pitchFamily="49" charset="0"/>
              </a:rPr>
              <a:t>tempfile</a:t>
            </a:r>
            <a:r>
              <a:rPr lang="en-AU" sz="2200" dirty="0">
                <a:solidFill>
                  <a:srgbClr val="000000"/>
                </a:solidFill>
                <a:latin typeface="Consolas" panose="020B0609020204030204" pitchFamily="49" charset="0"/>
              </a:rPr>
              <a:t>, </a:t>
            </a:r>
            <a:r>
              <a:rPr lang="en-AU" sz="2200" dirty="0" err="1">
                <a:solidFill>
                  <a:srgbClr val="6F008A"/>
                </a:solidFill>
                <a:latin typeface="Consolas" panose="020B0609020204030204" pitchFamily="49" charset="0"/>
              </a:rPr>
              <a:t>os</a:t>
            </a:r>
            <a:r>
              <a:rPr lang="en-AU" sz="2200" dirty="0" err="1">
                <a:solidFill>
                  <a:srgbClr val="000000"/>
                </a:solidFill>
                <a:latin typeface="Consolas" panose="020B0609020204030204" pitchFamily="49" charset="0"/>
              </a:rPr>
              <a:t>.</a:t>
            </a:r>
            <a:r>
              <a:rPr lang="en-AU" sz="2200" dirty="0" err="1">
                <a:solidFill>
                  <a:srgbClr val="6F008A"/>
                </a:solidFill>
                <a:latin typeface="Consolas" panose="020B0609020204030204" pitchFamily="49" charset="0"/>
              </a:rPr>
              <a:t>path</a:t>
            </a:r>
            <a:endParaRPr lang="en-AU" sz="2200" dirty="0">
              <a:solidFill>
                <a:srgbClr val="000000"/>
              </a:solidFill>
              <a:latin typeface="Consolas" panose="020B0609020204030204" pitchFamily="49" charset="0"/>
            </a:endParaRPr>
          </a:p>
          <a:p>
            <a:r>
              <a:rPr lang="en-AU" sz="2200" dirty="0" err="1">
                <a:solidFill>
                  <a:srgbClr val="000000"/>
                </a:solidFill>
                <a:latin typeface="Consolas" panose="020B0609020204030204" pitchFamily="49" charset="0"/>
              </a:rPr>
              <a:t>tmpdir</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tempfile</a:t>
            </a:r>
            <a:r>
              <a:rPr lang="en-AU" sz="2200" dirty="0" err="1">
                <a:solidFill>
                  <a:srgbClr val="000000"/>
                </a:solidFill>
                <a:latin typeface="Consolas" panose="020B0609020204030204" pitchFamily="49" charset="0"/>
              </a:rPr>
              <a:t>.gettempdir</a:t>
            </a:r>
            <a:r>
              <a:rPr lang="en-AU" sz="2200" dirty="0">
                <a:solidFill>
                  <a:srgbClr val="000000"/>
                </a:solidFill>
                <a:latin typeface="Consolas" panose="020B0609020204030204" pitchFamily="49" charset="0"/>
              </a:rPr>
              <a:t>()</a:t>
            </a:r>
          </a:p>
          <a:p>
            <a:r>
              <a:rPr lang="en-AU" sz="2200" dirty="0" err="1">
                <a:solidFill>
                  <a:srgbClr val="000000"/>
                </a:solidFill>
                <a:latin typeface="Consolas" panose="020B0609020204030204" pitchFamily="49" charset="0"/>
              </a:rPr>
              <a:t>excel_filename</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os</a:t>
            </a:r>
            <a:r>
              <a:rPr lang="en-AU" sz="2200" dirty="0" err="1">
                <a:solidFill>
                  <a:srgbClr val="000000"/>
                </a:solidFill>
                <a:latin typeface="Consolas" panose="020B0609020204030204" pitchFamily="49" charset="0"/>
              </a:rPr>
              <a:t>.</a:t>
            </a:r>
            <a:r>
              <a:rPr lang="en-AU" sz="2200" dirty="0" err="1">
                <a:solidFill>
                  <a:srgbClr val="6F008A"/>
                </a:solidFill>
                <a:latin typeface="Consolas" panose="020B0609020204030204" pitchFamily="49" charset="0"/>
              </a:rPr>
              <a:t>path</a:t>
            </a:r>
            <a:r>
              <a:rPr lang="en-AU" sz="2200" dirty="0" err="1">
                <a:solidFill>
                  <a:srgbClr val="000000"/>
                </a:solidFill>
                <a:latin typeface="Consolas" panose="020B0609020204030204" pitchFamily="49" charset="0"/>
              </a:rPr>
              <a:t>.join</a:t>
            </a:r>
            <a:r>
              <a:rPr lang="en-AU" sz="2200" dirty="0">
                <a:solidFill>
                  <a:srgbClr val="000000"/>
                </a:solidFill>
                <a:latin typeface="Consolas" panose="020B0609020204030204" pitchFamily="49" charset="0"/>
              </a:rPr>
              <a:t>(</a:t>
            </a:r>
            <a:r>
              <a:rPr lang="en-AU" sz="2200" dirty="0" err="1">
                <a:solidFill>
                  <a:srgbClr val="000000"/>
                </a:solidFill>
                <a:latin typeface="Consolas" panose="020B0609020204030204" pitchFamily="49" charset="0"/>
              </a:rPr>
              <a:t>tmpdir</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"results.xlsx"</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with</a:t>
            </a:r>
            <a:r>
              <a:rPr lang="en-US" sz="2200" dirty="0">
                <a:solidFill>
                  <a:srgbClr val="000000"/>
                </a:solidFill>
                <a:latin typeface="Consolas" panose="020B0609020204030204" pitchFamily="49" charset="0"/>
              </a:rPr>
              <a:t>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a:t>
            </a:r>
            <a:r>
              <a:rPr lang="en-US" sz="2200" dirty="0" err="1">
                <a:solidFill>
                  <a:srgbClr val="2B91AF"/>
                </a:solidFill>
                <a:latin typeface="Consolas" panose="020B0609020204030204" pitchFamily="49" charset="0"/>
              </a:rPr>
              <a:t>ExcelWriter</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excel_filename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as</a:t>
            </a:r>
            <a:r>
              <a:rPr lang="en-US" sz="2200" dirty="0">
                <a:solidFill>
                  <a:srgbClr val="000000"/>
                </a:solidFill>
                <a:latin typeface="Consolas" panose="020B0609020204030204" pitchFamily="49" charset="0"/>
              </a:rPr>
              <a:t> </a:t>
            </a:r>
            <a:r>
              <a:rPr lang="en-US" sz="2200" dirty="0" err="1">
                <a:solidFill>
                  <a:srgbClr val="FF0000"/>
                </a:solidFill>
                <a:latin typeface="Consolas" panose="020B0609020204030204" pitchFamily="49" charset="0"/>
              </a:rPr>
              <a:t>excel_writer</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unsorted.to_excel</a:t>
            </a:r>
            <a:r>
              <a:rPr lang="en-US" sz="2200" dirty="0">
                <a:solidFill>
                  <a:srgbClr val="000000"/>
                </a:solidFill>
                <a:latin typeface="Consolas" panose="020B0609020204030204" pitchFamily="49" charset="0"/>
              </a:rPr>
              <a:t>(</a:t>
            </a:r>
            <a:r>
              <a:rPr lang="en-US" sz="2200" dirty="0" err="1">
                <a:solidFill>
                  <a:srgbClr val="FF0000"/>
                </a:solidFill>
                <a:latin typeface="Consolas" panose="020B0609020204030204" pitchFamily="49" charset="0"/>
              </a:rPr>
              <a:t>excel_writer</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sheet_name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'unsorted'</a:t>
            </a:r>
            <a:r>
              <a:rPr lang="en-US" sz="2200" dirty="0">
                <a:solidFill>
                  <a:srgbClr val="000000"/>
                </a:solidFill>
                <a:latin typeface="Consolas" panose="020B0609020204030204" pitchFamily="49" charset="0"/>
              </a:rPr>
              <a:t>, index=</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    sorted3.to_excel(</a:t>
            </a:r>
            <a:r>
              <a:rPr lang="en-US" sz="2200" dirty="0" err="1">
                <a:solidFill>
                  <a:srgbClr val="FF0000"/>
                </a:solidFill>
                <a:latin typeface="Consolas" panose="020B0609020204030204" pitchFamily="49" charset="0"/>
              </a:rPr>
              <a:t>excel_writer</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sheet_name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'sorted3'</a:t>
            </a:r>
            <a:r>
              <a:rPr lang="en-US" sz="2200" dirty="0">
                <a:solidFill>
                  <a:srgbClr val="000000"/>
                </a:solidFill>
                <a:latin typeface="Consolas" panose="020B0609020204030204" pitchFamily="49" charset="0"/>
              </a:rPr>
              <a:t>, index=</a:t>
            </a:r>
            <a:r>
              <a:rPr lang="en-US" sz="2200" dirty="0">
                <a:solidFill>
                  <a:srgbClr val="0000FF"/>
                </a:solidFill>
                <a:latin typeface="Consolas" panose="020B0609020204030204" pitchFamily="49" charset="0"/>
              </a:rPr>
              <a:t>False</a:t>
            </a:r>
            <a:r>
              <a:rPr lang="en-US"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input_unsorted_excel_sheet</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.read_excel</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excel_filename</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sheet_name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'unsorted'</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print(</a:t>
            </a:r>
            <a:r>
              <a:rPr lang="en-US" sz="2200" dirty="0" err="1">
                <a:solidFill>
                  <a:srgbClr val="000000"/>
                </a:solidFill>
                <a:latin typeface="Consolas" panose="020B0609020204030204" pitchFamily="49" charset="0"/>
              </a:rPr>
              <a:t>input_unsorted_excel_sheet</a:t>
            </a:r>
            <a:r>
              <a:rPr lang="en-US" sz="2200" dirty="0">
                <a:solidFill>
                  <a:srgbClr val="000000"/>
                </a:solidFill>
                <a:latin typeface="Consolas" panose="020B0609020204030204" pitchFamily="49" charset="0"/>
              </a:rPr>
              <a:t>)</a:t>
            </a:r>
          </a:p>
          <a:p>
            <a:r>
              <a:rPr lang="en-US" sz="2200" dirty="0" err="1">
                <a:solidFill>
                  <a:srgbClr val="000000"/>
                </a:solidFill>
                <a:latin typeface="Consolas" panose="020B0609020204030204" pitchFamily="49" charset="0"/>
              </a:rPr>
              <a:t>input_sorted_excel_sheet</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.read_excel</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excel_filename</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sheet_name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'sorted3'</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print(</a:t>
            </a:r>
            <a:r>
              <a:rPr lang="en-US" sz="2200" dirty="0" err="1">
                <a:solidFill>
                  <a:srgbClr val="000000"/>
                </a:solidFill>
                <a:latin typeface="Consolas" panose="020B0609020204030204" pitchFamily="49" charset="0"/>
              </a:rPr>
              <a:t>input_sorted_excel_sheet</a:t>
            </a:r>
            <a:r>
              <a:rPr lang="en-US" sz="2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69839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Excel with multiple sheets</a:t>
            </a:r>
            <a:endParaRPr lang="en-AU" sz="4000" b="1" dirty="0">
              <a:solidFill>
                <a:srgbClr val="C00000"/>
              </a:solidFill>
            </a:endParaRPr>
          </a:p>
        </p:txBody>
      </p:sp>
      <p:pic>
        <p:nvPicPr>
          <p:cNvPr id="3" name="Picture 2">
            <a:extLst>
              <a:ext uri="{FF2B5EF4-FFF2-40B4-BE49-F238E27FC236}">
                <a16:creationId xmlns:a16="http://schemas.microsoft.com/office/drawing/2014/main" id="{9655A059-3A7B-40AA-9D26-1D0F4583BCCA}"/>
              </a:ext>
            </a:extLst>
          </p:cNvPr>
          <p:cNvPicPr>
            <a:picLocks noChangeAspect="1"/>
          </p:cNvPicPr>
          <p:nvPr/>
        </p:nvPicPr>
        <p:blipFill>
          <a:blip r:embed="rId2"/>
          <a:stretch>
            <a:fillRect/>
          </a:stretch>
        </p:blipFill>
        <p:spPr>
          <a:xfrm>
            <a:off x="838200" y="1338456"/>
            <a:ext cx="4019550" cy="2333625"/>
          </a:xfrm>
          <a:prstGeom prst="rect">
            <a:avLst/>
          </a:prstGeom>
        </p:spPr>
      </p:pic>
      <p:pic>
        <p:nvPicPr>
          <p:cNvPr id="5" name="Picture 4">
            <a:extLst>
              <a:ext uri="{FF2B5EF4-FFF2-40B4-BE49-F238E27FC236}">
                <a16:creationId xmlns:a16="http://schemas.microsoft.com/office/drawing/2014/main" id="{B0D3147E-2C75-4B30-83DD-5BDA8C3FEA56}"/>
              </a:ext>
            </a:extLst>
          </p:cNvPr>
          <p:cNvPicPr>
            <a:picLocks noChangeAspect="1"/>
          </p:cNvPicPr>
          <p:nvPr/>
        </p:nvPicPr>
        <p:blipFill>
          <a:blip r:embed="rId3"/>
          <a:stretch>
            <a:fillRect/>
          </a:stretch>
        </p:blipFill>
        <p:spPr>
          <a:xfrm>
            <a:off x="838200" y="4025672"/>
            <a:ext cx="4924425" cy="1857375"/>
          </a:xfrm>
          <a:prstGeom prst="rect">
            <a:avLst/>
          </a:prstGeom>
        </p:spPr>
      </p:pic>
      <p:pic>
        <p:nvPicPr>
          <p:cNvPr id="6" name="Picture 5">
            <a:extLst>
              <a:ext uri="{FF2B5EF4-FFF2-40B4-BE49-F238E27FC236}">
                <a16:creationId xmlns:a16="http://schemas.microsoft.com/office/drawing/2014/main" id="{5E03477A-3C3E-4C6C-A229-A1CAE01773B7}"/>
              </a:ext>
            </a:extLst>
          </p:cNvPr>
          <p:cNvPicPr>
            <a:picLocks noChangeAspect="1"/>
          </p:cNvPicPr>
          <p:nvPr/>
        </p:nvPicPr>
        <p:blipFill>
          <a:blip r:embed="rId4"/>
          <a:stretch>
            <a:fillRect/>
          </a:stretch>
        </p:blipFill>
        <p:spPr>
          <a:xfrm>
            <a:off x="6096000" y="4016235"/>
            <a:ext cx="5239009" cy="1857375"/>
          </a:xfrm>
          <a:prstGeom prst="rect">
            <a:avLst/>
          </a:prstGeom>
        </p:spPr>
      </p:pic>
      <p:pic>
        <p:nvPicPr>
          <p:cNvPr id="7" name="Picture 6">
            <a:extLst>
              <a:ext uri="{FF2B5EF4-FFF2-40B4-BE49-F238E27FC236}">
                <a16:creationId xmlns:a16="http://schemas.microsoft.com/office/drawing/2014/main" id="{D2938721-E86B-4A88-801A-F412DF768000}"/>
              </a:ext>
            </a:extLst>
          </p:cNvPr>
          <p:cNvPicPr>
            <a:picLocks noChangeAspect="1"/>
          </p:cNvPicPr>
          <p:nvPr/>
        </p:nvPicPr>
        <p:blipFill>
          <a:blip r:embed="rId5"/>
          <a:stretch>
            <a:fillRect/>
          </a:stretch>
        </p:blipFill>
        <p:spPr>
          <a:xfrm>
            <a:off x="6096000" y="2336939"/>
            <a:ext cx="4495800" cy="1009650"/>
          </a:xfrm>
          <a:prstGeom prst="rect">
            <a:avLst/>
          </a:prstGeom>
        </p:spPr>
      </p:pic>
    </p:spTree>
    <p:extLst>
      <p:ext uri="{BB962C8B-B14F-4D97-AF65-F5344CB8AC3E}">
        <p14:creationId xmlns:p14="http://schemas.microsoft.com/office/powerpoint/2010/main" val="1234403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SQL (SQLite)</a:t>
            </a:r>
            <a:endParaRPr lang="en-AU" sz="4000" b="1" dirty="0">
              <a:solidFill>
                <a:srgbClr val="C00000"/>
              </a:solidFill>
            </a:endParaRPr>
          </a:p>
        </p:txBody>
      </p:sp>
      <p:sp>
        <p:nvSpPr>
          <p:cNvPr id="4" name="Rectangle 3">
            <a:extLst>
              <a:ext uri="{FF2B5EF4-FFF2-40B4-BE49-F238E27FC236}">
                <a16:creationId xmlns:a16="http://schemas.microsoft.com/office/drawing/2014/main" id="{CE60419A-041D-4D5D-9729-0556EC1345ED}"/>
              </a:ext>
            </a:extLst>
          </p:cNvPr>
          <p:cNvSpPr/>
          <p:nvPr/>
        </p:nvSpPr>
        <p:spPr>
          <a:xfrm>
            <a:off x="838200" y="1155480"/>
            <a:ext cx="10526486" cy="5509200"/>
          </a:xfrm>
          <a:prstGeom prst="rect">
            <a:avLst/>
          </a:prstGeom>
          <a:ln>
            <a:solidFill>
              <a:schemeClr val="accent1"/>
            </a:solidFill>
          </a:ln>
        </p:spPr>
        <p:txBody>
          <a:bodyPr wrap="square">
            <a:spAutoFit/>
          </a:bodyPr>
          <a:lstStyle/>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pandas</a:t>
            </a:r>
            <a:r>
              <a:rPr lang="en-AU" sz="2200" dirty="0">
                <a:solidFill>
                  <a:srgbClr val="000000"/>
                </a:solidFill>
                <a:latin typeface="Consolas" panose="020B0609020204030204" pitchFamily="49" charset="0"/>
              </a:rPr>
              <a:t> </a:t>
            </a:r>
            <a:r>
              <a:rPr lang="en-AU" sz="2200" dirty="0">
                <a:solidFill>
                  <a:srgbClr val="0000FF"/>
                </a:solidFill>
                <a:latin typeface="Consolas" panose="020B0609020204030204" pitchFamily="49" charset="0"/>
              </a:rPr>
              <a:t>as</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pd</a:t>
            </a:r>
            <a:endParaRPr lang="en-AU" sz="2200" dirty="0">
              <a:solidFill>
                <a:srgbClr val="000000"/>
              </a:solidFill>
              <a:latin typeface="Consolas" panose="020B0609020204030204" pitchFamily="49" charset="0"/>
            </a:endParaRPr>
          </a:p>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err="1">
                <a:solidFill>
                  <a:srgbClr val="6F008A"/>
                </a:solidFill>
                <a:latin typeface="Consolas" panose="020B0609020204030204" pitchFamily="49" charset="0"/>
              </a:rPr>
              <a:t>tempfile</a:t>
            </a:r>
            <a:r>
              <a:rPr lang="en-AU" sz="2200" dirty="0">
                <a:solidFill>
                  <a:srgbClr val="000000"/>
                </a:solidFill>
                <a:latin typeface="Consolas" panose="020B0609020204030204" pitchFamily="49" charset="0"/>
              </a:rPr>
              <a:t>, </a:t>
            </a:r>
            <a:r>
              <a:rPr lang="en-AU" sz="2200" dirty="0" err="1">
                <a:solidFill>
                  <a:srgbClr val="6F008A"/>
                </a:solidFill>
                <a:latin typeface="Consolas" panose="020B0609020204030204" pitchFamily="49" charset="0"/>
              </a:rPr>
              <a:t>os</a:t>
            </a:r>
            <a:r>
              <a:rPr lang="en-AU" sz="2200" dirty="0" err="1">
                <a:solidFill>
                  <a:srgbClr val="000000"/>
                </a:solidFill>
                <a:latin typeface="Consolas" panose="020B0609020204030204" pitchFamily="49" charset="0"/>
              </a:rPr>
              <a:t>.</a:t>
            </a:r>
            <a:r>
              <a:rPr lang="en-AU" sz="2200" dirty="0" err="1">
                <a:solidFill>
                  <a:srgbClr val="6F008A"/>
                </a:solidFill>
                <a:latin typeface="Consolas" panose="020B0609020204030204" pitchFamily="49" charset="0"/>
              </a:rPr>
              <a:t>path</a:t>
            </a:r>
            <a:endParaRPr lang="en-AU" sz="2200" dirty="0">
              <a:solidFill>
                <a:srgbClr val="000000"/>
              </a:solidFill>
              <a:latin typeface="Consolas" panose="020B0609020204030204" pitchFamily="49" charset="0"/>
            </a:endParaRPr>
          </a:p>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sqlite3</a:t>
            </a:r>
            <a:endParaRPr lang="en-AU" sz="2200" dirty="0">
              <a:solidFill>
                <a:srgbClr val="000000"/>
              </a:solidFill>
              <a:latin typeface="Consolas" panose="020B0609020204030204" pitchFamily="49" charset="0"/>
            </a:endParaRPr>
          </a:p>
          <a:p>
            <a:endParaRPr lang="en-AU" sz="2200" dirty="0">
              <a:solidFill>
                <a:srgbClr val="000000"/>
              </a:solidFill>
              <a:latin typeface="Consolas" panose="020B0609020204030204" pitchFamily="49" charset="0"/>
            </a:endParaRPr>
          </a:p>
          <a:p>
            <a:r>
              <a:rPr lang="en-AU" sz="2200" dirty="0">
                <a:solidFill>
                  <a:srgbClr val="008000"/>
                </a:solidFill>
                <a:latin typeface="Consolas" panose="020B0609020204030204" pitchFamily="49" charset="0"/>
              </a:rPr>
              <a:t>#Directory and filenames</a:t>
            </a:r>
            <a:endParaRPr lang="en-AU" sz="2200" dirty="0">
              <a:solidFill>
                <a:srgbClr val="000000"/>
              </a:solidFill>
              <a:latin typeface="Consolas" panose="020B0609020204030204" pitchFamily="49" charset="0"/>
            </a:endParaRPr>
          </a:p>
          <a:p>
            <a:r>
              <a:rPr lang="en-AU" sz="2200" dirty="0" err="1">
                <a:solidFill>
                  <a:srgbClr val="000000"/>
                </a:solidFill>
                <a:latin typeface="Consolas" panose="020B0609020204030204" pitchFamily="49" charset="0"/>
              </a:rPr>
              <a:t>db_tmpdir</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tempfile</a:t>
            </a:r>
            <a:r>
              <a:rPr lang="en-AU" sz="2200" dirty="0" err="1">
                <a:solidFill>
                  <a:srgbClr val="000000"/>
                </a:solidFill>
                <a:latin typeface="Consolas" panose="020B0609020204030204" pitchFamily="49" charset="0"/>
              </a:rPr>
              <a:t>.gettempdir</a:t>
            </a:r>
            <a:r>
              <a:rPr lang="en-AU" sz="2200" dirty="0">
                <a:solidFill>
                  <a:srgbClr val="000000"/>
                </a:solidFill>
                <a:latin typeface="Consolas" panose="020B0609020204030204" pitchFamily="49" charset="0"/>
              </a:rPr>
              <a:t>()</a:t>
            </a:r>
          </a:p>
          <a:p>
            <a:r>
              <a:rPr lang="en-AU" sz="2200" dirty="0" err="1">
                <a:solidFill>
                  <a:srgbClr val="000000"/>
                </a:solidFill>
                <a:latin typeface="Consolas" panose="020B0609020204030204" pitchFamily="49" charset="0"/>
              </a:rPr>
              <a:t>db_filename</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os</a:t>
            </a:r>
            <a:r>
              <a:rPr lang="en-AU" sz="2200" dirty="0" err="1">
                <a:solidFill>
                  <a:srgbClr val="000000"/>
                </a:solidFill>
                <a:latin typeface="Consolas" panose="020B0609020204030204" pitchFamily="49" charset="0"/>
              </a:rPr>
              <a:t>.</a:t>
            </a:r>
            <a:r>
              <a:rPr lang="en-AU" sz="2200" dirty="0" err="1">
                <a:solidFill>
                  <a:srgbClr val="6F008A"/>
                </a:solidFill>
                <a:latin typeface="Consolas" panose="020B0609020204030204" pitchFamily="49" charset="0"/>
              </a:rPr>
              <a:t>path</a:t>
            </a:r>
            <a:r>
              <a:rPr lang="en-AU" sz="2200" dirty="0" err="1">
                <a:solidFill>
                  <a:srgbClr val="000000"/>
                </a:solidFill>
                <a:latin typeface="Consolas" panose="020B0609020204030204" pitchFamily="49" charset="0"/>
              </a:rPr>
              <a:t>.join</a:t>
            </a:r>
            <a:r>
              <a:rPr lang="en-AU" sz="2200" dirty="0">
                <a:solidFill>
                  <a:srgbClr val="000000"/>
                </a:solidFill>
                <a:latin typeface="Consolas" panose="020B0609020204030204" pitchFamily="49" charset="0"/>
              </a:rPr>
              <a:t>(</a:t>
            </a:r>
            <a:r>
              <a:rPr lang="en-AU" sz="2200" dirty="0" err="1">
                <a:solidFill>
                  <a:srgbClr val="000000"/>
                </a:solidFill>
                <a:latin typeface="Consolas" panose="020B0609020204030204" pitchFamily="49" charset="0"/>
              </a:rPr>
              <a:t>db_tmpdir</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a:t>
            </a:r>
            <a:r>
              <a:rPr lang="en-AU" sz="2200" dirty="0" err="1">
                <a:solidFill>
                  <a:srgbClr val="A31515"/>
                </a:solidFill>
                <a:latin typeface="Consolas" panose="020B0609020204030204" pitchFamily="49" charset="0"/>
              </a:rPr>
              <a:t>results.db</a:t>
            </a:r>
            <a:r>
              <a:rPr lang="en-AU" sz="2200" dirty="0">
                <a:solidFill>
                  <a:srgbClr val="A31515"/>
                </a:solidFill>
                <a:latin typeface="Consolas" panose="020B0609020204030204" pitchFamily="49" charset="0"/>
              </a:rPr>
              <a:t>"</a:t>
            </a:r>
            <a:r>
              <a:rPr lang="en-AU" sz="2200" dirty="0">
                <a:solidFill>
                  <a:srgbClr val="000000"/>
                </a:solidFill>
                <a:latin typeface="Consolas" panose="020B0609020204030204" pitchFamily="49" charset="0"/>
              </a:rPr>
              <a:t>)</a:t>
            </a:r>
          </a:p>
          <a:p>
            <a:r>
              <a:rPr lang="en-AU" sz="2200" dirty="0" err="1">
                <a:solidFill>
                  <a:srgbClr val="000000"/>
                </a:solidFill>
                <a:latin typeface="Consolas" panose="020B0609020204030204" pitchFamily="49" charset="0"/>
              </a:rPr>
              <a:t>csv_tmpdir</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tempfile</a:t>
            </a:r>
            <a:r>
              <a:rPr lang="en-AU" sz="2200" dirty="0" err="1">
                <a:solidFill>
                  <a:srgbClr val="000000"/>
                </a:solidFill>
                <a:latin typeface="Consolas" panose="020B0609020204030204" pitchFamily="49" charset="0"/>
              </a:rPr>
              <a:t>.gettempdir</a:t>
            </a:r>
            <a:r>
              <a:rPr lang="en-AU" sz="2200" dirty="0">
                <a:solidFill>
                  <a:srgbClr val="000000"/>
                </a:solidFill>
                <a:latin typeface="Consolas" panose="020B0609020204030204" pitchFamily="49" charset="0"/>
              </a:rPr>
              <a:t>()</a:t>
            </a:r>
          </a:p>
          <a:p>
            <a:r>
              <a:rPr lang="en-AU" sz="2200" dirty="0" err="1">
                <a:solidFill>
                  <a:srgbClr val="000000"/>
                </a:solidFill>
                <a:latin typeface="Consolas" panose="020B0609020204030204" pitchFamily="49" charset="0"/>
              </a:rPr>
              <a:t>csv_filename</a:t>
            </a:r>
            <a:r>
              <a:rPr lang="en-AU" sz="2200" dirty="0">
                <a:solidFill>
                  <a:srgbClr val="000000"/>
                </a:solidFill>
                <a:latin typeface="Consolas" panose="020B0609020204030204" pitchFamily="49" charset="0"/>
              </a:rPr>
              <a:t> = </a:t>
            </a:r>
            <a:r>
              <a:rPr lang="en-AU" sz="2200" dirty="0" err="1">
                <a:solidFill>
                  <a:srgbClr val="6F008A"/>
                </a:solidFill>
                <a:latin typeface="Consolas" panose="020B0609020204030204" pitchFamily="49" charset="0"/>
              </a:rPr>
              <a:t>os</a:t>
            </a:r>
            <a:r>
              <a:rPr lang="en-AU" sz="2200" dirty="0" err="1">
                <a:solidFill>
                  <a:srgbClr val="000000"/>
                </a:solidFill>
                <a:latin typeface="Consolas" panose="020B0609020204030204" pitchFamily="49" charset="0"/>
              </a:rPr>
              <a:t>.</a:t>
            </a:r>
            <a:r>
              <a:rPr lang="en-AU" sz="2200" dirty="0" err="1">
                <a:solidFill>
                  <a:srgbClr val="6F008A"/>
                </a:solidFill>
                <a:latin typeface="Consolas" panose="020B0609020204030204" pitchFamily="49" charset="0"/>
              </a:rPr>
              <a:t>path</a:t>
            </a:r>
            <a:r>
              <a:rPr lang="en-AU" sz="2200" dirty="0" err="1">
                <a:solidFill>
                  <a:srgbClr val="000000"/>
                </a:solidFill>
                <a:latin typeface="Consolas" panose="020B0609020204030204" pitchFamily="49" charset="0"/>
              </a:rPr>
              <a:t>.join</a:t>
            </a:r>
            <a:r>
              <a:rPr lang="en-AU" sz="2200" dirty="0">
                <a:solidFill>
                  <a:srgbClr val="000000"/>
                </a:solidFill>
                <a:latin typeface="Consolas" panose="020B0609020204030204" pitchFamily="49" charset="0"/>
              </a:rPr>
              <a:t>(</a:t>
            </a:r>
            <a:r>
              <a:rPr lang="en-AU" sz="2200" dirty="0" err="1">
                <a:solidFill>
                  <a:srgbClr val="000000"/>
                </a:solidFill>
                <a:latin typeface="Consolas" panose="020B0609020204030204" pitchFamily="49" charset="0"/>
              </a:rPr>
              <a:t>csv_tmpdir</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"sorted3.csv"</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AU" sz="2200" dirty="0">
                <a:solidFill>
                  <a:srgbClr val="008000"/>
                </a:solidFill>
                <a:latin typeface="Consolas" panose="020B0609020204030204" pitchFamily="49" charset="0"/>
              </a:rPr>
              <a:t>#Connect</a:t>
            </a:r>
            <a:endParaRPr lang="en-AU" sz="2200" dirty="0">
              <a:solidFill>
                <a:srgbClr val="000000"/>
              </a:solidFill>
              <a:latin typeface="Consolas" panose="020B0609020204030204" pitchFamily="49" charset="0"/>
            </a:endParaRPr>
          </a:p>
          <a:p>
            <a:r>
              <a:rPr lang="en-US" sz="2200" dirty="0">
                <a:solidFill>
                  <a:srgbClr val="000000"/>
                </a:solidFill>
                <a:latin typeface="Consolas" panose="020B0609020204030204" pitchFamily="49" charset="0"/>
              </a:rPr>
              <a:t>conn = </a:t>
            </a:r>
            <a:r>
              <a:rPr lang="en-US" sz="2200" dirty="0">
                <a:solidFill>
                  <a:srgbClr val="6F008A"/>
                </a:solidFill>
                <a:latin typeface="Consolas" panose="020B0609020204030204" pitchFamily="49" charset="0"/>
              </a:rPr>
              <a:t>sqlite3</a:t>
            </a:r>
            <a:r>
              <a:rPr lang="en-US" sz="2200" dirty="0">
                <a:solidFill>
                  <a:srgbClr val="000000"/>
                </a:solidFill>
                <a:latin typeface="Consolas" panose="020B0609020204030204" pitchFamily="49" charset="0"/>
              </a:rPr>
              <a:t>.connect(</a:t>
            </a:r>
            <a:r>
              <a:rPr lang="en-US" sz="2200" dirty="0" err="1">
                <a:solidFill>
                  <a:srgbClr val="000000"/>
                </a:solidFill>
                <a:latin typeface="Consolas" panose="020B0609020204030204" pitchFamily="49" charset="0"/>
              </a:rPr>
              <a:t>db_filename</a:t>
            </a:r>
            <a:r>
              <a:rPr lang="en-US"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a:solidFill>
                  <a:srgbClr val="008000"/>
                </a:solidFill>
                <a:latin typeface="Consolas" panose="020B0609020204030204" pitchFamily="49" charset="0"/>
              </a:rPr>
              <a:t>#Read data from CSV then write data to SQL table sorted3</a:t>
            </a:r>
            <a:endParaRPr lang="en-US" sz="2200" dirty="0">
              <a:solidFill>
                <a:srgbClr val="000000"/>
              </a:solidFill>
              <a:latin typeface="Consolas" panose="020B0609020204030204" pitchFamily="49" charset="0"/>
            </a:endParaRPr>
          </a:p>
          <a:p>
            <a:r>
              <a:rPr lang="en-US" sz="2200" dirty="0">
                <a:solidFill>
                  <a:srgbClr val="000000"/>
                </a:solidFill>
                <a:latin typeface="Consolas" panose="020B0609020204030204" pitchFamily="49" charset="0"/>
              </a:rPr>
              <a:t>results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.read_csv</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csv_filename</a:t>
            </a:r>
            <a:r>
              <a:rPr lang="en-US" sz="2200" dirty="0">
                <a:solidFill>
                  <a:srgbClr val="000000"/>
                </a:solidFill>
                <a:latin typeface="Consolas" panose="020B0609020204030204" pitchFamily="49" charset="0"/>
              </a:rPr>
              <a:t>)</a:t>
            </a:r>
          </a:p>
          <a:p>
            <a:r>
              <a:rPr lang="en-US" sz="2200" dirty="0" err="1">
                <a:solidFill>
                  <a:srgbClr val="000000"/>
                </a:solidFill>
                <a:latin typeface="Consolas" panose="020B0609020204030204" pitchFamily="49" charset="0"/>
              </a:rPr>
              <a:t>results.to_sql</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"sorted3"</a:t>
            </a:r>
            <a:r>
              <a:rPr lang="en-US" sz="2200" dirty="0">
                <a:solidFill>
                  <a:srgbClr val="000000"/>
                </a:solidFill>
                <a:latin typeface="Consolas" panose="020B0609020204030204" pitchFamily="49" charset="0"/>
              </a:rPr>
              <a:t>, conn, </a:t>
            </a:r>
            <a:r>
              <a:rPr lang="en-US" sz="2200" dirty="0" err="1">
                <a:solidFill>
                  <a:srgbClr val="000000"/>
                </a:solidFill>
                <a:latin typeface="Consolas" panose="020B0609020204030204" pitchFamily="49" charset="0"/>
              </a:rPr>
              <a:t>if_exists</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"replace"</a:t>
            </a:r>
            <a:r>
              <a:rPr lang="en-US" sz="2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5006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SQL (SQLite) </a:t>
            </a:r>
            <a:r>
              <a:rPr lang="en-US" sz="2800" b="1" i="1" dirty="0">
                <a:solidFill>
                  <a:srgbClr val="C00000"/>
                </a:solidFill>
              </a:rPr>
              <a:t>continued</a:t>
            </a:r>
            <a:endParaRPr lang="en-AU" sz="2800" b="1" i="1" dirty="0">
              <a:solidFill>
                <a:srgbClr val="C00000"/>
              </a:solidFill>
            </a:endParaRPr>
          </a:p>
        </p:txBody>
      </p:sp>
      <p:sp>
        <p:nvSpPr>
          <p:cNvPr id="3" name="Rectangle 2">
            <a:extLst>
              <a:ext uri="{FF2B5EF4-FFF2-40B4-BE49-F238E27FC236}">
                <a16:creationId xmlns:a16="http://schemas.microsoft.com/office/drawing/2014/main" id="{4E26704D-40C7-49C2-8966-7DA0A2D5F5CB}"/>
              </a:ext>
            </a:extLst>
          </p:cNvPr>
          <p:cNvSpPr/>
          <p:nvPr/>
        </p:nvSpPr>
        <p:spPr>
          <a:xfrm>
            <a:off x="838200" y="1282301"/>
            <a:ext cx="6506498" cy="4154984"/>
          </a:xfrm>
          <a:prstGeom prst="rect">
            <a:avLst/>
          </a:prstGeom>
          <a:ln>
            <a:solidFill>
              <a:schemeClr val="accent1"/>
            </a:solidFill>
          </a:ln>
        </p:spPr>
        <p:txBody>
          <a:bodyPr wrap="square">
            <a:spAutoFit/>
          </a:bodyPr>
          <a:lstStyle/>
          <a:p>
            <a:r>
              <a:rPr lang="en-US" sz="2200" dirty="0">
                <a:solidFill>
                  <a:srgbClr val="008000"/>
                </a:solidFill>
                <a:latin typeface="Consolas" panose="020B0609020204030204" pitchFamily="49" charset="0"/>
              </a:rPr>
              <a:t>#Read data from sorted3 table</a:t>
            </a:r>
            <a:endParaRPr lang="en-US"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results_sql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a:t>
            </a:r>
            <a:r>
              <a:rPr lang="en-US" sz="2200" dirty="0">
                <a:solidFill>
                  <a:srgbClr val="000000"/>
                </a:solidFill>
                <a:latin typeface="Consolas" panose="020B0609020204030204" pitchFamily="49" charset="0"/>
              </a:rPr>
              <a:t>, conn)</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results_sql</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a:solidFill>
                  <a:srgbClr val="008000"/>
                </a:solidFill>
                <a:latin typeface="Consolas" panose="020B0609020204030204" pitchFamily="49" charset="0"/>
              </a:rPr>
              <a:t>#Read the first 2 rows from sorted3 table  </a:t>
            </a:r>
            <a:endParaRPr lang="en-US" sz="2200" dirty="0">
              <a:solidFill>
                <a:srgbClr val="000000"/>
              </a:solidFill>
              <a:latin typeface="Consolas" panose="020B0609020204030204" pitchFamily="49" charset="0"/>
            </a:endParaRPr>
          </a:p>
          <a:p>
            <a:r>
              <a:rPr lang="en-US" sz="2200" dirty="0">
                <a:solidFill>
                  <a:srgbClr val="000000"/>
                </a:solidFill>
                <a:latin typeface="Consolas" panose="020B0609020204030204" pitchFamily="49" charset="0"/>
              </a:rPr>
              <a:t>print(</a:t>
            </a:r>
            <a:r>
              <a:rPr lang="en-US" sz="2200" dirty="0" err="1">
                <a:solidFill>
                  <a:srgbClr val="000000"/>
                </a:solidFill>
                <a:latin typeface="Consolas" panose="020B0609020204030204" pitchFamily="49" charset="0"/>
              </a:rPr>
              <a:t>results_sql.head</a:t>
            </a:r>
            <a:r>
              <a:rPr lang="en-US" sz="2200" dirty="0">
                <a:solidFill>
                  <a:srgbClr val="000000"/>
                </a:solidFill>
                <a:latin typeface="Consolas" panose="020B0609020204030204" pitchFamily="49" charset="0"/>
              </a:rPr>
              <a:t>(2))</a:t>
            </a:r>
          </a:p>
          <a:p>
            <a:endParaRPr lang="en-AU" sz="2200" dirty="0">
              <a:solidFill>
                <a:srgbClr val="000000"/>
              </a:solidFill>
              <a:latin typeface="Consolas" panose="020B0609020204030204" pitchFamily="49" charset="0"/>
            </a:endParaRPr>
          </a:p>
          <a:p>
            <a:r>
              <a:rPr lang="en-US" sz="2200" dirty="0">
                <a:solidFill>
                  <a:srgbClr val="008000"/>
                </a:solidFill>
                <a:latin typeface="Consolas" panose="020B0609020204030204" pitchFamily="49" charset="0"/>
              </a:rPr>
              <a:t>#Read the last 2 rows from sorted3 table</a:t>
            </a:r>
            <a:endParaRPr lang="en-US"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input_sql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a:t>
            </a:r>
            <a:r>
              <a:rPr lang="en-US" sz="2200" dirty="0">
                <a:solidFill>
                  <a:srgbClr val="000000"/>
                </a:solidFill>
                <a:latin typeface="Consolas" panose="020B0609020204030204" pitchFamily="49" charset="0"/>
              </a:rPr>
              <a:t>, conn).tail(2)</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input_sql</a:t>
            </a:r>
            <a:r>
              <a:rPr lang="en-AU" sz="22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49C421D9-040A-492F-873D-C4E6FA4109EC}"/>
              </a:ext>
            </a:extLst>
          </p:cNvPr>
          <p:cNvPicPr>
            <a:picLocks noChangeAspect="1"/>
          </p:cNvPicPr>
          <p:nvPr/>
        </p:nvPicPr>
        <p:blipFill>
          <a:blip r:embed="rId2"/>
          <a:stretch>
            <a:fillRect/>
          </a:stretch>
        </p:blipFill>
        <p:spPr>
          <a:xfrm>
            <a:off x="7403690" y="1911993"/>
            <a:ext cx="4733925" cy="2895600"/>
          </a:xfrm>
          <a:prstGeom prst="rect">
            <a:avLst/>
          </a:prstGeom>
        </p:spPr>
      </p:pic>
    </p:spTree>
    <p:extLst>
      <p:ext uri="{BB962C8B-B14F-4D97-AF65-F5344CB8AC3E}">
        <p14:creationId xmlns:p14="http://schemas.microsoft.com/office/powerpoint/2010/main" val="359899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SQL (SQLite) </a:t>
            </a:r>
            <a:r>
              <a:rPr lang="en-US" sz="2800" b="1" i="1" dirty="0">
                <a:solidFill>
                  <a:srgbClr val="C00000"/>
                </a:solidFill>
              </a:rPr>
              <a:t>continued</a:t>
            </a:r>
            <a:endParaRPr lang="en-AU" sz="2800" b="1" i="1" dirty="0">
              <a:solidFill>
                <a:srgbClr val="C00000"/>
              </a:solidFill>
            </a:endParaRPr>
          </a:p>
        </p:txBody>
      </p:sp>
      <p:sp>
        <p:nvSpPr>
          <p:cNvPr id="4" name="Rectangle 3">
            <a:extLst>
              <a:ext uri="{FF2B5EF4-FFF2-40B4-BE49-F238E27FC236}">
                <a16:creationId xmlns:a16="http://schemas.microsoft.com/office/drawing/2014/main" id="{84CDD0E1-93DD-447D-B672-C6C6620554F2}"/>
              </a:ext>
            </a:extLst>
          </p:cNvPr>
          <p:cNvSpPr/>
          <p:nvPr/>
        </p:nvSpPr>
        <p:spPr>
          <a:xfrm>
            <a:off x="226142" y="1295642"/>
            <a:ext cx="11759381" cy="3139321"/>
          </a:xfrm>
          <a:prstGeom prst="rect">
            <a:avLst/>
          </a:prstGeom>
          <a:ln>
            <a:solidFill>
              <a:schemeClr val="accent1"/>
            </a:solidFill>
          </a:ln>
        </p:spPr>
        <p:txBody>
          <a:bodyPr wrap="square">
            <a:spAutoFit/>
          </a:bodyPr>
          <a:lstStyle/>
          <a:p>
            <a:r>
              <a:rPr lang="en-US" sz="2200" dirty="0" err="1">
                <a:solidFill>
                  <a:srgbClr val="000000"/>
                </a:solidFill>
                <a:latin typeface="Consolas" panose="020B0609020204030204" pitchFamily="49" charset="0"/>
              </a:rPr>
              <a:t>input_sql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 where A1 &gt; 14;'</a:t>
            </a:r>
            <a:r>
              <a:rPr lang="en-US" sz="2200" dirty="0">
                <a:solidFill>
                  <a:srgbClr val="000000"/>
                </a:solidFill>
                <a:latin typeface="Consolas" panose="020B0609020204030204" pitchFamily="49" charset="0"/>
              </a:rPr>
              <a:t>, conn)</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input_sql</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input_sql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 where A2 = 14;'</a:t>
            </a:r>
            <a:r>
              <a:rPr lang="en-US" sz="2200" dirty="0">
                <a:solidFill>
                  <a:srgbClr val="000000"/>
                </a:solidFill>
                <a:latin typeface="Consolas" panose="020B0609020204030204" pitchFamily="49" charset="0"/>
              </a:rPr>
              <a:t>, conn)</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input_sql</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input_sql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 where Total &gt; 80;'</a:t>
            </a:r>
            <a:r>
              <a:rPr lang="en-US" sz="2200" dirty="0">
                <a:solidFill>
                  <a:srgbClr val="000000"/>
                </a:solidFill>
                <a:latin typeface="Consolas" panose="020B0609020204030204" pitchFamily="49" charset="0"/>
              </a:rPr>
              <a:t>, conn)</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input_sql</a:t>
            </a:r>
            <a:r>
              <a:rPr lang="en-AU" sz="2200" dirty="0">
                <a:solidFill>
                  <a:srgbClr val="000000"/>
                </a:solidFill>
                <a:latin typeface="Consolas" panose="020B0609020204030204" pitchFamily="49" charset="0"/>
              </a:rPr>
              <a:t>)</a:t>
            </a:r>
          </a:p>
        </p:txBody>
      </p:sp>
      <p:pic>
        <p:nvPicPr>
          <p:cNvPr id="5" name="Picture 4">
            <a:extLst>
              <a:ext uri="{FF2B5EF4-FFF2-40B4-BE49-F238E27FC236}">
                <a16:creationId xmlns:a16="http://schemas.microsoft.com/office/drawing/2014/main" id="{D18BB546-C803-44D5-BE10-19DA5CEB025B}"/>
              </a:ext>
            </a:extLst>
          </p:cNvPr>
          <p:cNvPicPr>
            <a:picLocks noChangeAspect="1"/>
          </p:cNvPicPr>
          <p:nvPr/>
        </p:nvPicPr>
        <p:blipFill>
          <a:blip r:embed="rId2"/>
          <a:stretch>
            <a:fillRect/>
          </a:stretch>
        </p:blipFill>
        <p:spPr>
          <a:xfrm>
            <a:off x="226142" y="4533658"/>
            <a:ext cx="4695825" cy="2057400"/>
          </a:xfrm>
          <a:prstGeom prst="rect">
            <a:avLst/>
          </a:prstGeom>
        </p:spPr>
      </p:pic>
    </p:spTree>
    <p:extLst>
      <p:ext uri="{BB962C8B-B14F-4D97-AF65-F5344CB8AC3E}">
        <p14:creationId xmlns:p14="http://schemas.microsoft.com/office/powerpoint/2010/main" val="231681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Database – SQL (SQLite) </a:t>
            </a:r>
            <a:r>
              <a:rPr lang="en-US" sz="2800" b="1" i="1" dirty="0">
                <a:solidFill>
                  <a:srgbClr val="C00000"/>
                </a:solidFill>
              </a:rPr>
              <a:t>continued </a:t>
            </a:r>
            <a:r>
              <a:rPr lang="en-US" sz="4000" b="1" dirty="0">
                <a:solidFill>
                  <a:srgbClr val="C00000"/>
                </a:solidFill>
              </a:rPr>
              <a:t>– Insert data to table</a:t>
            </a:r>
            <a:endParaRPr lang="en-AU" sz="2800" b="1" i="1" dirty="0">
              <a:solidFill>
                <a:srgbClr val="C00000"/>
              </a:solidFill>
            </a:endParaRPr>
          </a:p>
        </p:txBody>
      </p:sp>
      <p:pic>
        <p:nvPicPr>
          <p:cNvPr id="3" name="Picture 2">
            <a:extLst>
              <a:ext uri="{FF2B5EF4-FFF2-40B4-BE49-F238E27FC236}">
                <a16:creationId xmlns:a16="http://schemas.microsoft.com/office/drawing/2014/main" id="{B4F5D482-CFEB-4BA1-8544-5A4FB3088A4B}"/>
              </a:ext>
            </a:extLst>
          </p:cNvPr>
          <p:cNvPicPr>
            <a:picLocks noChangeAspect="1"/>
          </p:cNvPicPr>
          <p:nvPr/>
        </p:nvPicPr>
        <p:blipFill>
          <a:blip r:embed="rId2"/>
          <a:stretch>
            <a:fillRect/>
          </a:stretch>
        </p:blipFill>
        <p:spPr>
          <a:xfrm>
            <a:off x="838199" y="4281780"/>
            <a:ext cx="4610100" cy="1466850"/>
          </a:xfrm>
          <a:prstGeom prst="rect">
            <a:avLst/>
          </a:prstGeom>
        </p:spPr>
      </p:pic>
      <p:sp>
        <p:nvSpPr>
          <p:cNvPr id="6" name="Rectangle 5">
            <a:extLst>
              <a:ext uri="{FF2B5EF4-FFF2-40B4-BE49-F238E27FC236}">
                <a16:creationId xmlns:a16="http://schemas.microsoft.com/office/drawing/2014/main" id="{D0492575-5814-43B2-8C67-71F9DE5FE265}"/>
              </a:ext>
            </a:extLst>
          </p:cNvPr>
          <p:cNvSpPr/>
          <p:nvPr/>
        </p:nvSpPr>
        <p:spPr>
          <a:xfrm>
            <a:off x="838199" y="1519059"/>
            <a:ext cx="10875217" cy="2462213"/>
          </a:xfrm>
          <a:prstGeom prst="rect">
            <a:avLst/>
          </a:prstGeom>
          <a:ln>
            <a:solidFill>
              <a:schemeClr val="accent1"/>
            </a:solidFill>
          </a:ln>
        </p:spPr>
        <p:txBody>
          <a:bodyPr wrap="square">
            <a:spAutoFit/>
          </a:bodyPr>
          <a:lstStyle/>
          <a:p>
            <a:r>
              <a:rPr lang="en-AU" sz="2200" dirty="0">
                <a:solidFill>
                  <a:srgbClr val="000000"/>
                </a:solidFill>
                <a:latin typeface="Consolas" panose="020B0609020204030204" pitchFamily="49" charset="0"/>
              </a:rPr>
              <a:t>cur = </a:t>
            </a:r>
            <a:r>
              <a:rPr lang="en-AU" sz="2200" dirty="0" err="1">
                <a:solidFill>
                  <a:srgbClr val="000000"/>
                </a:solidFill>
                <a:latin typeface="Consolas" panose="020B0609020204030204" pitchFamily="49" charset="0"/>
              </a:rPr>
              <a:t>conn.cursor</a:t>
            </a:r>
            <a:r>
              <a:rPr lang="en-AU" sz="2200" dirty="0">
                <a:solidFill>
                  <a:srgbClr val="000000"/>
                </a:solidFill>
                <a:latin typeface="Consolas" panose="020B0609020204030204" pitchFamily="49" charset="0"/>
              </a:rPr>
              <a:t>()</a:t>
            </a:r>
          </a:p>
          <a:p>
            <a:r>
              <a:rPr lang="es-ES" sz="2200" dirty="0" err="1">
                <a:solidFill>
                  <a:srgbClr val="000000"/>
                </a:solidFill>
                <a:latin typeface="Consolas" panose="020B0609020204030204" pitchFamily="49" charset="0"/>
              </a:rPr>
              <a:t>values</a:t>
            </a:r>
            <a:r>
              <a:rPr lang="es-ES" sz="2200" dirty="0">
                <a:solidFill>
                  <a:srgbClr val="000000"/>
                </a:solidFill>
                <a:latin typeface="Consolas" panose="020B0609020204030204" pitchFamily="49" charset="0"/>
              </a:rPr>
              <a:t> = (3, </a:t>
            </a:r>
            <a:r>
              <a:rPr lang="es-ES" sz="2200" dirty="0">
                <a:solidFill>
                  <a:srgbClr val="A31515"/>
                </a:solidFill>
                <a:latin typeface="Consolas" panose="020B0609020204030204" pitchFamily="49" charset="0"/>
              </a:rPr>
              <a:t>'u126'</a:t>
            </a:r>
            <a:r>
              <a:rPr lang="es-ES" sz="2200" dirty="0">
                <a:solidFill>
                  <a:srgbClr val="000000"/>
                </a:solidFill>
                <a:latin typeface="Consolas" panose="020B0609020204030204" pitchFamily="49" charset="0"/>
              </a:rPr>
              <a:t>, 10, 10, 50, 70)</a:t>
            </a:r>
          </a:p>
          <a:p>
            <a:r>
              <a:rPr lang="en-US" sz="2200" dirty="0" err="1">
                <a:solidFill>
                  <a:srgbClr val="000000"/>
                </a:solidFill>
                <a:latin typeface="Consolas" panose="020B0609020204030204" pitchFamily="49" charset="0"/>
              </a:rPr>
              <a:t>cur.execute</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"insert into sorted3 values (?, ?, ?, ?, ?, ?)"</a:t>
            </a:r>
            <a:r>
              <a:rPr lang="en-US" sz="2200" dirty="0">
                <a:solidFill>
                  <a:srgbClr val="000000"/>
                </a:solidFill>
                <a:latin typeface="Consolas" panose="020B0609020204030204" pitchFamily="49" charset="0"/>
              </a:rPr>
              <a:t>, values)</a:t>
            </a:r>
          </a:p>
          <a:p>
            <a:r>
              <a:rPr lang="en-AU" sz="2200" dirty="0" err="1">
                <a:solidFill>
                  <a:srgbClr val="000000"/>
                </a:solidFill>
                <a:latin typeface="Consolas" panose="020B0609020204030204" pitchFamily="49" charset="0"/>
              </a:rPr>
              <a:t>conn.commit</a:t>
            </a:r>
            <a:r>
              <a:rPr lang="en-AU" sz="2200" dirty="0">
                <a:solidFill>
                  <a:srgbClr val="000000"/>
                </a:solidFill>
                <a:latin typeface="Consolas" panose="020B0609020204030204" pitchFamily="49" charset="0"/>
              </a:rPr>
              <a:t>()</a:t>
            </a:r>
          </a:p>
          <a:p>
            <a:endParaRPr lang="en-AU" sz="2200" dirty="0">
              <a:solidFill>
                <a:srgbClr val="000000"/>
              </a:solidFill>
              <a:latin typeface="Consolas" panose="020B0609020204030204" pitchFamily="49" charset="0"/>
            </a:endParaRPr>
          </a:p>
          <a:p>
            <a:r>
              <a:rPr lang="en-US" sz="2200" dirty="0" err="1">
                <a:solidFill>
                  <a:srgbClr val="000000"/>
                </a:solidFill>
                <a:latin typeface="Consolas" panose="020B0609020204030204" pitchFamily="49" charset="0"/>
              </a:rPr>
              <a:t>results_sql</a:t>
            </a:r>
            <a:r>
              <a:rPr lang="en-US" sz="2200" dirty="0">
                <a:solidFill>
                  <a:srgbClr val="000000"/>
                </a:solidFill>
                <a:latin typeface="Consolas" panose="020B0609020204030204" pitchFamily="49" charset="0"/>
              </a:rPr>
              <a:t> = </a:t>
            </a:r>
            <a:r>
              <a:rPr lang="en-US" sz="2200" dirty="0" err="1">
                <a:solidFill>
                  <a:srgbClr val="6F008A"/>
                </a:solidFill>
                <a:latin typeface="Consolas" panose="020B0609020204030204" pitchFamily="49" charset="0"/>
              </a:rPr>
              <a:t>pd</a:t>
            </a:r>
            <a:r>
              <a:rPr lang="en-US" sz="2200" dirty="0" err="1">
                <a:solidFill>
                  <a:srgbClr val="000000"/>
                </a:solidFill>
                <a:latin typeface="Consolas" panose="020B0609020204030204" pitchFamily="49" charset="0"/>
              </a:rPr>
              <a:t>.read_sql_query</a:t>
            </a:r>
            <a:r>
              <a:rPr lang="en-US" sz="2200" dirty="0">
                <a:solidFill>
                  <a:srgbClr val="000000"/>
                </a:solidFill>
                <a:latin typeface="Consolas" panose="020B0609020204030204" pitchFamily="49" charset="0"/>
              </a:rPr>
              <a:t>(</a:t>
            </a:r>
            <a:r>
              <a:rPr lang="en-US" sz="2200" dirty="0">
                <a:solidFill>
                  <a:srgbClr val="A31515"/>
                </a:solidFill>
                <a:latin typeface="Consolas" panose="020B0609020204030204" pitchFamily="49" charset="0"/>
              </a:rPr>
              <a:t>"select * from sorted3;"</a:t>
            </a:r>
            <a:r>
              <a:rPr lang="en-US" sz="2200" dirty="0">
                <a:solidFill>
                  <a:srgbClr val="000000"/>
                </a:solidFill>
                <a:latin typeface="Consolas" panose="020B0609020204030204" pitchFamily="49" charset="0"/>
              </a:rPr>
              <a:t>, conn)</a:t>
            </a:r>
          </a:p>
          <a:p>
            <a:r>
              <a:rPr lang="en-AU" sz="2200" dirty="0">
                <a:solidFill>
                  <a:srgbClr val="000000"/>
                </a:solidFill>
                <a:latin typeface="Consolas" panose="020B0609020204030204" pitchFamily="49" charset="0"/>
              </a:rPr>
              <a:t>print(</a:t>
            </a:r>
            <a:r>
              <a:rPr lang="en-AU" sz="2200" dirty="0" err="1">
                <a:solidFill>
                  <a:srgbClr val="000000"/>
                </a:solidFill>
                <a:latin typeface="Consolas" panose="020B0609020204030204" pitchFamily="49" charset="0"/>
              </a:rPr>
              <a:t>results_sql</a:t>
            </a:r>
            <a:r>
              <a:rPr lang="en-AU" sz="2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4618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515600" cy="724039"/>
          </a:xfrm>
        </p:spPr>
        <p:txBody>
          <a:bodyPr>
            <a:normAutofit/>
          </a:bodyPr>
          <a:lstStyle/>
          <a:p>
            <a:r>
              <a:rPr lang="en-AU" b="1" dirty="0">
                <a:solidFill>
                  <a:srgbClr val="C00000"/>
                </a:solidFill>
              </a:rPr>
              <a:t>Create </a:t>
            </a:r>
            <a:r>
              <a:rPr lang="en-AU" b="1" dirty="0" err="1">
                <a:solidFill>
                  <a:srgbClr val="C00000"/>
                </a:solidFill>
              </a:rPr>
              <a:t>DataFrame</a:t>
            </a:r>
            <a:endParaRPr lang="en-AU" b="1" dirty="0">
              <a:solidFill>
                <a:srgbClr val="C00000"/>
              </a:solidFill>
            </a:endParaRPr>
          </a:p>
        </p:txBody>
      </p:sp>
      <p:sp>
        <p:nvSpPr>
          <p:cNvPr id="3" name="Content Placeholder 2">
            <a:extLst>
              <a:ext uri="{FF2B5EF4-FFF2-40B4-BE49-F238E27FC236}">
                <a16:creationId xmlns:a16="http://schemas.microsoft.com/office/drawing/2014/main" id="{B9746E6B-B56F-47DF-BC1A-189D8991D05D}"/>
              </a:ext>
            </a:extLst>
          </p:cNvPr>
          <p:cNvSpPr>
            <a:spLocks noGrp="1"/>
          </p:cNvSpPr>
          <p:nvPr>
            <p:ph idx="1"/>
          </p:nvPr>
        </p:nvSpPr>
        <p:spPr>
          <a:xfrm>
            <a:off x="838200" y="1289051"/>
            <a:ext cx="10925175" cy="5067299"/>
          </a:xfrm>
        </p:spPr>
        <p:txBody>
          <a:bodyPr>
            <a:noAutofit/>
          </a:bodyPr>
          <a:lstStyle/>
          <a:p>
            <a:pPr marL="0" indent="0">
              <a:lnSpc>
                <a:spcPct val="100000"/>
              </a:lnSpc>
              <a:spcBef>
                <a:spcPts val="600"/>
              </a:spcBef>
              <a:buNone/>
            </a:pPr>
            <a:r>
              <a:rPr lang="en-US" dirty="0"/>
              <a:t> </a:t>
            </a:r>
          </a:p>
          <a:p>
            <a:pPr marL="0" indent="0">
              <a:lnSpc>
                <a:spcPct val="100000"/>
              </a:lnSpc>
              <a:spcBef>
                <a:spcPts val="600"/>
              </a:spcBef>
              <a:buNone/>
            </a:pPr>
            <a:endParaRPr lang="en-AU" dirty="0"/>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3</a:t>
            </a:fld>
            <a:endParaRPr lang="en-AU" dirty="0"/>
          </a:p>
        </p:txBody>
      </p:sp>
      <p:sp>
        <p:nvSpPr>
          <p:cNvPr id="11" name="Rectangle 10">
            <a:extLst>
              <a:ext uri="{FF2B5EF4-FFF2-40B4-BE49-F238E27FC236}">
                <a16:creationId xmlns:a16="http://schemas.microsoft.com/office/drawing/2014/main" id="{E2087DDF-A723-406B-A76C-9FB6B19598E6}"/>
              </a:ext>
            </a:extLst>
          </p:cNvPr>
          <p:cNvSpPr/>
          <p:nvPr/>
        </p:nvSpPr>
        <p:spPr>
          <a:xfrm>
            <a:off x="838199" y="1089164"/>
            <a:ext cx="8227423" cy="5847755"/>
          </a:xfrm>
          <a:prstGeom prst="rect">
            <a:avLst/>
          </a:prstGeom>
          <a:ln>
            <a:solidFill>
              <a:schemeClr val="accent1"/>
            </a:solidFill>
          </a:ln>
        </p:spPr>
        <p:txBody>
          <a:bodyPr wrap="square">
            <a:spAutoFit/>
          </a:bodyPr>
          <a:lstStyle/>
          <a:p>
            <a:r>
              <a:rPr lang="en-AU" sz="2200" dirty="0">
                <a:solidFill>
                  <a:srgbClr val="0000FF"/>
                </a:solidFill>
                <a:latin typeface="Consolas" panose="020B0609020204030204" pitchFamily="49" charset="0"/>
              </a:rPr>
              <a:t>import</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pandas</a:t>
            </a:r>
            <a:r>
              <a:rPr lang="en-AU" sz="2200" dirty="0">
                <a:solidFill>
                  <a:srgbClr val="000000"/>
                </a:solidFill>
                <a:latin typeface="Consolas" panose="020B0609020204030204" pitchFamily="49" charset="0"/>
              </a:rPr>
              <a:t> </a:t>
            </a:r>
            <a:r>
              <a:rPr lang="en-AU" sz="2200" dirty="0">
                <a:solidFill>
                  <a:srgbClr val="0000FF"/>
                </a:solidFill>
                <a:latin typeface="Consolas" panose="020B0609020204030204" pitchFamily="49" charset="0"/>
              </a:rPr>
              <a:t>as</a:t>
            </a:r>
            <a:r>
              <a:rPr lang="en-AU" sz="2200" dirty="0">
                <a:solidFill>
                  <a:srgbClr val="000000"/>
                </a:solidFill>
                <a:latin typeface="Consolas" panose="020B0609020204030204" pitchFamily="49" charset="0"/>
              </a:rPr>
              <a:t> </a:t>
            </a:r>
            <a:r>
              <a:rPr lang="en-AU" sz="2200" dirty="0">
                <a:solidFill>
                  <a:srgbClr val="6F008A"/>
                </a:solidFill>
                <a:latin typeface="Consolas" panose="020B0609020204030204" pitchFamily="49" charset="0"/>
              </a:rPr>
              <a:t>pd</a:t>
            </a:r>
            <a:endParaRPr lang="en-AU" sz="2200" dirty="0">
              <a:solidFill>
                <a:srgbClr val="000000"/>
              </a:solidFill>
              <a:latin typeface="Consolas" panose="020B0609020204030204" pitchFamily="49" charset="0"/>
            </a:endParaRPr>
          </a:p>
          <a:p>
            <a:endParaRPr lang="en-AU" sz="2200" dirty="0">
              <a:solidFill>
                <a:srgbClr val="000000"/>
              </a:solidFill>
              <a:latin typeface="Consolas" panose="020B0609020204030204" pitchFamily="49" charset="0"/>
            </a:endParaRPr>
          </a:p>
          <a:p>
            <a:r>
              <a:rPr lang="en-AU" sz="2200" dirty="0">
                <a:solidFill>
                  <a:srgbClr val="000000"/>
                </a:solidFill>
                <a:latin typeface="Consolas" panose="020B0609020204030204" pitchFamily="49" charset="0"/>
              </a:rPr>
              <a:t>cols = [</a:t>
            </a:r>
            <a:r>
              <a:rPr lang="en-AU" sz="2200" dirty="0">
                <a:solidFill>
                  <a:srgbClr val="A31515"/>
                </a:solidFill>
                <a:latin typeface="Consolas" panose="020B0609020204030204" pitchFamily="49" charset="0"/>
              </a:rPr>
              <a:t>'Id'</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'A1'</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'A2'</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'FE'</a:t>
            </a:r>
            <a:r>
              <a:rPr lang="en-AU" sz="2200" dirty="0">
                <a:solidFill>
                  <a:srgbClr val="000000"/>
                </a:solidFill>
                <a:latin typeface="Consolas" panose="020B0609020204030204" pitchFamily="49" charset="0"/>
              </a:rPr>
              <a:t>, </a:t>
            </a:r>
            <a:r>
              <a:rPr lang="en-AU" sz="2200" dirty="0">
                <a:solidFill>
                  <a:srgbClr val="A31515"/>
                </a:solidFill>
                <a:latin typeface="Consolas" panose="020B0609020204030204" pitchFamily="49" charset="0"/>
              </a:rPr>
              <a:t>'Total’</a:t>
            </a:r>
            <a:r>
              <a:rPr lang="en-AU"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df1 = </a:t>
            </a:r>
            <a:r>
              <a:rPr lang="en-AU" sz="2200" dirty="0" err="1">
                <a:solidFill>
                  <a:srgbClr val="6F008A"/>
                </a:solidFill>
                <a:latin typeface="Consolas" panose="020B0609020204030204" pitchFamily="49" charset="0"/>
              </a:rPr>
              <a:t>pd</a:t>
            </a:r>
            <a:r>
              <a:rPr lang="en-AU" sz="2200" dirty="0" err="1">
                <a:solidFill>
                  <a:srgbClr val="000000"/>
                </a:solidFill>
                <a:latin typeface="Consolas" panose="020B0609020204030204" pitchFamily="49" charset="0"/>
              </a:rPr>
              <a:t>.</a:t>
            </a:r>
            <a:r>
              <a:rPr lang="en-AU" sz="2200" dirty="0" err="1">
                <a:solidFill>
                  <a:srgbClr val="2B91AF"/>
                </a:solidFill>
                <a:latin typeface="Consolas" panose="020B0609020204030204" pitchFamily="49" charset="0"/>
              </a:rPr>
              <a:t>DataFrame</a:t>
            </a:r>
            <a:r>
              <a:rPr lang="en-AU" sz="2200" dirty="0">
                <a:solidFill>
                  <a:srgbClr val="000000"/>
                </a:solidFill>
                <a:latin typeface="Consolas" panose="020B0609020204030204" pitchFamily="49" charset="0"/>
              </a:rPr>
              <a:t>(</a:t>
            </a:r>
          </a:p>
          <a:p>
            <a:r>
              <a:rPr lang="pl-PL" sz="2200" dirty="0">
                <a:solidFill>
                  <a:srgbClr val="000000"/>
                </a:solidFill>
                <a:latin typeface="Consolas" panose="020B0609020204030204" pitchFamily="49" charset="0"/>
              </a:rPr>
              <a:t>    [[</a:t>
            </a:r>
            <a:r>
              <a:rPr lang="pl-PL" sz="2200" dirty="0">
                <a:solidFill>
                  <a:srgbClr val="A31515"/>
                </a:solidFill>
                <a:latin typeface="Consolas" panose="020B0609020204030204" pitchFamily="49" charset="0"/>
              </a:rPr>
              <a:t>'u111'</a:t>
            </a:r>
            <a:r>
              <a:rPr lang="pl-PL" sz="2200" dirty="0">
                <a:solidFill>
                  <a:srgbClr val="000000"/>
                </a:solidFill>
                <a:latin typeface="Consolas" panose="020B0609020204030204" pitchFamily="49" charset="0"/>
              </a:rPr>
              <a:t>, 13, 14, 60, 87],</a:t>
            </a:r>
          </a:p>
          <a:p>
            <a:r>
              <a:rPr lang="pl-PL" sz="2200" dirty="0">
                <a:solidFill>
                  <a:srgbClr val="000000"/>
                </a:solidFill>
                <a:latin typeface="Consolas" panose="020B0609020204030204" pitchFamily="49" charset="0"/>
              </a:rPr>
              <a:t>     [</a:t>
            </a:r>
            <a:r>
              <a:rPr lang="pl-PL" sz="2200" dirty="0">
                <a:solidFill>
                  <a:srgbClr val="A31515"/>
                </a:solidFill>
                <a:latin typeface="Consolas" panose="020B0609020204030204" pitchFamily="49" charset="0"/>
              </a:rPr>
              <a:t>'u112'</a:t>
            </a:r>
            <a:r>
              <a:rPr lang="pl-PL" sz="2200" dirty="0">
                <a:solidFill>
                  <a:srgbClr val="000000"/>
                </a:solidFill>
                <a:latin typeface="Consolas" panose="020B0609020204030204" pitchFamily="49" charset="0"/>
              </a:rPr>
              <a:t>, 15, 12, 55, 82],</a:t>
            </a:r>
          </a:p>
          <a:p>
            <a:r>
              <a:rPr lang="pl-PL" sz="2200" dirty="0">
                <a:solidFill>
                  <a:srgbClr val="000000"/>
                </a:solidFill>
                <a:latin typeface="Consolas" panose="020B0609020204030204" pitchFamily="49" charset="0"/>
              </a:rPr>
              <a:t>     [</a:t>
            </a:r>
            <a:r>
              <a:rPr lang="pl-PL" sz="2200" dirty="0">
                <a:solidFill>
                  <a:srgbClr val="A31515"/>
                </a:solidFill>
                <a:latin typeface="Consolas" panose="020B0609020204030204" pitchFamily="49" charset="0"/>
              </a:rPr>
              <a:t>'u113'</a:t>
            </a:r>
            <a:r>
              <a:rPr lang="pl-PL" sz="2200" dirty="0">
                <a:solidFill>
                  <a:srgbClr val="000000"/>
                </a:solidFill>
                <a:latin typeface="Consolas" panose="020B0609020204030204" pitchFamily="49" charset="0"/>
              </a:rPr>
              <a:t>, 10, 11, 45, 66]],</a:t>
            </a:r>
          </a:p>
          <a:p>
            <a:r>
              <a:rPr lang="en-AU" sz="2200" dirty="0">
                <a:solidFill>
                  <a:srgbClr val="000000"/>
                </a:solidFill>
                <a:latin typeface="Consolas" panose="020B0609020204030204" pitchFamily="49" charset="0"/>
              </a:rPr>
              <a:t>     columns=cols)</a:t>
            </a:r>
          </a:p>
          <a:p>
            <a:r>
              <a:rPr lang="en-AU" sz="2200" dirty="0">
                <a:solidFill>
                  <a:srgbClr val="000000"/>
                </a:solidFill>
                <a:latin typeface="Consolas" panose="020B0609020204030204" pitchFamily="49" charset="0"/>
              </a:rPr>
              <a:t>print(df1)</a:t>
            </a:r>
          </a:p>
          <a:p>
            <a:endParaRPr lang="en-AU" sz="2200" dirty="0">
              <a:solidFill>
                <a:srgbClr val="000000"/>
              </a:solidFill>
              <a:latin typeface="Consolas" panose="020B0609020204030204" pitchFamily="49" charset="0"/>
            </a:endParaRPr>
          </a:p>
          <a:p>
            <a:r>
              <a:rPr lang="en-AU" sz="2200" dirty="0">
                <a:solidFill>
                  <a:srgbClr val="000000"/>
                </a:solidFill>
                <a:latin typeface="Consolas" panose="020B0609020204030204" pitchFamily="49" charset="0"/>
              </a:rPr>
              <a:t>df2 = </a:t>
            </a:r>
            <a:r>
              <a:rPr lang="en-AU" sz="2200" dirty="0" err="1">
                <a:solidFill>
                  <a:srgbClr val="6F008A"/>
                </a:solidFill>
                <a:latin typeface="Consolas" panose="020B0609020204030204" pitchFamily="49" charset="0"/>
              </a:rPr>
              <a:t>pd</a:t>
            </a:r>
            <a:r>
              <a:rPr lang="en-AU" sz="2200" dirty="0" err="1">
                <a:solidFill>
                  <a:srgbClr val="000000"/>
                </a:solidFill>
                <a:latin typeface="Consolas" panose="020B0609020204030204" pitchFamily="49" charset="0"/>
              </a:rPr>
              <a:t>.</a:t>
            </a:r>
            <a:r>
              <a:rPr lang="en-AU" sz="2200" dirty="0" err="1">
                <a:solidFill>
                  <a:srgbClr val="2B91AF"/>
                </a:solidFill>
                <a:latin typeface="Consolas" panose="020B0609020204030204" pitchFamily="49" charset="0"/>
              </a:rPr>
              <a:t>DataFrame</a:t>
            </a:r>
            <a:r>
              <a:rPr lang="en-AU" sz="2200" dirty="0">
                <a:solidFill>
                  <a:srgbClr val="000000"/>
                </a:solidFill>
                <a:latin typeface="Consolas" panose="020B0609020204030204" pitchFamily="49" charset="0"/>
              </a:rPr>
              <a:t>(</a:t>
            </a:r>
          </a:p>
          <a:p>
            <a:r>
              <a:rPr lang="nl-NL" sz="2200" dirty="0">
                <a:solidFill>
                  <a:srgbClr val="000000"/>
                </a:solidFill>
                <a:latin typeface="Consolas" panose="020B0609020204030204" pitchFamily="49" charset="0"/>
              </a:rPr>
              <a:t>    </a:t>
            </a:r>
            <a:r>
              <a:rPr lang="nl-NL" sz="2200" dirty="0">
                <a:solidFill>
                  <a:srgbClr val="2B91AF"/>
                </a:solidFill>
                <a:latin typeface="Consolas" panose="020B0609020204030204" pitchFamily="49" charset="0"/>
              </a:rPr>
              <a:t>dict</a:t>
            </a:r>
            <a:r>
              <a:rPr lang="nl-NL" sz="2200" dirty="0">
                <a:solidFill>
                  <a:srgbClr val="000000"/>
                </a:solidFill>
                <a:latin typeface="Consolas" panose="020B0609020204030204" pitchFamily="49" charset="0"/>
              </a:rPr>
              <a:t>(Id=[</a:t>
            </a:r>
            <a:r>
              <a:rPr lang="nl-NL" sz="2200" dirty="0">
                <a:solidFill>
                  <a:srgbClr val="A31515"/>
                </a:solidFill>
                <a:latin typeface="Consolas" panose="020B0609020204030204" pitchFamily="49" charset="0"/>
              </a:rPr>
              <a:t>'u111'</a:t>
            </a:r>
            <a:r>
              <a:rPr lang="nl-NL" sz="2200" dirty="0">
                <a:solidFill>
                  <a:srgbClr val="000000"/>
                </a:solidFill>
                <a:latin typeface="Consolas" panose="020B0609020204030204" pitchFamily="49" charset="0"/>
              </a:rPr>
              <a:t>, </a:t>
            </a:r>
            <a:r>
              <a:rPr lang="nl-NL" sz="2200" dirty="0">
                <a:solidFill>
                  <a:srgbClr val="A31515"/>
                </a:solidFill>
                <a:latin typeface="Consolas" panose="020B0609020204030204" pitchFamily="49" charset="0"/>
              </a:rPr>
              <a:t>'u112'</a:t>
            </a:r>
            <a:r>
              <a:rPr lang="nl-NL" sz="2200" dirty="0">
                <a:solidFill>
                  <a:srgbClr val="000000"/>
                </a:solidFill>
                <a:latin typeface="Consolas" panose="020B0609020204030204" pitchFamily="49" charset="0"/>
              </a:rPr>
              <a:t>, </a:t>
            </a:r>
            <a:r>
              <a:rPr lang="nl-NL" sz="2200" dirty="0">
                <a:solidFill>
                  <a:srgbClr val="A31515"/>
                </a:solidFill>
                <a:latin typeface="Consolas" panose="020B0609020204030204" pitchFamily="49" charset="0"/>
              </a:rPr>
              <a:t>'u113'</a:t>
            </a:r>
            <a:r>
              <a:rPr lang="nl-NL" sz="2200" dirty="0">
                <a:solidFill>
                  <a:srgbClr val="000000"/>
                </a:solidFill>
                <a:latin typeface="Consolas" panose="020B0609020204030204" pitchFamily="49" charset="0"/>
              </a:rPr>
              <a:t>],</a:t>
            </a:r>
          </a:p>
          <a:p>
            <a:r>
              <a:rPr lang="en-AU" sz="2200" dirty="0">
                <a:solidFill>
                  <a:srgbClr val="000000"/>
                </a:solidFill>
                <a:latin typeface="Consolas" panose="020B0609020204030204" pitchFamily="49" charset="0"/>
              </a:rPr>
              <a:t>         A1=[13, 15, 10], </a:t>
            </a:r>
          </a:p>
          <a:p>
            <a:r>
              <a:rPr lang="en-AU" sz="2200" dirty="0">
                <a:solidFill>
                  <a:srgbClr val="000000"/>
                </a:solidFill>
                <a:latin typeface="Consolas" panose="020B0609020204030204" pitchFamily="49" charset="0"/>
              </a:rPr>
              <a:t>         A2=[14, 12, 11], </a:t>
            </a:r>
          </a:p>
          <a:p>
            <a:r>
              <a:rPr lang="en-AU" sz="2200" dirty="0">
                <a:solidFill>
                  <a:srgbClr val="000000"/>
                </a:solidFill>
                <a:latin typeface="Consolas" panose="020B0609020204030204" pitchFamily="49" charset="0"/>
              </a:rPr>
              <a:t>         FE=[60, 55, 45], </a:t>
            </a:r>
          </a:p>
          <a:p>
            <a:r>
              <a:rPr lang="en-AU" sz="2200" dirty="0">
                <a:solidFill>
                  <a:srgbClr val="000000"/>
                </a:solidFill>
                <a:latin typeface="Consolas" panose="020B0609020204030204" pitchFamily="49" charset="0"/>
              </a:rPr>
              <a:t>         Total=[87, 82, 66]))</a:t>
            </a:r>
          </a:p>
          <a:p>
            <a:r>
              <a:rPr lang="en-AU" sz="2200" dirty="0">
                <a:solidFill>
                  <a:srgbClr val="000000"/>
                </a:solidFill>
                <a:latin typeface="Consolas" panose="020B0609020204030204" pitchFamily="49" charset="0"/>
              </a:rPr>
              <a:t>print(df2)</a:t>
            </a:r>
          </a:p>
        </p:txBody>
      </p:sp>
      <p:pic>
        <p:nvPicPr>
          <p:cNvPr id="12" name="Picture 11">
            <a:extLst>
              <a:ext uri="{FF2B5EF4-FFF2-40B4-BE49-F238E27FC236}">
                <a16:creationId xmlns:a16="http://schemas.microsoft.com/office/drawing/2014/main" id="{8F1F8301-25D2-4ECC-BC4B-BCF4105DA5B7}"/>
              </a:ext>
            </a:extLst>
          </p:cNvPr>
          <p:cNvPicPr>
            <a:picLocks noChangeAspect="1"/>
          </p:cNvPicPr>
          <p:nvPr/>
        </p:nvPicPr>
        <p:blipFill>
          <a:blip r:embed="rId2"/>
          <a:stretch>
            <a:fillRect/>
          </a:stretch>
        </p:blipFill>
        <p:spPr>
          <a:xfrm>
            <a:off x="7588975" y="2724285"/>
            <a:ext cx="3162300" cy="1914525"/>
          </a:xfrm>
          <a:prstGeom prst="rect">
            <a:avLst/>
          </a:prstGeom>
        </p:spPr>
      </p:pic>
    </p:spTree>
    <p:extLst>
      <p:ext uri="{BB962C8B-B14F-4D97-AF65-F5344CB8AC3E}">
        <p14:creationId xmlns:p14="http://schemas.microsoft.com/office/powerpoint/2010/main" val="377550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515600" cy="724039"/>
          </a:xfrm>
        </p:spPr>
        <p:txBody>
          <a:bodyPr>
            <a:normAutofit/>
          </a:bodyPr>
          <a:lstStyle/>
          <a:p>
            <a:r>
              <a:rPr lang="en-AU" b="1" dirty="0">
                <a:solidFill>
                  <a:srgbClr val="C00000"/>
                </a:solidFill>
              </a:rPr>
              <a:t>Concatenate </a:t>
            </a:r>
            <a:r>
              <a:rPr lang="en-AU" b="1" dirty="0" err="1">
                <a:solidFill>
                  <a:srgbClr val="C00000"/>
                </a:solidFill>
              </a:rPr>
              <a:t>DataFrames</a:t>
            </a:r>
            <a:endParaRPr lang="en-AU"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4</a:t>
            </a:fld>
            <a:endParaRPr lang="en-AU" dirty="0"/>
          </a:p>
        </p:txBody>
      </p:sp>
      <p:sp>
        <p:nvSpPr>
          <p:cNvPr id="5" name="Rectangle 4">
            <a:extLst>
              <a:ext uri="{FF2B5EF4-FFF2-40B4-BE49-F238E27FC236}">
                <a16:creationId xmlns:a16="http://schemas.microsoft.com/office/drawing/2014/main" id="{7339C78A-8A97-457A-A1EF-F8D40513F2C3}"/>
              </a:ext>
            </a:extLst>
          </p:cNvPr>
          <p:cNvSpPr/>
          <p:nvPr/>
        </p:nvSpPr>
        <p:spPr>
          <a:xfrm>
            <a:off x="838199" y="1189444"/>
            <a:ext cx="9901238" cy="1938992"/>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df3 = df1.append(df2)</a:t>
            </a:r>
          </a:p>
          <a:p>
            <a:r>
              <a:rPr lang="en-AU" sz="2400" dirty="0">
                <a:solidFill>
                  <a:srgbClr val="000000"/>
                </a:solidFill>
                <a:latin typeface="Consolas" panose="020B0609020204030204" pitchFamily="49" charset="0"/>
              </a:rPr>
              <a:t>print(df3)</a:t>
            </a:r>
          </a:p>
          <a:p>
            <a:endParaRPr lang="en-AU"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df4 = </a:t>
            </a:r>
            <a:r>
              <a:rPr lang="en-US" sz="2400" dirty="0" err="1">
                <a:solidFill>
                  <a:srgbClr val="6F008A"/>
                </a:solidFill>
                <a:latin typeface="Consolas" panose="020B0609020204030204" pitchFamily="49" charset="0"/>
              </a:rPr>
              <a:t>pd</a:t>
            </a:r>
            <a:r>
              <a:rPr lang="en-US" sz="2400" dirty="0" err="1">
                <a:solidFill>
                  <a:srgbClr val="000000"/>
                </a:solidFill>
                <a:latin typeface="Consolas" panose="020B0609020204030204" pitchFamily="49" charset="0"/>
              </a:rPr>
              <a:t>.</a:t>
            </a:r>
            <a:r>
              <a:rPr lang="en-US" sz="2400" b="1" dirty="0" err="1">
                <a:solidFill>
                  <a:srgbClr val="000000"/>
                </a:solidFill>
                <a:latin typeface="Consolas" panose="020B0609020204030204" pitchFamily="49" charset="0"/>
              </a:rPr>
              <a:t>concat</a:t>
            </a:r>
            <a:r>
              <a:rPr lang="en-US" sz="2400" dirty="0">
                <a:solidFill>
                  <a:srgbClr val="000000"/>
                </a:solidFill>
                <a:latin typeface="Consolas" panose="020B0609020204030204" pitchFamily="49" charset="0"/>
              </a:rPr>
              <a:t>([df1, df2])</a:t>
            </a:r>
          </a:p>
          <a:p>
            <a:r>
              <a:rPr lang="en-AU" sz="2400" dirty="0">
                <a:solidFill>
                  <a:srgbClr val="000000"/>
                </a:solidFill>
                <a:latin typeface="Consolas" panose="020B0609020204030204" pitchFamily="49" charset="0"/>
              </a:rPr>
              <a:t>print(df4)</a:t>
            </a:r>
          </a:p>
        </p:txBody>
      </p:sp>
      <p:pic>
        <p:nvPicPr>
          <p:cNvPr id="8" name="Picture 7">
            <a:extLst>
              <a:ext uri="{FF2B5EF4-FFF2-40B4-BE49-F238E27FC236}">
                <a16:creationId xmlns:a16="http://schemas.microsoft.com/office/drawing/2014/main" id="{5CD34592-CC25-4203-AFC6-612993976370}"/>
              </a:ext>
            </a:extLst>
          </p:cNvPr>
          <p:cNvPicPr>
            <a:picLocks noChangeAspect="1"/>
          </p:cNvPicPr>
          <p:nvPr/>
        </p:nvPicPr>
        <p:blipFill>
          <a:blip r:embed="rId2"/>
          <a:stretch>
            <a:fillRect/>
          </a:stretch>
        </p:blipFill>
        <p:spPr>
          <a:xfrm>
            <a:off x="838199" y="3263900"/>
            <a:ext cx="3150327" cy="3501511"/>
          </a:xfrm>
          <a:prstGeom prst="rect">
            <a:avLst/>
          </a:prstGeom>
        </p:spPr>
      </p:pic>
      <p:pic>
        <p:nvPicPr>
          <p:cNvPr id="3" name="Picture 2">
            <a:extLst>
              <a:ext uri="{FF2B5EF4-FFF2-40B4-BE49-F238E27FC236}">
                <a16:creationId xmlns:a16="http://schemas.microsoft.com/office/drawing/2014/main" id="{7C43F051-E57E-47FA-AB2F-6A9EB55B0DBD}"/>
              </a:ext>
            </a:extLst>
          </p:cNvPr>
          <p:cNvPicPr>
            <a:picLocks noChangeAspect="1"/>
          </p:cNvPicPr>
          <p:nvPr/>
        </p:nvPicPr>
        <p:blipFill>
          <a:blip r:embed="rId3"/>
          <a:stretch>
            <a:fillRect/>
          </a:stretch>
        </p:blipFill>
        <p:spPr>
          <a:xfrm>
            <a:off x="4643437" y="5603361"/>
            <a:ext cx="3600450" cy="1162050"/>
          </a:xfrm>
          <a:prstGeom prst="rect">
            <a:avLst/>
          </a:prstGeom>
        </p:spPr>
      </p:pic>
      <p:sp>
        <p:nvSpPr>
          <p:cNvPr id="6" name="Rectangle 5">
            <a:extLst>
              <a:ext uri="{FF2B5EF4-FFF2-40B4-BE49-F238E27FC236}">
                <a16:creationId xmlns:a16="http://schemas.microsoft.com/office/drawing/2014/main" id="{CD9639FD-36EC-4576-8D54-A29A48596C33}"/>
              </a:ext>
            </a:extLst>
          </p:cNvPr>
          <p:cNvSpPr/>
          <p:nvPr/>
        </p:nvSpPr>
        <p:spPr>
          <a:xfrm>
            <a:off x="4643437" y="4524088"/>
            <a:ext cx="6096000" cy="830997"/>
          </a:xfrm>
          <a:prstGeom prst="rect">
            <a:avLst/>
          </a:prstGeom>
          <a:ln>
            <a:solidFill>
              <a:schemeClr val="accent1"/>
            </a:solidFill>
          </a:ln>
        </p:spPr>
        <p:txBody>
          <a:bodyPr>
            <a:spAutoFit/>
          </a:bodyPr>
          <a:lstStyle/>
          <a:p>
            <a:r>
              <a:rPr lang="en-AU" sz="2400" dirty="0">
                <a:solidFill>
                  <a:srgbClr val="000000"/>
                </a:solidFill>
                <a:latin typeface="Consolas" panose="020B0609020204030204" pitchFamily="49" charset="0"/>
              </a:rPr>
              <a:t>df4 = df4.</a:t>
            </a:r>
            <a:r>
              <a:rPr lang="en-AU" sz="2400" b="1" dirty="0">
                <a:solidFill>
                  <a:srgbClr val="000000"/>
                </a:solidFill>
                <a:latin typeface="Consolas" panose="020B0609020204030204" pitchFamily="49" charset="0"/>
              </a:rPr>
              <a:t>drop_duplicates</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print(df4)</a:t>
            </a:r>
          </a:p>
        </p:txBody>
      </p:sp>
    </p:spTree>
    <p:extLst>
      <p:ext uri="{BB962C8B-B14F-4D97-AF65-F5344CB8AC3E}">
        <p14:creationId xmlns:p14="http://schemas.microsoft.com/office/powerpoint/2010/main" val="356631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515600" cy="724039"/>
          </a:xfrm>
        </p:spPr>
        <p:txBody>
          <a:bodyPr>
            <a:normAutofit/>
          </a:bodyPr>
          <a:lstStyle/>
          <a:p>
            <a:r>
              <a:rPr lang="en-AU" b="1" dirty="0">
                <a:solidFill>
                  <a:srgbClr val="C00000"/>
                </a:solidFill>
              </a:rPr>
              <a:t>Join </a:t>
            </a:r>
            <a:r>
              <a:rPr lang="en-AU" b="1" dirty="0" err="1">
                <a:solidFill>
                  <a:srgbClr val="C00000"/>
                </a:solidFill>
              </a:rPr>
              <a:t>DataFrames</a:t>
            </a:r>
            <a:r>
              <a:rPr lang="en-AU" b="1" dirty="0">
                <a:solidFill>
                  <a:srgbClr val="C00000"/>
                </a:solidFill>
              </a:rPr>
              <a:t> using </a:t>
            </a:r>
            <a:r>
              <a:rPr lang="en-AU" b="1" dirty="0"/>
              <a:t>Inner</a:t>
            </a:r>
            <a:r>
              <a:rPr lang="en-AU" b="1" dirty="0">
                <a:solidFill>
                  <a:srgbClr val="C00000"/>
                </a:solidFill>
              </a:rPr>
              <a:t> and </a:t>
            </a:r>
            <a:r>
              <a:rPr lang="en-AU" b="1" dirty="0"/>
              <a:t>Outer</a:t>
            </a:r>
          </a:p>
        </p:txBody>
      </p:sp>
      <p:sp>
        <p:nvSpPr>
          <p:cNvPr id="3" name="Content Placeholder 2">
            <a:extLst>
              <a:ext uri="{FF2B5EF4-FFF2-40B4-BE49-F238E27FC236}">
                <a16:creationId xmlns:a16="http://schemas.microsoft.com/office/drawing/2014/main" id="{B9746E6B-B56F-47DF-BC1A-189D8991D05D}"/>
              </a:ext>
            </a:extLst>
          </p:cNvPr>
          <p:cNvSpPr>
            <a:spLocks noGrp="1"/>
          </p:cNvSpPr>
          <p:nvPr>
            <p:ph idx="1"/>
          </p:nvPr>
        </p:nvSpPr>
        <p:spPr>
          <a:xfrm>
            <a:off x="838200" y="1289051"/>
            <a:ext cx="10925175" cy="5067299"/>
          </a:xfrm>
        </p:spPr>
        <p:txBody>
          <a:bodyPr>
            <a:noAutofit/>
          </a:bodyPr>
          <a:lstStyle/>
          <a:p>
            <a:pPr marL="0" indent="0">
              <a:lnSpc>
                <a:spcPct val="100000"/>
              </a:lnSpc>
              <a:spcBef>
                <a:spcPts val="600"/>
              </a:spcBef>
              <a:buNone/>
            </a:pPr>
            <a:r>
              <a:rPr lang="en-US" dirty="0"/>
              <a:t> </a:t>
            </a:r>
          </a:p>
          <a:p>
            <a:pPr marL="0" indent="0">
              <a:lnSpc>
                <a:spcPct val="100000"/>
              </a:lnSpc>
              <a:spcBef>
                <a:spcPts val="600"/>
              </a:spcBef>
              <a:buNone/>
            </a:pPr>
            <a:endParaRPr lang="en-AU" dirty="0"/>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5</a:t>
            </a:fld>
            <a:endParaRPr lang="en-AU" dirty="0"/>
          </a:p>
        </p:txBody>
      </p:sp>
      <p:sp>
        <p:nvSpPr>
          <p:cNvPr id="7" name="Rectangle 6">
            <a:extLst>
              <a:ext uri="{FF2B5EF4-FFF2-40B4-BE49-F238E27FC236}">
                <a16:creationId xmlns:a16="http://schemas.microsoft.com/office/drawing/2014/main" id="{C65F4A4D-04CB-4C65-B952-D5C5E29AF678}"/>
              </a:ext>
            </a:extLst>
          </p:cNvPr>
          <p:cNvSpPr/>
          <p:nvPr/>
        </p:nvSpPr>
        <p:spPr>
          <a:xfrm>
            <a:off x="838200" y="1089164"/>
            <a:ext cx="5745480" cy="5632311"/>
          </a:xfrm>
          <a:prstGeom prst="rect">
            <a:avLst/>
          </a:prstGeom>
          <a:ln>
            <a:solidFill>
              <a:schemeClr val="accent1"/>
            </a:solidFill>
          </a:ln>
        </p:spPr>
        <p:txBody>
          <a:bodyPr wrap="square">
            <a:spAutoFit/>
          </a:bodyPr>
          <a:lstStyle/>
          <a:p>
            <a:r>
              <a:rPr lang="en-AU" dirty="0">
                <a:solidFill>
                  <a:srgbClr val="0000FF"/>
                </a:solidFill>
                <a:latin typeface="Consolas" panose="020B0609020204030204" pitchFamily="49" charset="0"/>
              </a:rPr>
              <a:t>import</a:t>
            </a:r>
            <a:r>
              <a:rPr lang="en-AU" dirty="0">
                <a:solidFill>
                  <a:srgbClr val="000000"/>
                </a:solidFill>
                <a:latin typeface="Consolas" panose="020B0609020204030204" pitchFamily="49" charset="0"/>
              </a:rPr>
              <a:t> </a:t>
            </a:r>
            <a:r>
              <a:rPr lang="en-AU" dirty="0">
                <a:solidFill>
                  <a:srgbClr val="6F008A"/>
                </a:solidFill>
                <a:latin typeface="Consolas" panose="020B0609020204030204" pitchFamily="49" charset="0"/>
              </a:rPr>
              <a:t>pandas</a:t>
            </a:r>
            <a:r>
              <a:rPr lang="en-AU" dirty="0">
                <a:solidFill>
                  <a:srgbClr val="000000"/>
                </a:solidFill>
                <a:latin typeface="Consolas" panose="020B0609020204030204" pitchFamily="49" charset="0"/>
              </a:rPr>
              <a:t> </a:t>
            </a:r>
            <a:r>
              <a:rPr lang="en-AU" dirty="0">
                <a:solidFill>
                  <a:srgbClr val="0000FF"/>
                </a:solidFill>
                <a:latin typeface="Consolas" panose="020B0609020204030204" pitchFamily="49" charset="0"/>
              </a:rPr>
              <a:t>as</a:t>
            </a:r>
            <a:r>
              <a:rPr lang="en-AU" dirty="0">
                <a:solidFill>
                  <a:srgbClr val="000000"/>
                </a:solidFill>
                <a:latin typeface="Consolas" panose="020B0609020204030204" pitchFamily="49" charset="0"/>
              </a:rPr>
              <a:t> </a:t>
            </a:r>
            <a:r>
              <a:rPr lang="en-AU" dirty="0">
                <a:solidFill>
                  <a:srgbClr val="6F008A"/>
                </a:solidFill>
                <a:latin typeface="Consolas" panose="020B0609020204030204" pitchFamily="49" charset="0"/>
              </a:rPr>
              <a:t>pd</a:t>
            </a:r>
            <a:endParaRPr lang="en-AU" dirty="0">
              <a:solidFill>
                <a:srgbClr val="000000"/>
              </a:solidFill>
              <a:latin typeface="Consolas" panose="020B0609020204030204" pitchFamily="49" charset="0"/>
            </a:endParaRPr>
          </a:p>
          <a:p>
            <a:endParaRPr lang="en-AU" dirty="0">
              <a:solidFill>
                <a:srgbClr val="000000"/>
              </a:solidFill>
              <a:latin typeface="Consolas" panose="020B0609020204030204" pitchFamily="49" charset="0"/>
            </a:endParaRPr>
          </a:p>
          <a:p>
            <a:r>
              <a:rPr lang="en-AU" dirty="0">
                <a:solidFill>
                  <a:srgbClr val="000000"/>
                </a:solidFill>
                <a:latin typeface="Consolas" panose="020B0609020204030204" pitchFamily="49" charset="0"/>
              </a:rPr>
              <a:t>df2 = </a:t>
            </a:r>
            <a:r>
              <a:rPr lang="en-AU" dirty="0" err="1">
                <a:solidFill>
                  <a:srgbClr val="6F008A"/>
                </a:solidFill>
                <a:latin typeface="Consolas" panose="020B0609020204030204" pitchFamily="49" charset="0"/>
              </a:rPr>
              <a:t>pd</a:t>
            </a:r>
            <a:r>
              <a:rPr lang="en-AU" dirty="0" err="1">
                <a:solidFill>
                  <a:srgbClr val="000000"/>
                </a:solidFill>
                <a:latin typeface="Consolas" panose="020B0609020204030204" pitchFamily="49" charset="0"/>
              </a:rPr>
              <a:t>.</a:t>
            </a:r>
            <a:r>
              <a:rPr lang="en-AU" dirty="0" err="1">
                <a:solidFill>
                  <a:srgbClr val="2B91AF"/>
                </a:solidFill>
                <a:latin typeface="Consolas" panose="020B0609020204030204" pitchFamily="49" charset="0"/>
              </a:rPr>
              <a:t>DataFrame</a:t>
            </a:r>
            <a:r>
              <a:rPr lang="en-AU" dirty="0">
                <a:solidFill>
                  <a:srgbClr val="000000"/>
                </a:solidFill>
                <a:latin typeface="Consolas" panose="020B0609020204030204" pitchFamily="49" charset="0"/>
              </a:rPr>
              <a:t>(</a:t>
            </a:r>
          </a:p>
          <a:p>
            <a:r>
              <a:rPr lang="nl-NL" dirty="0">
                <a:solidFill>
                  <a:srgbClr val="000000"/>
                </a:solidFill>
                <a:latin typeface="Consolas" panose="020B0609020204030204" pitchFamily="49" charset="0"/>
              </a:rPr>
              <a:t>    </a:t>
            </a:r>
            <a:r>
              <a:rPr lang="nl-NL" dirty="0">
                <a:solidFill>
                  <a:srgbClr val="2B91AF"/>
                </a:solidFill>
                <a:latin typeface="Consolas" panose="020B0609020204030204" pitchFamily="49" charset="0"/>
              </a:rPr>
              <a:t>dict</a:t>
            </a:r>
            <a:r>
              <a:rPr lang="nl-NL" dirty="0">
                <a:solidFill>
                  <a:srgbClr val="000000"/>
                </a:solidFill>
                <a:latin typeface="Consolas" panose="020B0609020204030204" pitchFamily="49" charset="0"/>
              </a:rPr>
              <a:t>(Id=[</a:t>
            </a:r>
            <a:r>
              <a:rPr lang="nl-NL" dirty="0">
                <a:solidFill>
                  <a:srgbClr val="A31515"/>
                </a:solidFill>
                <a:latin typeface="Consolas" panose="020B0609020204030204" pitchFamily="49" charset="0"/>
              </a:rPr>
              <a:t>'u111'</a:t>
            </a:r>
            <a:r>
              <a:rPr lang="nl-NL" dirty="0">
                <a:solidFill>
                  <a:srgbClr val="000000"/>
                </a:solidFill>
                <a:latin typeface="Consolas" panose="020B0609020204030204" pitchFamily="49" charset="0"/>
              </a:rPr>
              <a:t>, </a:t>
            </a:r>
            <a:r>
              <a:rPr lang="nl-NL" dirty="0">
                <a:solidFill>
                  <a:srgbClr val="A31515"/>
                </a:solidFill>
                <a:latin typeface="Consolas" panose="020B0609020204030204" pitchFamily="49" charset="0"/>
              </a:rPr>
              <a:t>'u112'</a:t>
            </a:r>
            <a:r>
              <a:rPr lang="nl-NL" dirty="0">
                <a:solidFill>
                  <a:srgbClr val="000000"/>
                </a:solidFill>
                <a:latin typeface="Consolas" panose="020B0609020204030204" pitchFamily="49" charset="0"/>
              </a:rPr>
              <a:t>, </a:t>
            </a:r>
            <a:r>
              <a:rPr lang="nl-NL" dirty="0">
                <a:solidFill>
                  <a:srgbClr val="A31515"/>
                </a:solidFill>
                <a:latin typeface="Consolas" panose="020B0609020204030204" pitchFamily="49" charset="0"/>
              </a:rPr>
              <a:t>'u113'</a:t>
            </a:r>
            <a:r>
              <a:rPr lang="nl-NL"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         A1=[13, 15, 10], </a:t>
            </a:r>
          </a:p>
          <a:p>
            <a:r>
              <a:rPr lang="en-AU" dirty="0">
                <a:solidFill>
                  <a:srgbClr val="000000"/>
                </a:solidFill>
                <a:latin typeface="Consolas" panose="020B0609020204030204" pitchFamily="49" charset="0"/>
              </a:rPr>
              <a:t>         A2=[14, 12, 11], </a:t>
            </a:r>
          </a:p>
          <a:p>
            <a:r>
              <a:rPr lang="en-AU" dirty="0">
                <a:solidFill>
                  <a:srgbClr val="000000"/>
                </a:solidFill>
                <a:latin typeface="Consolas" panose="020B0609020204030204" pitchFamily="49" charset="0"/>
              </a:rPr>
              <a:t>         FE=[60, 55, 45], </a:t>
            </a:r>
          </a:p>
          <a:p>
            <a:r>
              <a:rPr lang="en-AU" dirty="0">
                <a:solidFill>
                  <a:srgbClr val="000000"/>
                </a:solidFill>
                <a:latin typeface="Consolas" panose="020B0609020204030204" pitchFamily="49" charset="0"/>
              </a:rPr>
              <a:t>         Total=[87, 82, 66]))</a:t>
            </a:r>
          </a:p>
          <a:p>
            <a:r>
              <a:rPr lang="en-AU" dirty="0">
                <a:solidFill>
                  <a:srgbClr val="008000"/>
                </a:solidFill>
                <a:latin typeface="Consolas" panose="020B0609020204030204" pitchFamily="49" charset="0"/>
              </a:rPr>
              <a:t>#print(df2)</a:t>
            </a:r>
            <a:endParaRPr lang="en-AU" dirty="0">
              <a:solidFill>
                <a:srgbClr val="000000"/>
              </a:solidFill>
              <a:latin typeface="Consolas" panose="020B0609020204030204" pitchFamily="49" charset="0"/>
            </a:endParaRPr>
          </a:p>
          <a:p>
            <a:endParaRPr lang="en-AU" dirty="0">
              <a:solidFill>
                <a:srgbClr val="000000"/>
              </a:solidFill>
              <a:latin typeface="Consolas" panose="020B0609020204030204" pitchFamily="49" charset="0"/>
            </a:endParaRPr>
          </a:p>
          <a:p>
            <a:r>
              <a:rPr lang="en-AU" dirty="0">
                <a:solidFill>
                  <a:srgbClr val="000000"/>
                </a:solidFill>
                <a:latin typeface="Consolas" panose="020B0609020204030204" pitchFamily="49" charset="0"/>
              </a:rPr>
              <a:t>df5 = </a:t>
            </a:r>
            <a:r>
              <a:rPr lang="en-AU" dirty="0" err="1">
                <a:solidFill>
                  <a:srgbClr val="6F008A"/>
                </a:solidFill>
                <a:latin typeface="Consolas" panose="020B0609020204030204" pitchFamily="49" charset="0"/>
              </a:rPr>
              <a:t>pd</a:t>
            </a:r>
            <a:r>
              <a:rPr lang="en-AU" dirty="0" err="1">
                <a:solidFill>
                  <a:srgbClr val="000000"/>
                </a:solidFill>
                <a:latin typeface="Consolas" panose="020B0609020204030204" pitchFamily="49" charset="0"/>
              </a:rPr>
              <a:t>.</a:t>
            </a:r>
            <a:r>
              <a:rPr lang="en-AU" dirty="0" err="1">
                <a:solidFill>
                  <a:srgbClr val="2B91AF"/>
                </a:solidFill>
                <a:latin typeface="Consolas" panose="020B0609020204030204" pitchFamily="49" charset="0"/>
              </a:rPr>
              <a:t>DataFrame</a:t>
            </a:r>
            <a:r>
              <a:rPr lang="en-AU"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    </a:t>
            </a:r>
            <a:r>
              <a:rPr lang="en-AU" dirty="0" err="1">
                <a:solidFill>
                  <a:srgbClr val="2B91AF"/>
                </a:solidFill>
                <a:latin typeface="Consolas" panose="020B0609020204030204" pitchFamily="49" charset="0"/>
              </a:rPr>
              <a:t>dict</a:t>
            </a:r>
            <a:r>
              <a:rPr lang="en-AU" dirty="0">
                <a:solidFill>
                  <a:srgbClr val="000000"/>
                </a:solidFill>
                <a:latin typeface="Consolas" panose="020B0609020204030204" pitchFamily="49" charset="0"/>
              </a:rPr>
              <a:t>(Id=[</a:t>
            </a:r>
            <a:r>
              <a:rPr lang="en-AU" dirty="0">
                <a:solidFill>
                  <a:srgbClr val="A31515"/>
                </a:solidFill>
                <a:latin typeface="Consolas" panose="020B0609020204030204" pitchFamily="49" charset="0"/>
              </a:rPr>
              <a:t>'u111'</a:t>
            </a:r>
            <a:r>
              <a:rPr lang="en-AU" dirty="0">
                <a:solidFill>
                  <a:srgbClr val="000000"/>
                </a:solidFill>
                <a:latin typeface="Consolas" panose="020B0609020204030204" pitchFamily="49" charset="0"/>
              </a:rPr>
              <a:t>, </a:t>
            </a:r>
            <a:r>
              <a:rPr lang="en-AU" dirty="0">
                <a:solidFill>
                  <a:srgbClr val="A31515"/>
                </a:solidFill>
                <a:latin typeface="Consolas" panose="020B0609020204030204" pitchFamily="49" charset="0"/>
              </a:rPr>
              <a:t>'u112'</a:t>
            </a:r>
            <a:r>
              <a:rPr lang="en-AU"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         Grade=[</a:t>
            </a:r>
            <a:r>
              <a:rPr lang="en-AU" dirty="0">
                <a:solidFill>
                  <a:srgbClr val="A31515"/>
                </a:solidFill>
                <a:latin typeface="Consolas" panose="020B0609020204030204" pitchFamily="49" charset="0"/>
              </a:rPr>
              <a:t>'HD'</a:t>
            </a:r>
            <a:r>
              <a:rPr lang="en-AU" dirty="0">
                <a:solidFill>
                  <a:srgbClr val="000000"/>
                </a:solidFill>
                <a:latin typeface="Consolas" panose="020B0609020204030204" pitchFamily="49" charset="0"/>
              </a:rPr>
              <a:t>, </a:t>
            </a:r>
            <a:r>
              <a:rPr lang="en-AU" dirty="0">
                <a:solidFill>
                  <a:srgbClr val="A31515"/>
                </a:solidFill>
                <a:latin typeface="Consolas" panose="020B0609020204030204" pitchFamily="49" charset="0"/>
              </a:rPr>
              <a:t>'DI'</a:t>
            </a:r>
            <a:r>
              <a:rPr lang="en-AU" dirty="0">
                <a:solidFill>
                  <a:srgbClr val="000000"/>
                </a:solidFill>
                <a:latin typeface="Consolas" panose="020B0609020204030204" pitchFamily="49" charset="0"/>
              </a:rPr>
              <a:t>]))</a:t>
            </a:r>
          </a:p>
          <a:p>
            <a:endParaRPr lang="en-A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df6 = </a:t>
            </a:r>
            <a:r>
              <a:rPr lang="en-US" b="1" dirty="0" err="1">
                <a:solidFill>
                  <a:srgbClr val="6F008A"/>
                </a:solidFill>
                <a:latin typeface="Consolas" panose="020B0609020204030204" pitchFamily="49" charset="0"/>
              </a:rPr>
              <a:t>pd</a:t>
            </a:r>
            <a:r>
              <a:rPr lang="en-US" b="1" dirty="0" err="1">
                <a:solidFill>
                  <a:srgbClr val="000000"/>
                </a:solidFill>
                <a:latin typeface="Consolas" panose="020B0609020204030204" pitchFamily="49" charset="0"/>
              </a:rPr>
              <a:t>.merge</a:t>
            </a:r>
            <a:r>
              <a:rPr lang="en-US" dirty="0">
                <a:solidFill>
                  <a:srgbClr val="000000"/>
                </a:solidFill>
                <a:latin typeface="Consolas" panose="020B0609020204030204" pitchFamily="49" charset="0"/>
              </a:rPr>
              <a:t>(df2, df5, on=</a:t>
            </a:r>
            <a:r>
              <a:rPr lang="en-US" dirty="0">
                <a:solidFill>
                  <a:srgbClr val="A31515"/>
                </a:solidFill>
                <a:latin typeface="Consolas" panose="020B0609020204030204" pitchFamily="49" charset="0"/>
              </a:rPr>
              <a:t>'Id'</a:t>
            </a:r>
            <a:r>
              <a:rPr lang="en-US"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print(df6)</a:t>
            </a:r>
          </a:p>
          <a:p>
            <a:endParaRPr lang="en-A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df7 = </a:t>
            </a:r>
            <a:r>
              <a:rPr lang="en-US" b="1" dirty="0" err="1">
                <a:solidFill>
                  <a:srgbClr val="6F008A"/>
                </a:solidFill>
                <a:latin typeface="Consolas" panose="020B0609020204030204" pitchFamily="49" charset="0"/>
              </a:rPr>
              <a:t>pd</a:t>
            </a:r>
            <a:r>
              <a:rPr lang="en-US" b="1" dirty="0" err="1">
                <a:solidFill>
                  <a:srgbClr val="000000"/>
                </a:solidFill>
                <a:latin typeface="Consolas" panose="020B0609020204030204" pitchFamily="49" charset="0"/>
              </a:rPr>
              <a:t>.merge</a:t>
            </a:r>
            <a:r>
              <a:rPr lang="en-US" dirty="0">
                <a:solidFill>
                  <a:srgbClr val="000000"/>
                </a:solidFill>
                <a:latin typeface="Consolas" panose="020B0609020204030204" pitchFamily="49" charset="0"/>
              </a:rPr>
              <a:t>(df2, df5, on=</a:t>
            </a:r>
            <a:r>
              <a:rPr lang="en-US" dirty="0">
                <a:solidFill>
                  <a:srgbClr val="A31515"/>
                </a:solidFill>
                <a:latin typeface="Consolas" panose="020B0609020204030204" pitchFamily="49" charset="0"/>
              </a:rPr>
              <a:t>'Id'</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how=</a:t>
            </a:r>
            <a:r>
              <a:rPr lang="en-US" b="1" dirty="0">
                <a:solidFill>
                  <a:srgbClr val="A31515"/>
                </a:solidFill>
                <a:latin typeface="Consolas" panose="020B0609020204030204" pitchFamily="49" charset="0"/>
              </a:rPr>
              <a:t>'outer'</a:t>
            </a:r>
            <a:r>
              <a:rPr lang="en-US" dirty="0">
                <a:solidFill>
                  <a:srgbClr val="000000"/>
                </a:solidFill>
                <a:latin typeface="Consolas" panose="020B0609020204030204" pitchFamily="49" charset="0"/>
              </a:rPr>
              <a:t>)</a:t>
            </a:r>
          </a:p>
          <a:p>
            <a:r>
              <a:rPr lang="en-AU" dirty="0">
                <a:solidFill>
                  <a:srgbClr val="000000"/>
                </a:solidFill>
                <a:latin typeface="Consolas" panose="020B0609020204030204" pitchFamily="49" charset="0"/>
              </a:rPr>
              <a:t>print(df7)</a:t>
            </a:r>
          </a:p>
        </p:txBody>
      </p:sp>
      <p:pic>
        <p:nvPicPr>
          <p:cNvPr id="8" name="Picture 7">
            <a:extLst>
              <a:ext uri="{FF2B5EF4-FFF2-40B4-BE49-F238E27FC236}">
                <a16:creationId xmlns:a16="http://schemas.microsoft.com/office/drawing/2014/main" id="{A2FCA456-216D-4B70-B37A-2472BCE7D32F}"/>
              </a:ext>
            </a:extLst>
          </p:cNvPr>
          <p:cNvPicPr>
            <a:picLocks noChangeAspect="1"/>
          </p:cNvPicPr>
          <p:nvPr/>
        </p:nvPicPr>
        <p:blipFill>
          <a:blip r:embed="rId2"/>
          <a:stretch>
            <a:fillRect/>
          </a:stretch>
        </p:blipFill>
        <p:spPr>
          <a:xfrm>
            <a:off x="6662056" y="4603977"/>
            <a:ext cx="4203870" cy="824953"/>
          </a:xfrm>
          <a:prstGeom prst="rect">
            <a:avLst/>
          </a:prstGeom>
        </p:spPr>
      </p:pic>
      <p:pic>
        <p:nvPicPr>
          <p:cNvPr id="9" name="Picture 8">
            <a:extLst>
              <a:ext uri="{FF2B5EF4-FFF2-40B4-BE49-F238E27FC236}">
                <a16:creationId xmlns:a16="http://schemas.microsoft.com/office/drawing/2014/main" id="{5C5FFB70-3E38-4DF3-A006-3C609FFDAB7B}"/>
              </a:ext>
            </a:extLst>
          </p:cNvPr>
          <p:cNvPicPr>
            <a:picLocks noChangeAspect="1"/>
          </p:cNvPicPr>
          <p:nvPr/>
        </p:nvPicPr>
        <p:blipFill>
          <a:blip r:embed="rId3"/>
          <a:stretch>
            <a:fillRect/>
          </a:stretch>
        </p:blipFill>
        <p:spPr>
          <a:xfrm>
            <a:off x="6662056" y="5628817"/>
            <a:ext cx="4260263" cy="1092658"/>
          </a:xfrm>
          <a:prstGeom prst="rect">
            <a:avLst/>
          </a:prstGeom>
        </p:spPr>
      </p:pic>
    </p:spTree>
    <p:extLst>
      <p:ext uri="{BB962C8B-B14F-4D97-AF65-F5344CB8AC3E}">
        <p14:creationId xmlns:p14="http://schemas.microsoft.com/office/powerpoint/2010/main" val="280239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3200" b="1" dirty="0">
                <a:solidFill>
                  <a:srgbClr val="C00000"/>
                </a:solidFill>
              </a:rPr>
              <a:t>Unpivot a </a:t>
            </a:r>
            <a:r>
              <a:rPr lang="en-US" sz="3200" b="1" dirty="0" err="1">
                <a:solidFill>
                  <a:srgbClr val="C00000"/>
                </a:solidFill>
              </a:rPr>
              <a:t>DataFrame</a:t>
            </a:r>
            <a:r>
              <a:rPr lang="en-US" sz="3200" b="1" dirty="0">
                <a:solidFill>
                  <a:srgbClr val="C00000"/>
                </a:solidFill>
              </a:rPr>
              <a:t> from wide format to long (stacked) format</a:t>
            </a:r>
            <a:endParaRPr lang="en-AU" sz="32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6</a:t>
            </a:fld>
            <a:endParaRPr lang="en-AU" dirty="0"/>
          </a:p>
        </p:txBody>
      </p:sp>
      <p:pic>
        <p:nvPicPr>
          <p:cNvPr id="11" name="Picture 10">
            <a:extLst>
              <a:ext uri="{FF2B5EF4-FFF2-40B4-BE49-F238E27FC236}">
                <a16:creationId xmlns:a16="http://schemas.microsoft.com/office/drawing/2014/main" id="{80D388EB-A593-4628-982C-A1C98F009CDF}"/>
              </a:ext>
            </a:extLst>
          </p:cNvPr>
          <p:cNvPicPr>
            <a:picLocks noChangeAspect="1"/>
          </p:cNvPicPr>
          <p:nvPr/>
        </p:nvPicPr>
        <p:blipFill>
          <a:blip r:embed="rId2"/>
          <a:stretch>
            <a:fillRect/>
          </a:stretch>
        </p:blipFill>
        <p:spPr>
          <a:xfrm>
            <a:off x="838196" y="2486884"/>
            <a:ext cx="2906489" cy="4245435"/>
          </a:xfrm>
          <a:prstGeom prst="rect">
            <a:avLst/>
          </a:prstGeom>
        </p:spPr>
      </p:pic>
      <p:sp>
        <p:nvSpPr>
          <p:cNvPr id="12" name="Rectangle 11">
            <a:extLst>
              <a:ext uri="{FF2B5EF4-FFF2-40B4-BE49-F238E27FC236}">
                <a16:creationId xmlns:a16="http://schemas.microsoft.com/office/drawing/2014/main" id="{36B5FF5C-7142-410C-8516-6F4D8102C560}"/>
              </a:ext>
            </a:extLst>
          </p:cNvPr>
          <p:cNvSpPr/>
          <p:nvPr/>
        </p:nvSpPr>
        <p:spPr>
          <a:xfrm>
            <a:off x="838197" y="1190787"/>
            <a:ext cx="10630992" cy="1200329"/>
          </a:xfrm>
          <a:prstGeom prst="rect">
            <a:avLst/>
          </a:prstGeom>
          <a:ln>
            <a:solidFill>
              <a:schemeClr val="accent1"/>
            </a:solidFill>
          </a:ln>
        </p:spPr>
        <p:txBody>
          <a:bodyPr wrap="square">
            <a:spAutoFit/>
          </a:bodyPr>
          <a:lstStyle/>
          <a:p>
            <a:r>
              <a:rPr lang="en-US" sz="2400" dirty="0">
                <a:solidFill>
                  <a:srgbClr val="000000"/>
                </a:solidFill>
                <a:latin typeface="Consolas" panose="020B0609020204030204" pitchFamily="49" charset="0"/>
              </a:rPr>
              <a:t>stacked = </a:t>
            </a:r>
            <a:r>
              <a:rPr lang="en-US" sz="2400" dirty="0" err="1">
                <a:solidFill>
                  <a:srgbClr val="6F008A"/>
                </a:solidFill>
                <a:latin typeface="Consolas" panose="020B0609020204030204" pitchFamily="49" charset="0"/>
              </a:rPr>
              <a:t>pd</a:t>
            </a:r>
            <a:r>
              <a:rPr lang="en-US" sz="2400" dirty="0" err="1">
                <a:solidFill>
                  <a:srgbClr val="000000"/>
                </a:solidFill>
                <a:latin typeface="Consolas" panose="020B0609020204030204" pitchFamily="49" charset="0"/>
              </a:rPr>
              <a:t>.melt</a:t>
            </a:r>
            <a:r>
              <a:rPr lang="en-US" sz="2400" dirty="0">
                <a:solidFill>
                  <a:srgbClr val="000000"/>
                </a:solidFill>
                <a:latin typeface="Consolas" panose="020B0609020204030204" pitchFamily="49" charset="0"/>
              </a:rPr>
              <a:t>(df7, </a:t>
            </a:r>
            <a:r>
              <a:rPr lang="en-US" sz="2400" dirty="0" err="1">
                <a:solidFill>
                  <a:srgbClr val="000000"/>
                </a:solidFill>
                <a:latin typeface="Consolas" panose="020B0609020204030204" pitchFamily="49" charset="0"/>
              </a:rPr>
              <a:t>id_vars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'Id'</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var_name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'variable'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value_name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'value'</a:t>
            </a:r>
            <a:r>
              <a:rPr lang="en-US"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print(stacked)</a:t>
            </a:r>
          </a:p>
        </p:txBody>
      </p:sp>
    </p:spTree>
    <p:extLst>
      <p:ext uri="{BB962C8B-B14F-4D97-AF65-F5344CB8AC3E}">
        <p14:creationId xmlns:p14="http://schemas.microsoft.com/office/powerpoint/2010/main" val="426442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3200" b="1" dirty="0">
                <a:solidFill>
                  <a:srgbClr val="C00000"/>
                </a:solidFill>
              </a:rPr>
              <a:t>Pivot a </a:t>
            </a:r>
            <a:r>
              <a:rPr lang="en-US" sz="3200" b="1" dirty="0" err="1">
                <a:solidFill>
                  <a:srgbClr val="C00000"/>
                </a:solidFill>
              </a:rPr>
              <a:t>DataFrame</a:t>
            </a:r>
            <a:r>
              <a:rPr lang="en-US" sz="3200" b="1" dirty="0">
                <a:solidFill>
                  <a:srgbClr val="C00000"/>
                </a:solidFill>
              </a:rPr>
              <a:t> from long (stacked) format to wide format</a:t>
            </a:r>
            <a:endParaRPr lang="en-AU" sz="32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7</a:t>
            </a:fld>
            <a:endParaRPr lang="en-AU" dirty="0"/>
          </a:p>
        </p:txBody>
      </p:sp>
      <p:sp>
        <p:nvSpPr>
          <p:cNvPr id="13" name="Rectangle 12">
            <a:extLst>
              <a:ext uri="{FF2B5EF4-FFF2-40B4-BE49-F238E27FC236}">
                <a16:creationId xmlns:a16="http://schemas.microsoft.com/office/drawing/2014/main" id="{42F8BAE2-8E66-49D8-84FA-4BBA41FB0A6C}"/>
              </a:ext>
            </a:extLst>
          </p:cNvPr>
          <p:cNvSpPr/>
          <p:nvPr/>
        </p:nvSpPr>
        <p:spPr>
          <a:xfrm>
            <a:off x="838197" y="1284449"/>
            <a:ext cx="9847219" cy="1200329"/>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df8 = </a:t>
            </a:r>
            <a:r>
              <a:rPr lang="en-AU" sz="2400" dirty="0" err="1">
                <a:solidFill>
                  <a:srgbClr val="000000"/>
                </a:solidFill>
                <a:latin typeface="Consolas" panose="020B0609020204030204" pitchFamily="49" charset="0"/>
              </a:rPr>
              <a:t>stacked.pivot</a:t>
            </a:r>
            <a:r>
              <a:rPr lang="en-AU" sz="2400" dirty="0">
                <a:solidFill>
                  <a:srgbClr val="000000"/>
                </a:solidFill>
                <a:latin typeface="Consolas" panose="020B0609020204030204" pitchFamily="49" charset="0"/>
              </a:rPr>
              <a:t>(index=</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 columns=</a:t>
            </a:r>
            <a:r>
              <a:rPr lang="en-AU" sz="2400" dirty="0">
                <a:solidFill>
                  <a:srgbClr val="A31515"/>
                </a:solidFill>
                <a:latin typeface="Consolas" panose="020B0609020204030204" pitchFamily="49" charset="0"/>
              </a:rPr>
              <a:t>'variable'</a:t>
            </a:r>
            <a:r>
              <a:rPr lang="en-AU" sz="2400" dirty="0">
                <a:solidFill>
                  <a:srgbClr val="000000"/>
                </a:solidFill>
                <a:latin typeface="Consolas" panose="020B0609020204030204" pitchFamily="49" charset="0"/>
              </a:rPr>
              <a:t>, values=</a:t>
            </a:r>
            <a:r>
              <a:rPr lang="en-AU" sz="2400" dirty="0">
                <a:solidFill>
                  <a:srgbClr val="A31515"/>
                </a:solidFill>
                <a:latin typeface="Consolas" panose="020B0609020204030204" pitchFamily="49" charset="0"/>
              </a:rPr>
              <a:t>'value'</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print(df8)</a:t>
            </a:r>
          </a:p>
        </p:txBody>
      </p:sp>
      <p:pic>
        <p:nvPicPr>
          <p:cNvPr id="14" name="Picture 13">
            <a:extLst>
              <a:ext uri="{FF2B5EF4-FFF2-40B4-BE49-F238E27FC236}">
                <a16:creationId xmlns:a16="http://schemas.microsoft.com/office/drawing/2014/main" id="{BEEE88C8-796F-4174-B797-458E241AE5F2}"/>
              </a:ext>
            </a:extLst>
          </p:cNvPr>
          <p:cNvPicPr>
            <a:picLocks noChangeAspect="1"/>
          </p:cNvPicPr>
          <p:nvPr/>
        </p:nvPicPr>
        <p:blipFill>
          <a:blip r:embed="rId2"/>
          <a:stretch>
            <a:fillRect/>
          </a:stretch>
        </p:blipFill>
        <p:spPr>
          <a:xfrm>
            <a:off x="838197" y="2680062"/>
            <a:ext cx="5271406" cy="1621971"/>
          </a:xfrm>
          <a:prstGeom prst="rect">
            <a:avLst/>
          </a:prstGeom>
        </p:spPr>
      </p:pic>
    </p:spTree>
    <p:extLst>
      <p:ext uri="{BB962C8B-B14F-4D97-AF65-F5344CB8AC3E}">
        <p14:creationId xmlns:p14="http://schemas.microsoft.com/office/powerpoint/2010/main" val="101861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Summary</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8</a:t>
            </a:fld>
            <a:endParaRPr lang="en-AU" dirty="0"/>
          </a:p>
        </p:txBody>
      </p:sp>
      <p:sp>
        <p:nvSpPr>
          <p:cNvPr id="5" name="Rectangle 4">
            <a:extLst>
              <a:ext uri="{FF2B5EF4-FFF2-40B4-BE49-F238E27FC236}">
                <a16:creationId xmlns:a16="http://schemas.microsoft.com/office/drawing/2014/main" id="{178D2FA8-A749-49A3-BCD7-1D7DE1889CF1}"/>
              </a:ext>
            </a:extLst>
          </p:cNvPr>
          <p:cNvSpPr/>
          <p:nvPr/>
        </p:nvSpPr>
        <p:spPr>
          <a:xfrm>
            <a:off x="838200" y="1243695"/>
            <a:ext cx="4186287" cy="3785652"/>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print(</a:t>
            </a:r>
            <a:r>
              <a:rPr lang="en-AU" sz="2400" dirty="0">
                <a:solidFill>
                  <a:srgbClr val="A31515"/>
                </a:solidFill>
                <a:latin typeface="Consolas" panose="020B0609020204030204" pitchFamily="49" charset="0"/>
              </a:rPr>
              <a:t>'Summary'</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a:t>
            </a:r>
          </a:p>
          <a:p>
            <a:r>
              <a:rPr lang="en-AU" sz="2400" dirty="0">
                <a:solidFill>
                  <a:srgbClr val="000000"/>
                </a:solidFill>
                <a:latin typeface="Consolas" panose="020B0609020204030204" pitchFamily="49" charset="0"/>
              </a:rPr>
              <a:t>print(df1.head())</a:t>
            </a:r>
          </a:p>
          <a:p>
            <a:r>
              <a:rPr lang="en-AU" sz="2400" dirty="0">
                <a:solidFill>
                  <a:srgbClr val="000000"/>
                </a:solidFill>
                <a:latin typeface="Consolas" panose="020B0609020204030204" pitchFamily="49" charset="0"/>
              </a:rPr>
              <a:t>print(df1.tail())</a:t>
            </a:r>
          </a:p>
          <a:p>
            <a:r>
              <a:rPr lang="en-AU" sz="2400" dirty="0">
                <a:solidFill>
                  <a:srgbClr val="000000"/>
                </a:solidFill>
                <a:latin typeface="Consolas" panose="020B0609020204030204" pitchFamily="49" charset="0"/>
              </a:rPr>
              <a:t>print(df1.index)</a:t>
            </a:r>
          </a:p>
          <a:p>
            <a:r>
              <a:rPr lang="en-AU" sz="2400" dirty="0">
                <a:solidFill>
                  <a:srgbClr val="000000"/>
                </a:solidFill>
                <a:latin typeface="Consolas" panose="020B0609020204030204" pitchFamily="49" charset="0"/>
              </a:rPr>
              <a:t>print(df1.columns)</a:t>
            </a:r>
          </a:p>
          <a:p>
            <a:r>
              <a:rPr lang="en-AU" sz="2400" dirty="0">
                <a:solidFill>
                  <a:srgbClr val="000000"/>
                </a:solidFill>
                <a:latin typeface="Consolas" panose="020B0609020204030204" pitchFamily="49" charset="0"/>
              </a:rPr>
              <a:t>print(df1.dtypes)</a:t>
            </a:r>
          </a:p>
          <a:p>
            <a:r>
              <a:rPr lang="en-AU" sz="2400" dirty="0">
                <a:solidFill>
                  <a:srgbClr val="000000"/>
                </a:solidFill>
                <a:latin typeface="Consolas" panose="020B0609020204030204" pitchFamily="49" charset="0"/>
              </a:rPr>
              <a:t>print(df1.shape)</a:t>
            </a:r>
          </a:p>
          <a:p>
            <a:r>
              <a:rPr lang="en-AU" sz="2400" dirty="0">
                <a:solidFill>
                  <a:srgbClr val="000000"/>
                </a:solidFill>
                <a:latin typeface="Consolas" panose="020B0609020204030204" pitchFamily="49" charset="0"/>
              </a:rPr>
              <a:t>print(df1.values)</a:t>
            </a:r>
          </a:p>
          <a:p>
            <a:r>
              <a:rPr lang="en-AU" sz="2400" dirty="0">
                <a:solidFill>
                  <a:srgbClr val="000000"/>
                </a:solidFill>
                <a:latin typeface="Consolas" panose="020B0609020204030204" pitchFamily="49" charset="0"/>
              </a:rPr>
              <a:t>print(df1.info())</a:t>
            </a:r>
          </a:p>
        </p:txBody>
      </p:sp>
      <p:pic>
        <p:nvPicPr>
          <p:cNvPr id="6" name="Picture 5">
            <a:extLst>
              <a:ext uri="{FF2B5EF4-FFF2-40B4-BE49-F238E27FC236}">
                <a16:creationId xmlns:a16="http://schemas.microsoft.com/office/drawing/2014/main" id="{95208098-4477-4537-9912-0847F6630C4E}"/>
              </a:ext>
            </a:extLst>
          </p:cNvPr>
          <p:cNvPicPr>
            <a:picLocks noChangeAspect="1"/>
          </p:cNvPicPr>
          <p:nvPr/>
        </p:nvPicPr>
        <p:blipFill>
          <a:blip r:embed="rId2"/>
          <a:stretch>
            <a:fillRect/>
          </a:stretch>
        </p:blipFill>
        <p:spPr>
          <a:xfrm>
            <a:off x="5347163" y="0"/>
            <a:ext cx="5050771" cy="6858000"/>
          </a:xfrm>
          <a:prstGeom prst="rect">
            <a:avLst/>
          </a:prstGeom>
        </p:spPr>
      </p:pic>
    </p:spTree>
    <p:extLst>
      <p:ext uri="{BB962C8B-B14F-4D97-AF65-F5344CB8AC3E}">
        <p14:creationId xmlns:p14="http://schemas.microsoft.com/office/powerpoint/2010/main" val="408843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A489-A284-4255-8013-FF3A7671C2B8}"/>
              </a:ext>
            </a:extLst>
          </p:cNvPr>
          <p:cNvSpPr>
            <a:spLocks noGrp="1"/>
          </p:cNvSpPr>
          <p:nvPr>
            <p:ph type="title"/>
          </p:nvPr>
        </p:nvSpPr>
        <p:spPr>
          <a:xfrm>
            <a:off x="838200" y="365125"/>
            <a:ext cx="10925174" cy="724039"/>
          </a:xfrm>
        </p:spPr>
        <p:txBody>
          <a:bodyPr>
            <a:noAutofit/>
          </a:bodyPr>
          <a:lstStyle/>
          <a:p>
            <a:r>
              <a:rPr lang="en-US" sz="4000" b="1" dirty="0">
                <a:solidFill>
                  <a:srgbClr val="C00000"/>
                </a:solidFill>
              </a:rPr>
              <a:t>Select columns</a:t>
            </a:r>
            <a:endParaRPr lang="en-AU" sz="4000" b="1" dirty="0">
              <a:solidFill>
                <a:srgbClr val="C00000"/>
              </a:solidFill>
            </a:endParaRPr>
          </a:p>
        </p:txBody>
      </p:sp>
      <p:sp>
        <p:nvSpPr>
          <p:cNvPr id="4" name="Slide Number Placeholder 3">
            <a:extLst>
              <a:ext uri="{FF2B5EF4-FFF2-40B4-BE49-F238E27FC236}">
                <a16:creationId xmlns:a16="http://schemas.microsoft.com/office/drawing/2014/main" id="{C30A75E4-52DA-4B4A-97DC-387660DC19E1}"/>
              </a:ext>
            </a:extLst>
          </p:cNvPr>
          <p:cNvSpPr>
            <a:spLocks noGrp="1"/>
          </p:cNvSpPr>
          <p:nvPr>
            <p:ph type="sldNum" sz="quarter" idx="12"/>
          </p:nvPr>
        </p:nvSpPr>
        <p:spPr/>
        <p:txBody>
          <a:bodyPr/>
          <a:lstStyle/>
          <a:p>
            <a:fld id="{15D6BFB9-3302-410F-85F3-57C6C665E987}" type="slidenum">
              <a:rPr lang="en-AU" smtClean="0"/>
              <a:t>9</a:t>
            </a:fld>
            <a:endParaRPr lang="en-AU" dirty="0"/>
          </a:p>
        </p:txBody>
      </p:sp>
      <p:sp>
        <p:nvSpPr>
          <p:cNvPr id="3" name="Rectangle 2">
            <a:extLst>
              <a:ext uri="{FF2B5EF4-FFF2-40B4-BE49-F238E27FC236}">
                <a16:creationId xmlns:a16="http://schemas.microsoft.com/office/drawing/2014/main" id="{221C422F-4662-4B25-A7B5-EA0DC160ECDD}"/>
              </a:ext>
            </a:extLst>
          </p:cNvPr>
          <p:cNvSpPr/>
          <p:nvPr/>
        </p:nvSpPr>
        <p:spPr>
          <a:xfrm>
            <a:off x="6274242" y="1376283"/>
            <a:ext cx="3707958"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a:t>
            </a:r>
          </a:p>
        </p:txBody>
      </p:sp>
      <p:pic>
        <p:nvPicPr>
          <p:cNvPr id="7" name="Picture 6">
            <a:extLst>
              <a:ext uri="{FF2B5EF4-FFF2-40B4-BE49-F238E27FC236}">
                <a16:creationId xmlns:a16="http://schemas.microsoft.com/office/drawing/2014/main" id="{3902AF5B-9FC3-499F-814E-70F65C57956B}"/>
              </a:ext>
            </a:extLst>
          </p:cNvPr>
          <p:cNvPicPr>
            <a:picLocks noChangeAspect="1"/>
          </p:cNvPicPr>
          <p:nvPr/>
        </p:nvPicPr>
        <p:blipFill rotWithShape="1">
          <a:blip r:embed="rId2"/>
          <a:srcRect b="47662"/>
          <a:stretch/>
        </p:blipFill>
        <p:spPr>
          <a:xfrm>
            <a:off x="6300787" y="2402601"/>
            <a:ext cx="2423474" cy="1359492"/>
          </a:xfrm>
          <a:prstGeom prst="rect">
            <a:avLst/>
          </a:prstGeom>
        </p:spPr>
      </p:pic>
      <p:pic>
        <p:nvPicPr>
          <p:cNvPr id="5" name="Picture 4">
            <a:extLst>
              <a:ext uri="{FF2B5EF4-FFF2-40B4-BE49-F238E27FC236}">
                <a16:creationId xmlns:a16="http://schemas.microsoft.com/office/drawing/2014/main" id="{74BD213D-1D5B-45E7-85AC-19317EE9B680}"/>
              </a:ext>
            </a:extLst>
          </p:cNvPr>
          <p:cNvPicPr>
            <a:picLocks noChangeAspect="1"/>
          </p:cNvPicPr>
          <p:nvPr/>
        </p:nvPicPr>
        <p:blipFill>
          <a:blip r:embed="rId3"/>
          <a:stretch>
            <a:fillRect/>
          </a:stretch>
        </p:blipFill>
        <p:spPr>
          <a:xfrm>
            <a:off x="906714" y="2402600"/>
            <a:ext cx="4128251" cy="1368000"/>
          </a:xfrm>
          <a:prstGeom prst="rect">
            <a:avLst/>
          </a:prstGeom>
        </p:spPr>
      </p:pic>
      <p:sp>
        <p:nvSpPr>
          <p:cNvPr id="6" name="Rectangle 5">
            <a:extLst>
              <a:ext uri="{FF2B5EF4-FFF2-40B4-BE49-F238E27FC236}">
                <a16:creationId xmlns:a16="http://schemas.microsoft.com/office/drawing/2014/main" id="{443EF64B-998F-4C9F-909B-0919EE8A8EDE}"/>
              </a:ext>
            </a:extLst>
          </p:cNvPr>
          <p:cNvSpPr/>
          <p:nvPr/>
        </p:nvSpPr>
        <p:spPr>
          <a:xfrm>
            <a:off x="906714" y="1745615"/>
            <a:ext cx="4128250" cy="461665"/>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print(df1)</a:t>
            </a:r>
          </a:p>
        </p:txBody>
      </p:sp>
      <p:pic>
        <p:nvPicPr>
          <p:cNvPr id="10" name="Picture 9">
            <a:extLst>
              <a:ext uri="{FF2B5EF4-FFF2-40B4-BE49-F238E27FC236}">
                <a16:creationId xmlns:a16="http://schemas.microsoft.com/office/drawing/2014/main" id="{FF5D76AD-60DD-40D9-988A-08FDC0C534EF}"/>
              </a:ext>
            </a:extLst>
          </p:cNvPr>
          <p:cNvPicPr>
            <a:picLocks noChangeAspect="1"/>
          </p:cNvPicPr>
          <p:nvPr/>
        </p:nvPicPr>
        <p:blipFill rotWithShape="1">
          <a:blip r:embed="rId2"/>
          <a:srcRect t="47662"/>
          <a:stretch/>
        </p:blipFill>
        <p:spPr>
          <a:xfrm>
            <a:off x="6300787" y="4983732"/>
            <a:ext cx="2423474" cy="1359492"/>
          </a:xfrm>
          <a:prstGeom prst="rect">
            <a:avLst/>
          </a:prstGeom>
        </p:spPr>
      </p:pic>
      <p:sp>
        <p:nvSpPr>
          <p:cNvPr id="12" name="Rectangle 11">
            <a:extLst>
              <a:ext uri="{FF2B5EF4-FFF2-40B4-BE49-F238E27FC236}">
                <a16:creationId xmlns:a16="http://schemas.microsoft.com/office/drawing/2014/main" id="{3CC050DD-15F4-4302-9ACF-34AFE1B6F370}"/>
              </a:ext>
            </a:extLst>
          </p:cNvPr>
          <p:cNvSpPr/>
          <p:nvPr/>
        </p:nvSpPr>
        <p:spPr>
          <a:xfrm>
            <a:off x="6265056" y="3957414"/>
            <a:ext cx="4480825" cy="830997"/>
          </a:xfrm>
          <a:prstGeom prst="rect">
            <a:avLst/>
          </a:prstGeom>
          <a:ln>
            <a:solidFill>
              <a:schemeClr val="accent1"/>
            </a:solidFill>
          </a:ln>
        </p:spPr>
        <p:txBody>
          <a:bodyPr wrap="square">
            <a:spAutoFit/>
          </a:bodyPr>
          <a:lstStyle/>
          <a:p>
            <a:r>
              <a:rPr lang="en-AU" sz="2400" dirty="0">
                <a:solidFill>
                  <a:srgbClr val="000000"/>
                </a:solidFill>
                <a:latin typeface="Consolas" panose="020B0609020204030204" pitchFamily="49" charset="0"/>
              </a:rPr>
              <a:t>col04 = [</a:t>
            </a:r>
            <a:r>
              <a:rPr lang="en-AU" sz="2400" dirty="0">
                <a:solidFill>
                  <a:srgbClr val="A31515"/>
                </a:solidFill>
                <a:latin typeface="Consolas" panose="020B0609020204030204" pitchFamily="49" charset="0"/>
              </a:rPr>
              <a:t>'Id'</a:t>
            </a:r>
            <a:r>
              <a:rPr lang="en-AU" sz="2400" dirty="0">
                <a:solidFill>
                  <a:srgbClr val="000000"/>
                </a:solidFill>
                <a:latin typeface="Consolas" panose="020B0609020204030204" pitchFamily="49" charset="0"/>
              </a:rPr>
              <a:t>, </a:t>
            </a:r>
            <a:r>
              <a:rPr lang="en-AU" sz="2400" dirty="0">
                <a:solidFill>
                  <a:srgbClr val="A31515"/>
                </a:solidFill>
                <a:latin typeface="Consolas" panose="020B0609020204030204" pitchFamily="49" charset="0"/>
              </a:rPr>
              <a:t>'Total'</a:t>
            </a:r>
            <a:r>
              <a:rPr lang="en-AU" sz="2400" dirty="0">
                <a:solidFill>
                  <a:srgbClr val="000000"/>
                </a:solidFill>
                <a:latin typeface="Consolas" panose="020B0609020204030204" pitchFamily="49" charset="0"/>
              </a:rPr>
              <a:t>]</a:t>
            </a:r>
          </a:p>
          <a:p>
            <a:r>
              <a:rPr lang="en-AU" sz="2400" dirty="0">
                <a:solidFill>
                  <a:srgbClr val="000000"/>
                </a:solidFill>
                <a:latin typeface="Consolas" panose="020B0609020204030204" pitchFamily="49" charset="0"/>
              </a:rPr>
              <a:t>print(df1[col04])</a:t>
            </a:r>
          </a:p>
        </p:txBody>
      </p:sp>
    </p:spTree>
    <p:extLst>
      <p:ext uri="{BB962C8B-B14F-4D97-AF65-F5344CB8AC3E}">
        <p14:creationId xmlns:p14="http://schemas.microsoft.com/office/powerpoint/2010/main" val="74254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F86A5582D5B74E83DC48672C43D475" ma:contentTypeVersion="11" ma:contentTypeDescription="Create a new document." ma:contentTypeScope="" ma:versionID="dc1731892207d711fbe053caf66e7b0c">
  <xsd:schema xmlns:xsd="http://www.w3.org/2001/XMLSchema" xmlns:xs="http://www.w3.org/2001/XMLSchema" xmlns:p="http://schemas.microsoft.com/office/2006/metadata/properties" xmlns:ns3="f6b72a04-dce0-4c6b-acbc-a51eee0ae8f0" xmlns:ns4="4481d9d6-0dd6-4da5-91d2-d968c60915ff" targetNamespace="http://schemas.microsoft.com/office/2006/metadata/properties" ma:root="true" ma:fieldsID="c6678d388d9a299e0df8594cc966fcef" ns3:_="" ns4:_="">
    <xsd:import namespace="f6b72a04-dce0-4c6b-acbc-a51eee0ae8f0"/>
    <xsd:import namespace="4481d9d6-0dd6-4da5-91d2-d968c60915f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b72a04-dce0-4c6b-acbc-a51eee0ae8f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81d9d6-0dd6-4da5-91d2-d968c60915ff"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SharingHintHash" ma:index="1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9FE1B3-FA74-4AC9-861E-ADD9FBE209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A23DFAC-8DAB-4C9E-A22A-0C955BE599D5}">
  <ds:schemaRefs>
    <ds:schemaRef ds:uri="http://schemas.microsoft.com/sharepoint/v3/contenttype/forms"/>
  </ds:schemaRefs>
</ds:datastoreItem>
</file>

<file path=customXml/itemProps3.xml><?xml version="1.0" encoding="utf-8"?>
<ds:datastoreItem xmlns:ds="http://schemas.openxmlformats.org/officeDocument/2006/customXml" ds:itemID="{B5043890-6147-4BED-BEB1-7E06BC3D9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b72a04-dce0-4c6b-acbc-a51eee0ae8f0"/>
    <ds:schemaRef ds:uri="4481d9d6-0dd6-4da5-91d2-d968c60915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6448</TotalTime>
  <Words>1961</Words>
  <Application>Microsoft Office PowerPoint</Application>
  <PresentationFormat>Widescreen</PresentationFormat>
  <Paragraphs>266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 Theme</vt:lpstr>
      <vt:lpstr>Python Package  Pandas - Data Manipulation</vt:lpstr>
      <vt:lpstr>Pandas</vt:lpstr>
      <vt:lpstr>Create DataFrame</vt:lpstr>
      <vt:lpstr>Concatenate DataFrames</vt:lpstr>
      <vt:lpstr>Join DataFrames using Inner and Outer</vt:lpstr>
      <vt:lpstr>Unpivot a DataFrame from wide format to long (stacked) format</vt:lpstr>
      <vt:lpstr>Pivot a DataFrame from long (stacked) format to wide format</vt:lpstr>
      <vt:lpstr>Summary</vt:lpstr>
      <vt:lpstr>Select columns</vt:lpstr>
      <vt:lpstr>Select columns and rows</vt:lpstr>
      <vt:lpstr>Select columns and rows</vt:lpstr>
      <vt:lpstr>Select columns and rows using iloc or loc function</vt:lpstr>
      <vt:lpstr>Select columns and rows using iloc or loc function</vt:lpstr>
      <vt:lpstr>Select columns and rows using iloc or loc function</vt:lpstr>
      <vt:lpstr>Select columns and rows using iloc or loc function</vt:lpstr>
      <vt:lpstr>Descriptive Statistics</vt:lpstr>
      <vt:lpstr>Sorting</vt:lpstr>
      <vt:lpstr>Database - CSV</vt:lpstr>
      <vt:lpstr>Database - Excel</vt:lpstr>
      <vt:lpstr>Database – Excel with multiple sheets</vt:lpstr>
      <vt:lpstr>Database – Excel with multiple sheets</vt:lpstr>
      <vt:lpstr>Database – SQL (SQLite)</vt:lpstr>
      <vt:lpstr>Database – SQL (SQLite) continued</vt:lpstr>
      <vt:lpstr>Database – SQL (SQLite) continued</vt:lpstr>
      <vt:lpstr>Database – SQL (SQLite) continued – Insert data to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Science (11521), S2, 2019</dc:title>
  <dc:creator>Dat Tran</dc:creator>
  <cp:lastModifiedBy>Dat.Tran</cp:lastModifiedBy>
  <cp:revision>60</cp:revision>
  <dcterms:created xsi:type="dcterms:W3CDTF">2015-02-10T10:40:45Z</dcterms:created>
  <dcterms:modified xsi:type="dcterms:W3CDTF">2020-10-04T05:45:33Z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0x0101000EF86A5582D5B74E83DC48672C43D475</vt:lpwstr>
  </property>
</Properties>
</file>