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B6EE-43AC-41C9-8D38-035B51A7B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343DA-67F7-40FA-93E7-28C5E7672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751DF-3194-4E53-854E-C956E53D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90D8-6688-48FD-B561-2561D858966A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4B494-F50F-4643-9358-38AA2675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A8AD5-7D81-4AC0-A022-5D11A184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D911-C68E-4201-B7F7-F1CA0FC4D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03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6662-FFAA-4B9E-AA82-0ADB9E91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40D50-10DD-4493-BBD9-00066C3FC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8E55F-D6DF-4191-89ED-2A48ADF6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90D8-6688-48FD-B561-2561D858966A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6D023-F850-46EE-8CAA-A2092205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BEC08-1D0B-4579-B615-7C1A66DC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D911-C68E-4201-B7F7-F1CA0FC4D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721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40B04-1A81-4C63-B60B-621D351C2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F0A5B-2776-47B3-A2E2-B6175045F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DC740-3695-4D3E-B6AF-EF601248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90D8-6688-48FD-B561-2561D858966A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2F4C7-C7AC-49FC-A674-195AD73D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A373-4780-4E70-A99F-29F14910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D911-C68E-4201-B7F7-F1CA0FC4D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10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FE2B-5390-46EF-ABA8-ECC05AFC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E764-2516-40B6-A5A7-3EAEE3DE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0FC97-4AA2-4F1F-8471-B3E4AD75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90D8-6688-48FD-B561-2561D858966A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257F-13DE-4552-96AC-52BEE616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C90F6-86BF-42D4-9F0B-7E889956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D911-C68E-4201-B7F7-F1CA0FC4D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56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F77E-6A23-4E38-9412-C1B58EC2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EB153-7500-4DD8-A6B0-71802B4AB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FBAB4-63C6-4C00-98A9-63CF953D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90D8-6688-48FD-B561-2561D858966A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F5A95-C0FD-4785-9BB9-27E2FDCC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27DF9-B359-4697-BDA2-EB38CD8E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D911-C68E-4201-B7F7-F1CA0FC4D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33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3BB9-A794-4D6A-9C20-2D6CFBC6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A4D9C-AEB3-43AF-BDE1-06EEDC4D6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60CB8-13F3-4663-A603-6525E1AFC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C6FF9-2FCE-4C0B-89A7-B52E3A50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90D8-6688-48FD-B561-2561D858966A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AD1CA-E68F-4BF6-B45A-2030E849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9EA91-7143-4F86-8AF0-075EAECA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D911-C68E-4201-B7F7-F1CA0FC4D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1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9B56-A7E0-49C7-8E3F-9CBB1250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D5160-07A9-4A4E-8EB5-A64561F61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F64AB-1CD8-47A8-B935-DA1EEA8B6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6078E-A507-4437-B2BF-E3708AF52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E7DC5-7917-4213-94B3-6AFBA5D62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09A3C-FD47-4BC1-AB79-E0BF3016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90D8-6688-48FD-B561-2561D858966A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2A7E3-D305-4073-A7C2-3BB97EBC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8D88C-930C-4CCF-A67D-46C42A97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D911-C68E-4201-B7F7-F1CA0FC4D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1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3802-D2FC-430C-970D-0FF9E223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52C40-7F44-4A53-8F64-44966305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90D8-6688-48FD-B561-2561D858966A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81B80-AD03-4B51-B3B5-08043A25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C5931-7BC2-4E49-A59D-85004E25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D911-C68E-4201-B7F7-F1CA0FC4D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86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1C69B-E6F4-4A17-9AC5-D24FE5D6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90D8-6688-48FD-B561-2561D858966A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6DDAF-271E-4B53-B907-FBBA1C64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CB553-D4F5-4624-9977-1842E172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D911-C68E-4201-B7F7-F1CA0FC4D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361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517E-813F-4613-9FC1-5803D9D5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29C4A-BDFC-4931-927C-3CA67298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29ED5-8326-4DD7-9BC7-A21B48AA6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C02B1-9C71-4E02-94D3-133E456E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90D8-6688-48FD-B561-2561D858966A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E4A5F-F9D8-4F09-BDD5-E02AF09B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3DFF2-DF86-449D-9FA5-AB5948AA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D911-C68E-4201-B7F7-F1CA0FC4D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77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834C-EB8E-4433-A575-03C1BD83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02D02-CA62-45EC-9821-A5C5D4342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4C638-6F96-4A9C-BAAF-D40F4CD1F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69B13-9BE6-49CF-AE37-6922D98E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90D8-6688-48FD-B561-2561D858966A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0D88B-8C31-4852-A23A-DAC817FD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4C826-5A6F-46C1-BC6F-35498FDB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D911-C68E-4201-B7F7-F1CA0FC4D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74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A7143-B5BF-4E62-8116-71DA00A6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6D816-9596-49BF-B307-72E7A6A6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03242-33AD-4118-AD90-F42A7D456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A90D8-6688-48FD-B561-2561D858966A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CC9B1-6B13-4967-A9A9-D92B61E07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8DBA9-823A-49EA-857B-FA54EDDB9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9D911-C68E-4201-B7F7-F1CA0FC4D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974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2D3E-07C7-4F2F-9541-DE82F2A72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/>
              <a:t>Your Research Topic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F4E7B-4E9C-4BEB-A6A8-5D6D2D021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Student ID and Student Name</a:t>
            </a:r>
          </a:p>
          <a:p>
            <a:r>
              <a:rPr lang="en-US" dirty="0">
                <a:latin typeface="+mj-lt"/>
              </a:rPr>
              <a:t>Unit Number 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519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8B7D-3CA7-462B-B8E6-9866FE1F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problem?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2620-D523-466E-875A-B3F9258ED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Motivation/background</a:t>
            </a:r>
          </a:p>
          <a:p>
            <a:r>
              <a:rPr lang="en-US" dirty="0">
                <a:latin typeface="+mj-lt"/>
              </a:rPr>
              <a:t>Objectives</a:t>
            </a:r>
          </a:p>
          <a:p>
            <a:r>
              <a:rPr lang="en-US" dirty="0">
                <a:latin typeface="+mj-lt"/>
              </a:rPr>
              <a:t>Research questions – 3-5 focused questions for investigation</a:t>
            </a:r>
          </a:p>
          <a:p>
            <a:r>
              <a:rPr lang="en-US" dirty="0">
                <a:latin typeface="+mj-lt"/>
              </a:rPr>
              <a:t>Hypotheses?</a:t>
            </a:r>
          </a:p>
          <a:p>
            <a:endParaRPr lang="en-US" dirty="0">
              <a:latin typeface="+mj-lt"/>
            </a:endParaRPr>
          </a:p>
          <a:p>
            <a:r>
              <a:rPr lang="en-US" dirty="0"/>
              <a:t>Why is your study significant?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do you expect to find out?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028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8B7D-3CA7-462B-B8E6-9866FE1F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Review – relevant recent advances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2620-D523-466E-875A-B3F9258ED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Summary of existing research as context for proposed questions.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Identify any gaps in reported research motivating your proposed research</a:t>
            </a:r>
          </a:p>
        </p:txBody>
      </p:sp>
    </p:spTree>
    <p:extLst>
      <p:ext uri="{BB962C8B-B14F-4D97-AF65-F5344CB8AC3E}">
        <p14:creationId xmlns:p14="http://schemas.microsoft.com/office/powerpoint/2010/main" val="229962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8B7D-3CA7-462B-B8E6-9866FE1F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Methodology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2620-D523-466E-875A-B3F9258ED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Theory/framework/methodology you intend to use and their justification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Research strategy and methods. </a:t>
            </a:r>
          </a:p>
        </p:txBody>
      </p:sp>
    </p:spTree>
    <p:extLst>
      <p:ext uri="{BB962C8B-B14F-4D97-AF65-F5344CB8AC3E}">
        <p14:creationId xmlns:p14="http://schemas.microsoft.com/office/powerpoint/2010/main" val="44739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8B7D-3CA7-462B-B8E6-9866FE1F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Study Contributions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2620-D523-466E-875A-B3F9258ED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Contributions to theory or to practice or to both.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0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8B7D-3CA7-462B-B8E6-9866FE1F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Topics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2620-D523-466E-875A-B3F9258ED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Ethical issues.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Research quality.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Study limitations and/or potential difficulties. </a:t>
            </a:r>
          </a:p>
        </p:txBody>
      </p:sp>
    </p:spTree>
    <p:extLst>
      <p:ext uri="{BB962C8B-B14F-4D97-AF65-F5344CB8AC3E}">
        <p14:creationId xmlns:p14="http://schemas.microsoft.com/office/powerpoint/2010/main" val="319399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2620-D523-466E-875A-B3F9258ED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7718"/>
            <a:ext cx="10515600" cy="5262563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sz="6000" dirty="0">
                <a:latin typeface="+mj-lt"/>
              </a:rPr>
              <a:t>Major Outcomes - Summary </a:t>
            </a:r>
          </a:p>
        </p:txBody>
      </p:sp>
    </p:spTree>
    <p:extLst>
      <p:ext uri="{BB962C8B-B14F-4D97-AF65-F5344CB8AC3E}">
        <p14:creationId xmlns:p14="http://schemas.microsoft.com/office/powerpoint/2010/main" val="243772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Your Research Topic</vt:lpstr>
      <vt:lpstr>Research problem?</vt:lpstr>
      <vt:lpstr>Literature Review – relevant recent advances</vt:lpstr>
      <vt:lpstr>Research Methodology </vt:lpstr>
      <vt:lpstr>Study Contributions </vt:lpstr>
      <vt:lpstr>Additional Topics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Research Topic</dc:title>
  <dc:creator>Zeena.Alsamarra'I</dc:creator>
  <cp:lastModifiedBy>Dharmendra.Sharma</cp:lastModifiedBy>
  <cp:revision>14</cp:revision>
  <dcterms:created xsi:type="dcterms:W3CDTF">2020-10-06T14:47:25Z</dcterms:created>
  <dcterms:modified xsi:type="dcterms:W3CDTF">2021-04-07T02:35:17Z</dcterms:modified>
</cp:coreProperties>
</file>