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키보드 방향키를 이용해 피캬츄자동차를 골인지점까지 운전하는 게임입니다.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추가적으로 위 방향키를 누른 상태에서 ‘f’ 자판을 누르면, 피카츄가 기존 운행속도보다 약 2배정도 빠르게 달릴 수 있는 부스터 효과를 얻게됩니다.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그리고 오른에 있는 외계인들과 부딪치게 되면 멈추게 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이렇게 킬링타임용으로 쉽게 할 수 있는 게임입니다.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완주하게 되면 다음과 같은 로그인 및 회원가입 창이 나옵니다.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회원가입을 한 상태라면 왼쪽 입력칸을 통해 로그인, 그렇지 않다면 오른쪽 입력칸을 회원가입을 하게 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가운데에 적힌 본인의 기록이 마음에 들지 않는다면 try again버튼을 눌러 재도전 할 수 있습니다.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로그인을 하게 되면 다음과 같이 이전 기록들의 순위를 알 수 있습니다.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6948264" y="6381328"/>
            <a:ext cx="1928826" cy="250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195736" y="2248297"/>
            <a:ext cx="468052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800">
                <a:solidFill>
                  <a:srgbClr val="1D62F0"/>
                </a:solidFill>
                <a:latin typeface="Arial"/>
                <a:ea typeface="Arial"/>
                <a:cs typeface="Arial"/>
                <a:sym typeface="Arial"/>
              </a:rPr>
              <a:t>Exciting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Racing Game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275856" y="4725143"/>
            <a:ext cx="25922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20131523 김동아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20131605 정현아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2195736" y="2132856"/>
            <a:ext cx="4680000" cy="0"/>
          </a:xfrm>
          <a:prstGeom prst="straightConnector1">
            <a:avLst/>
          </a:prstGeom>
          <a:noFill/>
          <a:ln cap="flat" cmpd="sng" w="38100">
            <a:solidFill>
              <a:srgbClr val="1D62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Shape 90"/>
          <p:cNvCxnSpPr/>
          <p:nvPr/>
        </p:nvCxnSpPr>
        <p:spPr>
          <a:xfrm>
            <a:off x="2195736" y="3933056"/>
            <a:ext cx="4680000" cy="0"/>
          </a:xfrm>
          <a:prstGeom prst="straightConnector1">
            <a:avLst/>
          </a:prstGeom>
          <a:noFill/>
          <a:ln cap="flat" cmpd="sng" w="9525">
            <a:solidFill>
              <a:srgbClr val="1D62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Shape 91"/>
          <p:cNvCxnSpPr/>
          <p:nvPr/>
        </p:nvCxnSpPr>
        <p:spPr>
          <a:xfrm>
            <a:off x="2195736" y="2180481"/>
            <a:ext cx="4680000" cy="0"/>
          </a:xfrm>
          <a:prstGeom prst="straightConnector1">
            <a:avLst/>
          </a:prstGeom>
          <a:noFill/>
          <a:ln cap="flat" cmpd="sng" w="9525">
            <a:solidFill>
              <a:srgbClr val="1D62F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hape 96"/>
          <p:cNvCxnSpPr/>
          <p:nvPr/>
        </p:nvCxnSpPr>
        <p:spPr>
          <a:xfrm>
            <a:off x="4034034" y="2611446"/>
            <a:ext cx="0" cy="1364100"/>
          </a:xfrm>
          <a:prstGeom prst="straightConnector1">
            <a:avLst/>
          </a:prstGeom>
          <a:noFill/>
          <a:ln cap="flat" cmpd="sng" w="9525">
            <a:solidFill>
              <a:srgbClr val="1D62F0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7" name="Shape 97"/>
          <p:cNvGrpSpPr/>
          <p:nvPr/>
        </p:nvGrpSpPr>
        <p:grpSpPr>
          <a:xfrm flipH="1" rot="-10303589">
            <a:off x="4001778" y="2691681"/>
            <a:ext cx="1925180" cy="724883"/>
            <a:chOff x="3654946" y="2406030"/>
            <a:chExt cx="1925165" cy="724878"/>
          </a:xfrm>
        </p:grpSpPr>
        <p:sp>
          <p:nvSpPr>
            <p:cNvPr id="98" name="Shape 98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Shape 99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7647"/>
                </a:srgb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" name="Shape 102"/>
          <p:cNvGrpSpPr/>
          <p:nvPr/>
        </p:nvGrpSpPr>
        <p:grpSpPr>
          <a:xfrm>
            <a:off x="2267745" y="3086927"/>
            <a:ext cx="1925163" cy="672454"/>
            <a:chOff x="1907707" y="2324497"/>
            <a:chExt cx="1925163" cy="672454"/>
          </a:xfrm>
        </p:grpSpPr>
        <p:sp>
          <p:nvSpPr>
            <p:cNvPr id="103" name="Shape 103"/>
            <p:cNvSpPr/>
            <p:nvPr/>
          </p:nvSpPr>
          <p:spPr>
            <a:xfrm rot="-9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" name="Shape 104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7647"/>
                </a:srgb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7" name="Shape 107"/>
          <p:cNvGrpSpPr/>
          <p:nvPr/>
        </p:nvGrpSpPr>
        <p:grpSpPr>
          <a:xfrm>
            <a:off x="2123726" y="3543358"/>
            <a:ext cx="288032" cy="288032"/>
            <a:chOff x="1403648" y="1484784"/>
            <a:chExt cx="288032" cy="288032"/>
          </a:xfrm>
        </p:grpSpPr>
        <p:sp>
          <p:nvSpPr>
            <p:cNvPr id="108" name="Shape 108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7647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Shape 110"/>
          <p:cNvSpPr txBox="1"/>
          <p:nvPr/>
        </p:nvSpPr>
        <p:spPr>
          <a:xfrm>
            <a:off x="2051718" y="3975406"/>
            <a:ext cx="158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1D62F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게임 화면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851918" y="3977147"/>
            <a:ext cx="158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1D62F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로그인 &amp;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508102" y="3973665"/>
            <a:ext cx="158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1D62F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기록 저장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2267741" y="3111310"/>
            <a:ext cx="0" cy="864000"/>
          </a:xfrm>
          <a:prstGeom prst="straightConnector1">
            <a:avLst/>
          </a:prstGeom>
          <a:noFill/>
          <a:ln cap="flat" cmpd="sng" w="9525">
            <a:solidFill>
              <a:srgbClr val="1D62F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5724125" y="3111310"/>
            <a:ext cx="0" cy="864000"/>
          </a:xfrm>
          <a:prstGeom prst="straightConnector1">
            <a:avLst/>
          </a:prstGeom>
          <a:noFill/>
          <a:ln cap="flat" cmpd="sng" w="9525">
            <a:solidFill>
              <a:srgbClr val="1D62F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/>
        </p:nvSpPr>
        <p:spPr>
          <a:xfrm>
            <a:off x="323528" y="533498"/>
            <a:ext cx="6912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01 자동차 게임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923928" y="4005064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rgbClr val="1D62F0"/>
                </a:solidFill>
                <a:latin typeface="Arial"/>
                <a:ea typeface="Arial"/>
                <a:cs typeface="Arial"/>
                <a:sym typeface="Arial"/>
              </a:rPr>
              <a:t>게임화면 첨부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395536" y="1700808"/>
            <a:ext cx="835292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395536" y="332656"/>
            <a:ext cx="8352928" cy="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174" y="1846064"/>
            <a:ext cx="6253892" cy="388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296" y="1939041"/>
            <a:ext cx="1272530" cy="225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02 로그인 &amp; 회원가입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395536" y="1700808"/>
            <a:ext cx="835292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395536" y="332656"/>
            <a:ext cx="8352928" cy="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132856"/>
            <a:ext cx="8429920" cy="377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03 기록저장</a:t>
            </a:r>
          </a:p>
        </p:txBody>
      </p:sp>
      <p:cxnSp>
        <p:nvCxnSpPr>
          <p:cNvPr id="143" name="Shape 143"/>
          <p:cNvCxnSpPr/>
          <p:nvPr/>
        </p:nvCxnSpPr>
        <p:spPr>
          <a:xfrm>
            <a:off x="395536" y="1700808"/>
            <a:ext cx="835292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395536" y="332656"/>
            <a:ext cx="8352928" cy="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634" y="2387205"/>
            <a:ext cx="5170750" cy="27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4800">
                <a:solidFill>
                  <a:srgbClr val="1D62F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2195736" y="2708920"/>
            <a:ext cx="4680000" cy="0"/>
          </a:xfrm>
          <a:prstGeom prst="straightConnector1">
            <a:avLst/>
          </a:prstGeom>
          <a:noFill/>
          <a:ln cap="flat" cmpd="sng" w="38100">
            <a:solidFill>
              <a:srgbClr val="1D62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2195736" y="3789040"/>
            <a:ext cx="4680000" cy="0"/>
          </a:xfrm>
          <a:prstGeom prst="straightConnector1">
            <a:avLst/>
          </a:prstGeom>
          <a:noFill/>
          <a:ln cap="flat" cmpd="sng" w="9525">
            <a:solidFill>
              <a:srgbClr val="1D62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2195736" y="2756545"/>
            <a:ext cx="4680000" cy="0"/>
          </a:xfrm>
          <a:prstGeom prst="straightConnector1">
            <a:avLst/>
          </a:prstGeom>
          <a:noFill/>
          <a:ln cap="flat" cmpd="sng" w="9525">
            <a:solidFill>
              <a:srgbClr val="1D62F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