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D4DBC2D-7FE2-4CD7-AA89-EE2E6833BD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 Ajuni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080F84-2305-44C3-B145-705AB1206C0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6/23/21 9:31:56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21DDBA2-4218-4FF5-B430-C50120DBA8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2021-06-24T04:31:56Z</dcterms:created>
  <dcterms:modified xsi:type="dcterms:W3CDTF">2021-06-24T04:31:56Z</dcterms:modified>
</cp:coreProperties>
</file>