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47" d="100"/>
          <a:sy n="147" d="100"/>
        </p:scale>
        <p:origin x="6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7d29989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7d29989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7d29989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7d29989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udalairajkumar/covid19-in-usa#us_covid19_daily.c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 530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 Data Final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Ajuni Sohota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1 [.csv File]: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https://www.kaggle.com/sudalairajkumar/covid19-in-usa#us_covid19_daily.csv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 set is entitled, “Covid-19 in USA” and includes updated data sourced from COVID-19 Tracking Project. It entails seven columns which include: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- date of observation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- US state 2 digit code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- number of tests with positive results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- number of tests with negative results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pending - number of test with pending results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death - number of deaths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- total number of tests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my project I will use descriptive statistics to both summarize the data as well as provide visual aids to allow for the data to be more digestible.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</a:rPr>
              <a:t>The epidemic is likely similarly affecting both California and New York due to them both being heavily traveled through as well as highly populated states.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 also explore if there is any relationship between Covid Positive results or Covid Negative results. More specifically I wanted to see if CA and NY had any relationship between how many of each positive and negative results.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Macintosh PowerPoint</Application>
  <PresentationFormat>On-screen Show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Simple Light</vt:lpstr>
      <vt:lpstr>DSC 530</vt:lpstr>
      <vt:lpstr>Outline</vt:lpstr>
      <vt:lpstr>Hypothesis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530</dc:title>
  <cp:lastModifiedBy>Microsoft Office User</cp:lastModifiedBy>
  <cp:revision>1</cp:revision>
  <dcterms:modified xsi:type="dcterms:W3CDTF">2020-05-31T00:38:36Z</dcterms:modified>
</cp:coreProperties>
</file>