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33CCC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1280/1*7TOCZBJ2X8Vvth48JJ2N2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83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5877272"/>
            <a:ext cx="2664296" cy="792088"/>
          </a:xfrm>
        </p:spPr>
        <p:txBody>
          <a:bodyPr/>
          <a:lstStyle/>
          <a:p>
            <a:pPr algn="l"/>
            <a:r>
              <a:rPr lang="es-ES" sz="1800" dirty="0" smtClean="0">
                <a:solidFill>
                  <a:schemeClr val="bg1"/>
                </a:solidFill>
              </a:rPr>
              <a:t>Andrea Vidal Paniagua</a:t>
            </a:r>
          </a:p>
          <a:p>
            <a:pPr algn="l"/>
            <a:r>
              <a:rPr lang="es-ES" sz="1800" dirty="0" smtClean="0">
                <a:solidFill>
                  <a:schemeClr val="bg1"/>
                </a:solidFill>
              </a:rPr>
              <a:t>Sergi Coma Corcuera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130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35696" y="95125"/>
            <a:ext cx="6305822" cy="1203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smtClean="0">
                <a:solidFill>
                  <a:schemeClr val="bg1"/>
                </a:solidFill>
              </a:rPr>
              <a:t>Manipular y dar formato a fechas.</a:t>
            </a:r>
            <a:endParaRPr lang="es-ES" sz="2800" dirty="0">
              <a:solidFill>
                <a:schemeClr val="bg1"/>
              </a:solidFill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2" y="1677962"/>
            <a:ext cx="9144451" cy="518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8312"/>
            <a:ext cx="9143999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963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2699792" y="0"/>
            <a:ext cx="3690112" cy="1203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" sz="2800" dirty="0" smtClean="0">
                <a:solidFill>
                  <a:schemeClr val="bg1"/>
                </a:solidFill>
              </a:rPr>
              <a:t>Sumar y restar fechas.</a:t>
            </a:r>
            <a:endParaRPr lang="es-ES" sz="28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476672"/>
            <a:ext cx="68484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2384654" y="1603102"/>
            <a:ext cx="4194168" cy="1203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" sz="2800" dirty="0" smtClean="0">
                <a:solidFill>
                  <a:schemeClr val="bg1"/>
                </a:solidFill>
              </a:rPr>
              <a:t>Diferencia entre dos fechas.</a:t>
            </a:r>
            <a:endParaRPr lang="es-ES" sz="2800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095" y="2060848"/>
            <a:ext cx="43815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700" y="4509120"/>
            <a:ext cx="593407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2 Marcador de contenido"/>
          <p:cNvSpPr txBox="1">
            <a:spLocks/>
          </p:cNvSpPr>
          <p:nvPr/>
        </p:nvSpPr>
        <p:spPr>
          <a:xfrm>
            <a:off x="3073813" y="4047970"/>
            <a:ext cx="2736304" cy="1203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" sz="2800" dirty="0" smtClean="0">
                <a:solidFill>
                  <a:schemeClr val="bg1"/>
                </a:solidFill>
              </a:rPr>
              <a:t>Comparar fechas.</a:t>
            </a:r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58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3415170" y="4631112"/>
            <a:ext cx="2187346" cy="1203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" sz="2800" dirty="0" smtClean="0">
                <a:solidFill>
                  <a:schemeClr val="bg1"/>
                </a:solidFill>
              </a:rPr>
              <a:t>Elegir idioma.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2672638" y="2564904"/>
            <a:ext cx="3672408" cy="1203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" sz="2800" dirty="0" smtClean="0">
                <a:solidFill>
                  <a:schemeClr val="bg1"/>
                </a:solidFill>
              </a:rPr>
              <a:t>Añadir texto al formato.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2411760" y="24475"/>
            <a:ext cx="4194168" cy="1203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800" dirty="0">
                <a:solidFill>
                  <a:schemeClr val="bg1"/>
                </a:solidFill>
              </a:rPr>
              <a:t>Mostrar</a:t>
            </a:r>
            <a:r>
              <a:rPr lang="es-ES" sz="2800" dirty="0"/>
              <a:t> </a:t>
            </a:r>
            <a:r>
              <a:rPr lang="es-ES" sz="2800" dirty="0">
                <a:solidFill>
                  <a:schemeClr val="bg1"/>
                </a:solidFill>
              </a:rPr>
              <a:t>los días que hace desde una fecha </a:t>
            </a:r>
            <a:r>
              <a:rPr lang="es-ES" sz="2800" dirty="0" smtClean="0">
                <a:solidFill>
                  <a:schemeClr val="bg1"/>
                </a:solidFill>
              </a:rPr>
              <a:t>concreta.</a:t>
            </a:r>
            <a:endParaRPr lang="es-ES" sz="28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14" y="980728"/>
            <a:ext cx="4475860" cy="1336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79" y="3166665"/>
            <a:ext cx="62579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03" y="5211583"/>
            <a:ext cx="28003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99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2483768" y="2348880"/>
            <a:ext cx="3816424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ES" sz="7200" dirty="0" smtClean="0"/>
              <a:t>DEMO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585184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45</Words>
  <Application>Microsoft Office PowerPoint</Application>
  <PresentationFormat>Presentación en pantalla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Mircius</dc:creator>
  <cp:lastModifiedBy>Mircius</cp:lastModifiedBy>
  <cp:revision>9</cp:revision>
  <dcterms:created xsi:type="dcterms:W3CDTF">2019-02-10T19:37:58Z</dcterms:created>
  <dcterms:modified xsi:type="dcterms:W3CDTF">2019-02-10T22:04:46Z</dcterms:modified>
</cp:coreProperties>
</file>