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F5D7D-45B1-4DD4-B217-A94F25F920A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7B1C6-02E3-45A9-BC2E-FE38D27A3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8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scatter plot compares the average revenue per playlist against the total revenue for each artist, revealing correlations or outliers in their revenue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7B1C6-02E3-45A9-BC2E-FE38D27A3E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7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line graph shows the total accumulated revenue for each artist, providing a clear comparison of overall earnings.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7B1C6-02E3-45A9-BC2E-FE38D27A3E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56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boxplot displays the spread and variability of total revenue across different artists, showing the range, median, and outliers in their earnings.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7B1C6-02E3-45A9-BC2E-FE38D27A3E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15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distribution plot visualizes the spread and variability of revenue across different playlists, offering insights into the consistency or disparity in revenue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7B1C6-02E3-45A9-BC2E-FE38D27A3E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4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histogram compares the distribution of revenue values for each artist, highlighting variations in revenue levels and identifying which artists have more frequent occurrences of higher or lower revenue.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7B1C6-02E3-45A9-BC2E-FE38D27A3E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3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bar chart displays the total revenue for each artist that exceeds the overall average revenue, showing which artists consistently perform above the expected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7B1C6-02E3-45A9-BC2E-FE38D27A3E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3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3412-9359-DE17-211D-304E05801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3D27C-B663-2108-16D9-7F0CF7505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89B4-D20C-A479-0A9A-91676A71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D8E-0291-4C49-8CAC-A2B772B9F37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C850D-AEE3-30D0-F6F9-791D077D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E98C-1F80-E67C-F8D2-E426A535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991C-E00D-464B-A1F5-AD2BD49C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5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21D3-A839-10FE-2333-A068B0E8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BE500-A0AD-86FA-0004-C06A4A17A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FF974-6C0F-4AD9-8D94-81E14A23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D8E-0291-4C49-8CAC-A2B772B9F37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E9D17-9F6C-49C6-EF9F-9D2CB024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8DCC9-C2E1-8A1E-EB5C-6B64157F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991C-E00D-464B-A1F5-AD2BD49C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0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EE74C0-0AB6-6E7B-42AB-A9EBBC60D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9B178-C982-891D-B086-AC61B5FCB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9DD5-5072-A385-E21A-EA5864C14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D8E-0291-4C49-8CAC-A2B772B9F37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0F70C-F66F-1E87-525B-A4F2E561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7EE23-6FFC-3EDC-18DF-3DC9F9B5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991C-E00D-464B-A1F5-AD2BD49C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7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978F-1634-3720-7216-4632C098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27D8F-7351-A4CF-9E5D-3621EF77D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B830-C701-9B7A-634C-C734EE8A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D8E-0291-4C49-8CAC-A2B772B9F37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E6969-EF8C-38C0-9ECB-4B82D6F5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46B62-FD0C-3B3B-7DFA-828851463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991C-E00D-464B-A1F5-AD2BD49C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3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08A9-D5B0-D3D8-8E12-BE2C9B45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B7A3C-A79A-C046-71A0-614F1F7C1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B2987-D697-5228-EFC1-55F44E8F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D8E-0291-4C49-8CAC-A2B772B9F37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64DF6-ABE2-DCE4-1D97-AE292A76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7CEDF-84D1-76A5-6911-BA68325F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991C-E00D-464B-A1F5-AD2BD49C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55B5-B3BF-6051-C45D-FB5F6CF3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C6F8-5E86-E9AE-EEDB-76930BF2C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F12BB-3C4F-3E00-5869-83377018F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9FA16-AB7E-FBB6-3CD2-730E72E5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D8E-0291-4C49-8CAC-A2B772B9F37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9E69F-592D-DBE5-0DF8-6E407EE1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507C0-B7F3-CD3A-25FB-7FB5AEBE7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991C-E00D-464B-A1F5-AD2BD49C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6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B0F2-6825-1116-4FAE-6ECDF8E1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BF542-BE74-6A31-AF57-B1CBAD5A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94EF3-6189-6991-920A-6859FDB58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9C6E7-6E26-0E83-E985-7AF48FD20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473669-922B-F4C4-C433-E70DA2B38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1AB72-F89E-D098-EF06-DA2C98CC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D8E-0291-4C49-8CAC-A2B772B9F37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58FB9-9EE8-5AA0-62B3-516472E0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E413C-DB44-142D-ECEB-7ABB00B2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991C-E00D-464B-A1F5-AD2BD49C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3B65-7C5C-CEDE-5A37-D5FC02E1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8B338-ACED-DC87-597C-B13A40E1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D8E-0291-4C49-8CAC-A2B772B9F37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25174-6EDE-C267-E55D-158F54BF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EAF46-BC88-DF98-F8CF-923F7FEE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991C-E00D-464B-A1F5-AD2BD49C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0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0C6F08-E9A6-9703-B563-7171269F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D8E-0291-4C49-8CAC-A2B772B9F37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EC793-7FD4-DDED-6398-6DBC59B3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4D67F-CC19-DBC3-483F-8312353A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991C-E00D-464B-A1F5-AD2BD49C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6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5FAA-22FE-2E3E-C8F7-849ACACD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E4EB-CCDD-E86F-93B8-2149F2837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0237C-8881-436F-8411-38FBC4B58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E8A97-6255-BB47-B5CB-AC6CE249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D8E-0291-4C49-8CAC-A2B772B9F37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CE3F2-E82F-4544-5A28-775DA037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9E212-8EBA-B2CF-AFBF-877E4785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991C-E00D-464B-A1F5-AD2BD49C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5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A7A4-E86B-662B-D5F0-EDDFABE2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3F05A-744B-7361-2538-889F1B429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9624E-1ED1-B410-0305-C07A5BE34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FFCC0-0A43-C74A-0E2C-A7438A1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EED8E-0291-4C49-8CAC-A2B772B9F37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AE609-2712-B057-EF28-0A8B0FDE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38FA7-2E1F-448F-BDE5-93545756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991C-E00D-464B-A1F5-AD2BD49C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5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C5618-ACC0-1637-7783-C38DFA3A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93EBB-A0DA-49AA-6176-FBD0E9C9C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A8858-C9CE-D55A-44E4-41419E7A1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EED8E-0291-4C49-8CAC-A2B772B9F37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862B4-922C-ADE0-6375-D8EA9F75D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22CF5-B108-85F0-230B-254E7557C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07991C-E00D-464B-A1F5-AD2BD49C6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1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4546967E-E492-EEC9-E80D-A6DD3116F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1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07A23393-4EBA-D0B6-2A3F-142006FC7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286" y="1825625"/>
            <a:ext cx="7785427" cy="4351338"/>
          </a:xfrm>
        </p:spPr>
      </p:pic>
    </p:spTree>
    <p:extLst>
      <p:ext uri="{BB962C8B-B14F-4D97-AF65-F5344CB8AC3E}">
        <p14:creationId xmlns:p14="http://schemas.microsoft.com/office/powerpoint/2010/main" val="379604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box&#10;&#10;Description automatically generated">
            <a:extLst>
              <a:ext uri="{FF2B5EF4-FFF2-40B4-BE49-F238E27FC236}">
                <a16:creationId xmlns:a16="http://schemas.microsoft.com/office/drawing/2014/main" id="{975C4244-0A72-18B8-3911-577DA01BA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238"/>
            <a:ext cx="12192000" cy="603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7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D5A93431-5BC8-CFB2-1200-816A1A9D3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658"/>
            <a:ext cx="12192000" cy="64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0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bar graph&#10;&#10;Description automatically generated">
            <a:extLst>
              <a:ext uri="{FF2B5EF4-FFF2-40B4-BE49-F238E27FC236}">
                <a16:creationId xmlns:a16="http://schemas.microsoft.com/office/drawing/2014/main" id="{889D7F5B-DC77-238A-D4A6-11D4F70EE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2"/>
            <a:ext cx="12192000" cy="68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1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orange bars&#10;&#10;Description automatically generated">
            <a:extLst>
              <a:ext uri="{FF2B5EF4-FFF2-40B4-BE49-F238E27FC236}">
                <a16:creationId xmlns:a16="http://schemas.microsoft.com/office/drawing/2014/main" id="{1CDFFE83-2D68-0A18-2D31-F34B62AAC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9" y="0"/>
            <a:ext cx="11867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161</Words>
  <Application>Microsoft Office PowerPoint</Application>
  <PresentationFormat>Widescreen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Jamar Sanders</dc:creator>
  <cp:lastModifiedBy>Jamar Sanders</cp:lastModifiedBy>
  <cp:revision>1</cp:revision>
  <dcterms:created xsi:type="dcterms:W3CDTF">2024-10-14T12:36:53Z</dcterms:created>
  <dcterms:modified xsi:type="dcterms:W3CDTF">2024-10-14T12:49:46Z</dcterms:modified>
</cp:coreProperties>
</file>