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1" r:id="rId5"/>
    <p:sldId id="259" r:id="rId6"/>
    <p:sldId id="260" r:id="rId7"/>
    <p:sldId id="262" r:id="rId8"/>
    <p:sldId id="267"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A29EE3-3DC3-4C62-9BB0-B53C60723B67}" v="177" dt="2024-05-22T13:40:19.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1864" autoAdjust="0"/>
  </p:normalViewPr>
  <p:slideViewPr>
    <p:cSldViewPr snapToGrid="0">
      <p:cViewPr varScale="1">
        <p:scale>
          <a:sx n="68" d="100"/>
          <a:sy n="68" d="100"/>
        </p:scale>
        <p:origin x="123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2" d="100"/>
          <a:sy n="72" d="100"/>
        </p:scale>
        <p:origin x="301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Aju" userId="8f6561a3-f327-4691-9475-9ae10429096e" providerId="ADAL" clId="{6FA29EE3-3DC3-4C62-9BB0-B53C60723B67}"/>
    <pc:docChg chg="undo custSel addSld delSld modSld addMainMaster delMainMaster modMainMaster">
      <pc:chgData name="Peter, Aju" userId="8f6561a3-f327-4691-9475-9ae10429096e" providerId="ADAL" clId="{6FA29EE3-3DC3-4C62-9BB0-B53C60723B67}" dt="2024-05-22T13:40:19.385" v="2406" actId="20577"/>
      <pc:docMkLst>
        <pc:docMk/>
      </pc:docMkLst>
      <pc:sldChg chg="addSp delSp modSp new mod setBg delDesignElem modNotesTx">
        <pc:chgData name="Peter, Aju" userId="8f6561a3-f327-4691-9475-9ae10429096e" providerId="ADAL" clId="{6FA29EE3-3DC3-4C62-9BB0-B53C60723B67}" dt="2024-05-22T13:29:40.985" v="2381" actId="20577"/>
        <pc:sldMkLst>
          <pc:docMk/>
          <pc:sldMk cId="79800896" sldId="256"/>
        </pc:sldMkLst>
        <pc:spChg chg="del mod">
          <ac:chgData name="Peter, Aju" userId="8f6561a3-f327-4691-9475-9ae10429096e" providerId="ADAL" clId="{6FA29EE3-3DC3-4C62-9BB0-B53C60723B67}" dt="2024-05-22T09:36:07.980" v="551" actId="478"/>
          <ac:spMkLst>
            <pc:docMk/>
            <pc:sldMk cId="79800896" sldId="256"/>
            <ac:spMk id="2" creationId="{1A761C26-4430-3A7D-8077-2F5D14983312}"/>
          </ac:spMkLst>
        </pc:spChg>
        <pc:spChg chg="del mod">
          <ac:chgData name="Peter, Aju" userId="8f6561a3-f327-4691-9475-9ae10429096e" providerId="ADAL" clId="{6FA29EE3-3DC3-4C62-9BB0-B53C60723B67}" dt="2024-05-22T09:36:13.314" v="553" actId="478"/>
          <ac:spMkLst>
            <pc:docMk/>
            <pc:sldMk cId="79800896" sldId="256"/>
            <ac:spMk id="3" creationId="{75A174B1-EF30-C61A-3FB2-9C6A918F65E6}"/>
          </ac:spMkLst>
        </pc:spChg>
        <pc:spChg chg="add del mod">
          <ac:chgData name="Peter, Aju" userId="8f6561a3-f327-4691-9475-9ae10429096e" providerId="ADAL" clId="{6FA29EE3-3DC3-4C62-9BB0-B53C60723B67}" dt="2024-05-22T09:36:11.066" v="552" actId="478"/>
          <ac:spMkLst>
            <pc:docMk/>
            <pc:sldMk cId="79800896" sldId="256"/>
            <ac:spMk id="5" creationId="{7F429FBB-3C18-9236-8D03-DA66A4041216}"/>
          </ac:spMkLst>
        </pc:spChg>
        <pc:spChg chg="add del mod">
          <ac:chgData name="Peter, Aju" userId="8f6561a3-f327-4691-9475-9ae10429096e" providerId="ADAL" clId="{6FA29EE3-3DC3-4C62-9BB0-B53C60723B67}" dt="2024-05-22T09:36:14.343" v="554" actId="478"/>
          <ac:spMkLst>
            <pc:docMk/>
            <pc:sldMk cId="79800896" sldId="256"/>
            <ac:spMk id="7" creationId="{0D20910F-44C8-C8A7-2FB3-5D1B00B0E83F}"/>
          </ac:spMkLst>
        </pc:spChg>
        <pc:spChg chg="add mod">
          <ac:chgData name="Peter, Aju" userId="8f6561a3-f327-4691-9475-9ae10429096e" providerId="ADAL" clId="{6FA29EE3-3DC3-4C62-9BB0-B53C60723B67}" dt="2024-05-22T13:29:40.985" v="2381" actId="20577"/>
          <ac:spMkLst>
            <pc:docMk/>
            <pc:sldMk cId="79800896" sldId="256"/>
            <ac:spMk id="8" creationId="{25767073-6ADB-F637-794B-0D5E11C1C3DA}"/>
          </ac:spMkLst>
        </pc:spChg>
        <pc:spChg chg="add mod">
          <ac:chgData name="Peter, Aju" userId="8f6561a3-f327-4691-9475-9ae10429096e" providerId="ADAL" clId="{6FA29EE3-3DC3-4C62-9BB0-B53C60723B67}" dt="2024-05-22T10:53:48.353" v="1627" actId="14100"/>
          <ac:spMkLst>
            <pc:docMk/>
            <pc:sldMk cId="79800896" sldId="256"/>
            <ac:spMk id="9" creationId="{84793460-F349-53F4-163B-CFC03059E5A1}"/>
          </ac:spMkLst>
        </pc:spChg>
        <pc:spChg chg="add del">
          <ac:chgData name="Peter, Aju" userId="8f6561a3-f327-4691-9475-9ae10429096e" providerId="ADAL" clId="{6FA29EE3-3DC3-4C62-9BB0-B53C60723B67}" dt="2024-05-22T10:15:09.350" v="904"/>
          <ac:spMkLst>
            <pc:docMk/>
            <pc:sldMk cId="79800896" sldId="256"/>
            <ac:spMk id="1031" creationId="{42A4FC2C-047E-45A5-965D-8E1E3BF09BC6}"/>
          </ac:spMkLst>
        </pc:spChg>
        <pc:spChg chg="add del">
          <ac:chgData name="Peter, Aju" userId="8f6561a3-f327-4691-9475-9ae10429096e" providerId="ADAL" clId="{6FA29EE3-3DC3-4C62-9BB0-B53C60723B67}" dt="2024-05-22T09:38:26.607" v="587" actId="26606"/>
          <ac:spMkLst>
            <pc:docMk/>
            <pc:sldMk cId="79800896" sldId="256"/>
            <ac:spMk id="1036" creationId="{C0A1ED06-4733-4020-9C60-81D4D801408D}"/>
          </ac:spMkLst>
        </pc:spChg>
        <pc:spChg chg="add del">
          <ac:chgData name="Peter, Aju" userId="8f6561a3-f327-4691-9475-9ae10429096e" providerId="ADAL" clId="{6FA29EE3-3DC3-4C62-9BB0-B53C60723B67}" dt="2024-05-22T09:38:26.607" v="587" actId="26606"/>
          <ac:spMkLst>
            <pc:docMk/>
            <pc:sldMk cId="79800896" sldId="256"/>
            <ac:spMk id="1038" creationId="{B0CA3509-3AF9-45FE-93ED-57BB5D5E8E07}"/>
          </ac:spMkLst>
        </pc:spChg>
        <pc:spChg chg="add del">
          <ac:chgData name="Peter, Aju" userId="8f6561a3-f327-4691-9475-9ae10429096e" providerId="ADAL" clId="{6FA29EE3-3DC3-4C62-9BB0-B53C60723B67}" dt="2024-05-22T09:38:31.164" v="589" actId="26606"/>
          <ac:spMkLst>
            <pc:docMk/>
            <pc:sldMk cId="79800896" sldId="256"/>
            <ac:spMk id="1040" creationId="{04812C46-200A-4DEB-A05E-3ED6C68C2387}"/>
          </ac:spMkLst>
        </pc:spChg>
        <pc:spChg chg="add del">
          <ac:chgData name="Peter, Aju" userId="8f6561a3-f327-4691-9475-9ae10429096e" providerId="ADAL" clId="{6FA29EE3-3DC3-4C62-9BB0-B53C60723B67}" dt="2024-05-22T09:38:31.164" v="589" actId="26606"/>
          <ac:spMkLst>
            <pc:docMk/>
            <pc:sldMk cId="79800896" sldId="256"/>
            <ac:spMk id="1041" creationId="{D1EA859B-E555-4109-94F3-6700E046E008}"/>
          </ac:spMkLst>
        </pc:spChg>
        <pc:spChg chg="add del">
          <ac:chgData name="Peter, Aju" userId="8f6561a3-f327-4691-9475-9ae10429096e" providerId="ADAL" clId="{6FA29EE3-3DC3-4C62-9BB0-B53C60723B67}" dt="2024-05-22T09:38:39.301" v="591" actId="26606"/>
          <ac:spMkLst>
            <pc:docMk/>
            <pc:sldMk cId="79800896" sldId="256"/>
            <ac:spMk id="1043" creationId="{04812C46-200A-4DEB-A05E-3ED6C68C2387}"/>
          </ac:spMkLst>
        </pc:spChg>
        <pc:spChg chg="add del">
          <ac:chgData name="Peter, Aju" userId="8f6561a3-f327-4691-9475-9ae10429096e" providerId="ADAL" clId="{6FA29EE3-3DC3-4C62-9BB0-B53C60723B67}" dt="2024-05-22T09:38:39.301" v="591" actId="26606"/>
          <ac:spMkLst>
            <pc:docMk/>
            <pc:sldMk cId="79800896" sldId="256"/>
            <ac:spMk id="1044" creationId="{D1EA859B-E555-4109-94F3-6700E046E008}"/>
          </ac:spMkLst>
        </pc:spChg>
        <pc:picChg chg="add mod">
          <ac:chgData name="Peter, Aju" userId="8f6561a3-f327-4691-9475-9ae10429096e" providerId="ADAL" clId="{6FA29EE3-3DC3-4C62-9BB0-B53C60723B67}" dt="2024-05-22T09:38:39.301" v="591" actId="26606"/>
          <ac:picMkLst>
            <pc:docMk/>
            <pc:sldMk cId="79800896" sldId="256"/>
            <ac:picMk id="1026" creationId="{D3361EF3-3A2E-A805-7471-F6D33645204F}"/>
          </ac:picMkLst>
        </pc:picChg>
      </pc:sldChg>
      <pc:sldChg chg="addSp delSp modSp new mod setBg delDesignElem modNotesTx">
        <pc:chgData name="Peter, Aju" userId="8f6561a3-f327-4691-9475-9ae10429096e" providerId="ADAL" clId="{6FA29EE3-3DC3-4C62-9BB0-B53C60723B67}" dt="2024-05-22T11:14:45.766" v="1857" actId="20577"/>
        <pc:sldMkLst>
          <pc:docMk/>
          <pc:sldMk cId="2894923021" sldId="257"/>
        </pc:sldMkLst>
        <pc:spChg chg="mod">
          <ac:chgData name="Peter, Aju" userId="8f6561a3-f327-4691-9475-9ae10429096e" providerId="ADAL" clId="{6FA29EE3-3DC3-4C62-9BB0-B53C60723B67}" dt="2024-05-22T10:07:12.197" v="841" actId="26606"/>
          <ac:spMkLst>
            <pc:docMk/>
            <pc:sldMk cId="2894923021" sldId="257"/>
            <ac:spMk id="2" creationId="{FDFC88FE-E990-1DE8-7FF8-4F1ADA23A469}"/>
          </ac:spMkLst>
        </pc:spChg>
        <pc:spChg chg="mod">
          <ac:chgData name="Peter, Aju" userId="8f6561a3-f327-4691-9475-9ae10429096e" providerId="ADAL" clId="{6FA29EE3-3DC3-4C62-9BB0-B53C60723B67}" dt="2024-05-22T11:13:32.352" v="1816" actId="6549"/>
          <ac:spMkLst>
            <pc:docMk/>
            <pc:sldMk cId="2894923021" sldId="257"/>
            <ac:spMk id="3" creationId="{292515B9-9358-5B31-79D5-89D51D928B76}"/>
          </ac:spMkLst>
        </pc:spChg>
        <pc:spChg chg="add del">
          <ac:chgData name="Peter, Aju" userId="8f6561a3-f327-4691-9475-9ae10429096e" providerId="ADAL" clId="{6FA29EE3-3DC3-4C62-9BB0-B53C60723B67}" dt="2024-05-22T10:15:09.350" v="904"/>
          <ac:spMkLst>
            <pc:docMk/>
            <pc:sldMk cId="2894923021" sldId="257"/>
            <ac:spMk id="8" creationId="{1B15ED52-F352-441B-82BF-E0EA34836D08}"/>
          </ac:spMkLst>
        </pc:spChg>
        <pc:spChg chg="add del">
          <ac:chgData name="Peter, Aju" userId="8f6561a3-f327-4691-9475-9ae10429096e" providerId="ADAL" clId="{6FA29EE3-3DC3-4C62-9BB0-B53C60723B67}" dt="2024-05-22T10:15:09.350" v="904"/>
          <ac:spMkLst>
            <pc:docMk/>
            <pc:sldMk cId="2894923021" sldId="257"/>
            <ac:spMk id="10" creationId="{3B2E3793-BFE6-45A2-9B7B-E18844431C99}"/>
          </ac:spMkLst>
        </pc:spChg>
        <pc:spChg chg="add del">
          <ac:chgData name="Peter, Aju" userId="8f6561a3-f327-4691-9475-9ae10429096e" providerId="ADAL" clId="{6FA29EE3-3DC3-4C62-9BB0-B53C60723B67}" dt="2024-05-22T10:15:09.350" v="904"/>
          <ac:spMkLst>
            <pc:docMk/>
            <pc:sldMk cId="2894923021" sldId="257"/>
            <ac:spMk id="12" creationId="{BC4C4868-CB8F-4AF9-9CDB-8108F2C19B67}"/>
          </ac:spMkLst>
        </pc:spChg>
        <pc:spChg chg="add del">
          <ac:chgData name="Peter, Aju" userId="8f6561a3-f327-4691-9475-9ae10429096e" providerId="ADAL" clId="{6FA29EE3-3DC3-4C62-9BB0-B53C60723B67}" dt="2024-05-22T10:15:09.350" v="904"/>
          <ac:spMkLst>
            <pc:docMk/>
            <pc:sldMk cId="2894923021" sldId="257"/>
            <ac:spMk id="14" creationId="{375E0459-6403-40CD-989D-56A4407CA12E}"/>
          </ac:spMkLst>
        </pc:spChg>
        <pc:spChg chg="add del">
          <ac:chgData name="Peter, Aju" userId="8f6561a3-f327-4691-9475-9ae10429096e" providerId="ADAL" clId="{6FA29EE3-3DC3-4C62-9BB0-B53C60723B67}" dt="2024-05-22T10:15:09.350" v="904"/>
          <ac:spMkLst>
            <pc:docMk/>
            <pc:sldMk cId="2894923021" sldId="257"/>
            <ac:spMk id="16" creationId="{53E5B1A8-3AC9-4BD1-9BBC-78CA94F2D1BA}"/>
          </ac:spMkLst>
        </pc:spChg>
      </pc:sldChg>
      <pc:sldChg chg="addSp delSp modSp new mod setBg delDesignElem modNotesTx">
        <pc:chgData name="Peter, Aju" userId="8f6561a3-f327-4691-9475-9ae10429096e" providerId="ADAL" clId="{6FA29EE3-3DC3-4C62-9BB0-B53C60723B67}" dt="2024-05-22T11:04:55.451" v="1787" actId="20577"/>
        <pc:sldMkLst>
          <pc:docMk/>
          <pc:sldMk cId="4068592211" sldId="258"/>
        </pc:sldMkLst>
        <pc:spChg chg="del mod">
          <ac:chgData name="Peter, Aju" userId="8f6561a3-f327-4691-9475-9ae10429096e" providerId="ADAL" clId="{6FA29EE3-3DC3-4C62-9BB0-B53C60723B67}" dt="2024-05-22T08:39:07.450" v="378" actId="478"/>
          <ac:spMkLst>
            <pc:docMk/>
            <pc:sldMk cId="4068592211" sldId="258"/>
            <ac:spMk id="2" creationId="{7B0FBACC-C37C-A8CB-DC0C-6BA9A900B9AA}"/>
          </ac:spMkLst>
        </pc:spChg>
        <pc:spChg chg="add del mod ord">
          <ac:chgData name="Peter, Aju" userId="8f6561a3-f327-4691-9475-9ae10429096e" providerId="ADAL" clId="{6FA29EE3-3DC3-4C62-9BB0-B53C60723B67}" dt="2024-05-22T10:06:10.210" v="823" actId="26606"/>
          <ac:spMkLst>
            <pc:docMk/>
            <pc:sldMk cId="4068592211" sldId="258"/>
            <ac:spMk id="3" creationId="{E316ADF7-B1C5-0640-98E9-EF271FE95111}"/>
          </ac:spMkLst>
        </pc:spChg>
        <pc:spChg chg="add mod">
          <ac:chgData name="Peter, Aju" userId="8f6561a3-f327-4691-9475-9ae10429096e" providerId="ADAL" clId="{6FA29EE3-3DC3-4C62-9BB0-B53C60723B67}" dt="2024-05-22T10:15:17.306" v="906" actId="26606"/>
          <ac:spMkLst>
            <pc:docMk/>
            <pc:sldMk cId="4068592211" sldId="258"/>
            <ac:spMk id="5" creationId="{04278CF3-CCCA-696C-7520-489825D21642}"/>
          </ac:spMkLst>
        </pc:spChg>
        <pc:spChg chg="add del">
          <ac:chgData name="Peter, Aju" userId="8f6561a3-f327-4691-9475-9ae10429096e" providerId="ADAL" clId="{6FA29EE3-3DC3-4C62-9BB0-B53C60723B67}" dt="2024-05-22T09:44:26.025" v="646" actId="26606"/>
          <ac:spMkLst>
            <pc:docMk/>
            <pc:sldMk cId="4068592211" sldId="258"/>
            <ac:spMk id="10" creationId="{BACC6370-2D7E-4714-9D71-7542949D7D5D}"/>
          </ac:spMkLst>
        </pc:spChg>
        <pc:spChg chg="add del">
          <ac:chgData name="Peter, Aju" userId="8f6561a3-f327-4691-9475-9ae10429096e" providerId="ADAL" clId="{6FA29EE3-3DC3-4C62-9BB0-B53C60723B67}" dt="2024-05-22T09:40:45.101" v="602" actId="26606"/>
          <ac:spMkLst>
            <pc:docMk/>
            <pc:sldMk cId="4068592211" sldId="258"/>
            <ac:spMk id="11" creationId="{CB49665F-0298-4449-8D2D-209989CB9EE3}"/>
          </ac:spMkLst>
        </pc:spChg>
        <pc:spChg chg="add del">
          <ac:chgData name="Peter, Aju" userId="8f6561a3-f327-4691-9475-9ae10429096e" providerId="ADAL" clId="{6FA29EE3-3DC3-4C62-9BB0-B53C60723B67}" dt="2024-05-22T09:40:39.370" v="600" actId="26606"/>
          <ac:spMkLst>
            <pc:docMk/>
            <pc:sldMk cId="4068592211" sldId="258"/>
            <ac:spMk id="12" creationId="{B50AB553-2A96-4A92-96F2-93548E096954}"/>
          </ac:spMkLst>
        </pc:spChg>
        <pc:spChg chg="add del">
          <ac:chgData name="Peter, Aju" userId="8f6561a3-f327-4691-9475-9ae10429096e" providerId="ADAL" clId="{6FA29EE3-3DC3-4C62-9BB0-B53C60723B67}" dt="2024-05-22T09:40:45.101" v="602" actId="26606"/>
          <ac:spMkLst>
            <pc:docMk/>
            <pc:sldMk cId="4068592211" sldId="258"/>
            <ac:spMk id="13" creationId="{A71EEC14-174A-46FA-B046-474750457130}"/>
          </ac:spMkLst>
        </pc:spChg>
        <pc:spChg chg="add del">
          <ac:chgData name="Peter, Aju" userId="8f6561a3-f327-4691-9475-9ae10429096e" providerId="ADAL" clId="{6FA29EE3-3DC3-4C62-9BB0-B53C60723B67}" dt="2024-05-22T09:44:26.025" v="646" actId="26606"/>
          <ac:spMkLst>
            <pc:docMk/>
            <pc:sldMk cId="4068592211" sldId="258"/>
            <ac:spMk id="16" creationId="{F68B3F68-107C-434F-AA38-110D5EA91B85}"/>
          </ac:spMkLst>
        </pc:spChg>
        <pc:spChg chg="add del">
          <ac:chgData name="Peter, Aju" userId="8f6561a3-f327-4691-9475-9ae10429096e" providerId="ADAL" clId="{6FA29EE3-3DC3-4C62-9BB0-B53C60723B67}" dt="2024-05-22T09:44:26.025" v="646" actId="26606"/>
          <ac:spMkLst>
            <pc:docMk/>
            <pc:sldMk cId="4068592211" sldId="258"/>
            <ac:spMk id="17" creationId="{063BBA22-50EA-4C4D-BE05-F1CE4E63AA56}"/>
          </ac:spMkLst>
        </pc:spChg>
        <pc:spChg chg="add del">
          <ac:chgData name="Peter, Aju" userId="8f6561a3-f327-4691-9475-9ae10429096e" providerId="ADAL" clId="{6FA29EE3-3DC3-4C62-9BB0-B53C60723B67}" dt="2024-05-22T09:44:26.025" v="646" actId="26606"/>
          <ac:spMkLst>
            <pc:docMk/>
            <pc:sldMk cId="4068592211" sldId="258"/>
            <ac:spMk id="18" creationId="{AAD0DBB9-1A4B-4391-81D4-CB19F9AB918A}"/>
          </ac:spMkLst>
        </pc:spChg>
        <pc:spChg chg="add del">
          <ac:chgData name="Peter, Aju" userId="8f6561a3-f327-4691-9475-9ae10429096e" providerId="ADAL" clId="{6FA29EE3-3DC3-4C62-9BB0-B53C60723B67}" dt="2024-05-22T10:05:47.643" v="818" actId="26606"/>
          <ac:spMkLst>
            <pc:docMk/>
            <pc:sldMk cId="4068592211" sldId="258"/>
            <ac:spMk id="21" creationId="{D9A7F3BF-8763-4074-AD77-92790AF314D1}"/>
          </ac:spMkLst>
        </pc:spChg>
        <pc:spChg chg="add del">
          <ac:chgData name="Peter, Aju" userId="8f6561a3-f327-4691-9475-9ae10429096e" providerId="ADAL" clId="{6FA29EE3-3DC3-4C62-9BB0-B53C60723B67}" dt="2024-05-22T10:15:17.306" v="906" actId="26606"/>
          <ac:spMkLst>
            <pc:docMk/>
            <pc:sldMk cId="4068592211" sldId="258"/>
            <ac:spMk id="25" creationId="{BACC6370-2D7E-4714-9D71-7542949D7D5D}"/>
          </ac:spMkLst>
        </pc:spChg>
        <pc:spChg chg="add del">
          <ac:chgData name="Peter, Aju" userId="8f6561a3-f327-4691-9475-9ae10429096e" providerId="ADAL" clId="{6FA29EE3-3DC3-4C62-9BB0-B53C60723B67}" dt="2024-05-22T09:44:57.761" v="652" actId="26606"/>
          <ac:spMkLst>
            <pc:docMk/>
            <pc:sldMk cId="4068592211" sldId="258"/>
            <ac:spMk id="26" creationId="{18873D23-2DCF-4B31-A009-95721C06E8E1}"/>
          </ac:spMkLst>
        </pc:spChg>
        <pc:spChg chg="add del">
          <ac:chgData name="Peter, Aju" userId="8f6561a3-f327-4691-9475-9ae10429096e" providerId="ADAL" clId="{6FA29EE3-3DC3-4C62-9BB0-B53C60723B67}" dt="2024-05-22T09:44:57.761" v="652" actId="26606"/>
          <ac:spMkLst>
            <pc:docMk/>
            <pc:sldMk cId="4068592211" sldId="258"/>
            <ac:spMk id="27" creationId="{C13EF075-D4EF-4929-ADBC-91B27DA19955}"/>
          </ac:spMkLst>
        </pc:spChg>
        <pc:spChg chg="add del">
          <ac:chgData name="Peter, Aju" userId="8f6561a3-f327-4691-9475-9ae10429096e" providerId="ADAL" clId="{6FA29EE3-3DC3-4C62-9BB0-B53C60723B67}" dt="2024-05-22T10:15:17.306" v="906" actId="26606"/>
          <ac:spMkLst>
            <pc:docMk/>
            <pc:sldMk cId="4068592211" sldId="258"/>
            <ac:spMk id="30" creationId="{F68B3F68-107C-434F-AA38-110D5EA91B85}"/>
          </ac:spMkLst>
        </pc:spChg>
        <pc:spChg chg="add del">
          <ac:chgData name="Peter, Aju" userId="8f6561a3-f327-4691-9475-9ae10429096e" providerId="ADAL" clId="{6FA29EE3-3DC3-4C62-9BB0-B53C60723B67}" dt="2024-05-22T10:15:17.306" v="906" actId="26606"/>
          <ac:spMkLst>
            <pc:docMk/>
            <pc:sldMk cId="4068592211" sldId="258"/>
            <ac:spMk id="31" creationId="{AAD0DBB9-1A4B-4391-81D4-CB19F9AB918A}"/>
          </ac:spMkLst>
        </pc:spChg>
        <pc:spChg chg="add del">
          <ac:chgData name="Peter, Aju" userId="8f6561a3-f327-4691-9475-9ae10429096e" providerId="ADAL" clId="{6FA29EE3-3DC3-4C62-9BB0-B53C60723B67}" dt="2024-05-22T09:44:57.761" v="652" actId="26606"/>
          <ac:spMkLst>
            <pc:docMk/>
            <pc:sldMk cId="4068592211" sldId="258"/>
            <ac:spMk id="34" creationId="{E316ADF7-B1C5-0640-98E9-EF271FE95111}"/>
          </ac:spMkLst>
        </pc:spChg>
        <pc:spChg chg="add del">
          <ac:chgData name="Peter, Aju" userId="8f6561a3-f327-4691-9475-9ae10429096e" providerId="ADAL" clId="{6FA29EE3-3DC3-4C62-9BB0-B53C60723B67}" dt="2024-05-22T10:05:56.683" v="820" actId="26606"/>
          <ac:spMkLst>
            <pc:docMk/>
            <pc:sldMk cId="4068592211" sldId="258"/>
            <ac:spMk id="35" creationId="{1B15ED52-F352-441B-82BF-E0EA34836D08}"/>
          </ac:spMkLst>
        </pc:spChg>
        <pc:spChg chg="add del">
          <ac:chgData name="Peter, Aju" userId="8f6561a3-f327-4691-9475-9ae10429096e" providerId="ADAL" clId="{6FA29EE3-3DC3-4C62-9BB0-B53C60723B67}" dt="2024-05-22T09:45:02.157" v="654" actId="26606"/>
          <ac:spMkLst>
            <pc:docMk/>
            <pc:sldMk cId="4068592211" sldId="258"/>
            <ac:spMk id="36" creationId="{815925C2-A704-4D47-B1C1-3FCA52512EC1}"/>
          </ac:spMkLst>
        </pc:spChg>
        <pc:spChg chg="add del">
          <ac:chgData name="Peter, Aju" userId="8f6561a3-f327-4691-9475-9ae10429096e" providerId="ADAL" clId="{6FA29EE3-3DC3-4C62-9BB0-B53C60723B67}" dt="2024-05-22T09:45:02.157" v="654" actId="26606"/>
          <ac:spMkLst>
            <pc:docMk/>
            <pc:sldMk cId="4068592211" sldId="258"/>
            <ac:spMk id="37" creationId="{01D4315C-C23C-4FD3-98DF-08C29E2292A8}"/>
          </ac:spMkLst>
        </pc:spChg>
        <pc:spChg chg="add del">
          <ac:chgData name="Peter, Aju" userId="8f6561a3-f327-4691-9475-9ae10429096e" providerId="ADAL" clId="{6FA29EE3-3DC3-4C62-9BB0-B53C60723B67}" dt="2024-05-22T10:05:56.683" v="820" actId="26606"/>
          <ac:spMkLst>
            <pc:docMk/>
            <pc:sldMk cId="4068592211" sldId="258"/>
            <ac:spMk id="39" creationId="{3B2E3793-BFE6-45A2-9B7B-E18844431C99}"/>
          </ac:spMkLst>
        </pc:spChg>
        <pc:spChg chg="add del">
          <ac:chgData name="Peter, Aju" userId="8f6561a3-f327-4691-9475-9ae10429096e" providerId="ADAL" clId="{6FA29EE3-3DC3-4C62-9BB0-B53C60723B67}" dt="2024-05-22T10:05:56.683" v="820" actId="26606"/>
          <ac:spMkLst>
            <pc:docMk/>
            <pc:sldMk cId="4068592211" sldId="258"/>
            <ac:spMk id="40" creationId="{BC4C4868-CB8F-4AF9-9CDB-8108F2C19B67}"/>
          </ac:spMkLst>
        </pc:spChg>
        <pc:spChg chg="add del">
          <ac:chgData name="Peter, Aju" userId="8f6561a3-f327-4691-9475-9ae10429096e" providerId="ADAL" clId="{6FA29EE3-3DC3-4C62-9BB0-B53C60723B67}" dt="2024-05-22T10:05:56.683" v="820" actId="26606"/>
          <ac:spMkLst>
            <pc:docMk/>
            <pc:sldMk cId="4068592211" sldId="258"/>
            <ac:spMk id="42" creationId="{375E0459-6403-40CD-989D-56A4407CA12E}"/>
          </ac:spMkLst>
        </pc:spChg>
        <pc:spChg chg="add del">
          <ac:chgData name="Peter, Aju" userId="8f6561a3-f327-4691-9475-9ae10429096e" providerId="ADAL" clId="{6FA29EE3-3DC3-4C62-9BB0-B53C60723B67}" dt="2024-05-22T10:05:56.683" v="820" actId="26606"/>
          <ac:spMkLst>
            <pc:docMk/>
            <pc:sldMk cId="4068592211" sldId="258"/>
            <ac:spMk id="43" creationId="{53E5B1A8-3AC9-4BD1-9BBC-78CA94F2D1BA}"/>
          </ac:spMkLst>
        </pc:spChg>
        <pc:spChg chg="add del">
          <ac:chgData name="Peter, Aju" userId="8f6561a3-f327-4691-9475-9ae10429096e" providerId="ADAL" clId="{6FA29EE3-3DC3-4C62-9BB0-B53C60723B67}" dt="2024-05-22T10:15:17.306" v="906" actId="26606"/>
          <ac:spMkLst>
            <pc:docMk/>
            <pc:sldMk cId="4068592211" sldId="258"/>
            <ac:spMk id="44" creationId="{063BBA22-50EA-4C4D-BE05-F1CE4E63AA56}"/>
          </ac:spMkLst>
        </pc:spChg>
        <pc:spChg chg="add del">
          <ac:chgData name="Peter, Aju" userId="8f6561a3-f327-4691-9475-9ae10429096e" providerId="ADAL" clId="{6FA29EE3-3DC3-4C62-9BB0-B53C60723B67}" dt="2024-05-22T09:45:02.157" v="654" actId="26606"/>
          <ac:spMkLst>
            <pc:docMk/>
            <pc:sldMk cId="4068592211" sldId="258"/>
            <ac:spMk id="46" creationId="{E316ADF7-B1C5-0640-98E9-EF271FE95111}"/>
          </ac:spMkLst>
        </pc:spChg>
        <pc:spChg chg="add del">
          <ac:chgData name="Peter, Aju" userId="8f6561a3-f327-4691-9475-9ae10429096e" providerId="ADAL" clId="{6FA29EE3-3DC3-4C62-9BB0-B53C60723B67}" dt="2024-05-22T09:45:11.542" v="656" actId="26606"/>
          <ac:spMkLst>
            <pc:docMk/>
            <pc:sldMk cId="4068592211" sldId="258"/>
            <ac:spMk id="48" creationId="{5C8908E2-EE49-44D2-9428-A28D2312A8D5}"/>
          </ac:spMkLst>
        </pc:spChg>
        <pc:spChg chg="add del">
          <ac:chgData name="Peter, Aju" userId="8f6561a3-f327-4691-9475-9ae10429096e" providerId="ADAL" clId="{6FA29EE3-3DC3-4C62-9BB0-B53C60723B67}" dt="2024-05-22T10:15:17.306" v="906" actId="26606"/>
          <ac:spMkLst>
            <pc:docMk/>
            <pc:sldMk cId="4068592211" sldId="258"/>
            <ac:spMk id="50" creationId="{6C4028FD-8BAA-4A19-BFDE-594D991B7552}"/>
          </ac:spMkLst>
        </pc:spChg>
        <pc:spChg chg="add del">
          <ac:chgData name="Peter, Aju" userId="8f6561a3-f327-4691-9475-9ae10429096e" providerId="ADAL" clId="{6FA29EE3-3DC3-4C62-9BB0-B53C60723B67}" dt="2024-05-22T09:45:11.542" v="656" actId="26606"/>
          <ac:spMkLst>
            <pc:docMk/>
            <pc:sldMk cId="4068592211" sldId="258"/>
            <ac:spMk id="52" creationId="{BD92035A-AA2F-4CD8-A556-1CE8BDEC75BD}"/>
          </ac:spMkLst>
        </pc:spChg>
        <pc:spChg chg="add del">
          <ac:chgData name="Peter, Aju" userId="8f6561a3-f327-4691-9475-9ae10429096e" providerId="ADAL" clId="{6FA29EE3-3DC3-4C62-9BB0-B53C60723B67}" dt="2024-05-22T09:45:11.542" v="656" actId="26606"/>
          <ac:spMkLst>
            <pc:docMk/>
            <pc:sldMk cId="4068592211" sldId="258"/>
            <ac:spMk id="53" creationId="{ED888B23-07FA-482A-96DF-47E31AF1A603}"/>
          </ac:spMkLst>
        </pc:spChg>
        <pc:spChg chg="add del">
          <ac:chgData name="Peter, Aju" userId="8f6561a3-f327-4691-9475-9ae10429096e" providerId="ADAL" clId="{6FA29EE3-3DC3-4C62-9BB0-B53C60723B67}" dt="2024-05-22T09:45:11.542" v="656" actId="26606"/>
          <ac:spMkLst>
            <pc:docMk/>
            <pc:sldMk cId="4068592211" sldId="258"/>
            <ac:spMk id="54" creationId="{E316ADF7-B1C5-0640-98E9-EF271FE95111}"/>
          </ac:spMkLst>
        </pc:spChg>
        <pc:spChg chg="add del">
          <ac:chgData name="Peter, Aju" userId="8f6561a3-f327-4691-9475-9ae10429096e" providerId="ADAL" clId="{6FA29EE3-3DC3-4C62-9BB0-B53C60723B67}" dt="2024-05-22T09:45:17.144" v="658" actId="26606"/>
          <ac:spMkLst>
            <pc:docMk/>
            <pc:sldMk cId="4068592211" sldId="258"/>
            <ac:spMk id="56" creationId="{081EA652-8C6A-4E69-BEB9-170809474553}"/>
          </ac:spMkLst>
        </pc:spChg>
        <pc:spChg chg="add del">
          <ac:chgData name="Peter, Aju" userId="8f6561a3-f327-4691-9475-9ae10429096e" providerId="ADAL" clId="{6FA29EE3-3DC3-4C62-9BB0-B53C60723B67}" dt="2024-05-22T09:45:17.144" v="658" actId="26606"/>
          <ac:spMkLst>
            <pc:docMk/>
            <pc:sldMk cId="4068592211" sldId="258"/>
            <ac:spMk id="57" creationId="{5298780A-33B9-4EA2-8F67-DE68AD62841B}"/>
          </ac:spMkLst>
        </pc:spChg>
        <pc:spChg chg="add del">
          <ac:chgData name="Peter, Aju" userId="8f6561a3-f327-4691-9475-9ae10429096e" providerId="ADAL" clId="{6FA29EE3-3DC3-4C62-9BB0-B53C60723B67}" dt="2024-05-22T09:45:17.144" v="658" actId="26606"/>
          <ac:spMkLst>
            <pc:docMk/>
            <pc:sldMk cId="4068592211" sldId="258"/>
            <ac:spMk id="58" creationId="{7F488E8B-4E1E-4402-8935-D4E6C02615C7}"/>
          </ac:spMkLst>
        </pc:spChg>
        <pc:spChg chg="add del">
          <ac:chgData name="Peter, Aju" userId="8f6561a3-f327-4691-9475-9ae10429096e" providerId="ADAL" clId="{6FA29EE3-3DC3-4C62-9BB0-B53C60723B67}" dt="2024-05-22T09:45:17.144" v="658" actId="26606"/>
          <ac:spMkLst>
            <pc:docMk/>
            <pc:sldMk cId="4068592211" sldId="258"/>
            <ac:spMk id="60" creationId="{E316ADF7-B1C5-0640-98E9-EF271FE95111}"/>
          </ac:spMkLst>
        </pc:spChg>
        <pc:grpChg chg="add del">
          <ac:chgData name="Peter, Aju" userId="8f6561a3-f327-4691-9475-9ae10429096e" providerId="ADAL" clId="{6FA29EE3-3DC3-4C62-9BB0-B53C60723B67}" dt="2024-05-22T09:40:45.101" v="602" actId="26606"/>
          <ac:grpSpMkLst>
            <pc:docMk/>
            <pc:sldMk cId="4068592211" sldId="258"/>
            <ac:grpSpMk id="15" creationId="{EEB6CB95-E653-4C6C-AE51-62FD848E8D5B}"/>
          </ac:grpSpMkLst>
        </pc:grpChg>
        <pc:grpChg chg="add del">
          <ac:chgData name="Peter, Aju" userId="8f6561a3-f327-4691-9475-9ae10429096e" providerId="ADAL" clId="{6FA29EE3-3DC3-4C62-9BB0-B53C60723B67}" dt="2024-05-22T09:40:45.101" v="602" actId="26606"/>
          <ac:grpSpMkLst>
            <pc:docMk/>
            <pc:sldMk cId="4068592211" sldId="258"/>
            <ac:grpSpMk id="19" creationId="{43F5E015-E085-4624-B431-B42414448684}"/>
          </ac:grpSpMkLst>
        </pc:grpChg>
        <pc:grpChg chg="add del">
          <ac:chgData name="Peter, Aju" userId="8f6561a3-f327-4691-9475-9ae10429096e" providerId="ADAL" clId="{6FA29EE3-3DC3-4C62-9BB0-B53C60723B67}" dt="2024-05-22T10:05:47.643" v="818" actId="26606"/>
          <ac:grpSpMkLst>
            <pc:docMk/>
            <pc:sldMk cId="4068592211" sldId="258"/>
            <ac:grpSpMk id="23" creationId="{7A9648D6-B41B-42D0-A817-AE2607B0B5B8}"/>
          </ac:grpSpMkLst>
        </pc:grpChg>
        <pc:grpChg chg="add del">
          <ac:chgData name="Peter, Aju" userId="8f6561a3-f327-4691-9475-9ae10429096e" providerId="ADAL" clId="{6FA29EE3-3DC3-4C62-9BB0-B53C60723B67}" dt="2024-05-22T09:44:57.761" v="652" actId="26606"/>
          <ac:grpSpMkLst>
            <pc:docMk/>
            <pc:sldMk cId="4068592211" sldId="258"/>
            <ac:grpSpMk id="29" creationId="{DAA26DFA-AAB2-4973-9C17-16D587C7B198}"/>
          </ac:grpSpMkLst>
        </pc:grpChg>
        <pc:grpChg chg="add del">
          <ac:chgData name="Peter, Aju" userId="8f6561a3-f327-4691-9475-9ae10429096e" providerId="ADAL" clId="{6FA29EE3-3DC3-4C62-9BB0-B53C60723B67}" dt="2024-05-22T09:45:02.157" v="654" actId="26606"/>
          <ac:grpSpMkLst>
            <pc:docMk/>
            <pc:sldMk cId="4068592211" sldId="258"/>
            <ac:grpSpMk id="38" creationId="{5E6B47BC-43FD-4C91-8BFF-B41B99A8A39E}"/>
          </ac:grpSpMkLst>
        </pc:grpChg>
        <pc:grpChg chg="add del">
          <ac:chgData name="Peter, Aju" userId="8f6561a3-f327-4691-9475-9ae10429096e" providerId="ADAL" clId="{6FA29EE3-3DC3-4C62-9BB0-B53C60723B67}" dt="2024-05-22T09:45:02.157" v="654" actId="26606"/>
          <ac:grpSpMkLst>
            <pc:docMk/>
            <pc:sldMk cId="4068592211" sldId="258"/>
            <ac:grpSpMk id="41" creationId="{43F5E015-E085-4624-B431-B42414448684}"/>
          </ac:grpSpMkLst>
        </pc:grpChg>
        <pc:grpChg chg="add del">
          <ac:chgData name="Peter, Aju" userId="8f6561a3-f327-4691-9475-9ae10429096e" providerId="ADAL" clId="{6FA29EE3-3DC3-4C62-9BB0-B53C60723B67}" dt="2024-05-22T09:45:11.542" v="656" actId="26606"/>
          <ac:grpSpMkLst>
            <pc:docMk/>
            <pc:sldMk cId="4068592211" sldId="258"/>
            <ac:grpSpMk id="49" creationId="{5D1A9D8B-3117-4D9D-BDA4-DD81895098B0}"/>
          </ac:grpSpMkLst>
        </pc:grpChg>
        <pc:graphicFrameChg chg="add del">
          <ac:chgData name="Peter, Aju" userId="8f6561a3-f327-4691-9475-9ae10429096e" providerId="ADAL" clId="{6FA29EE3-3DC3-4C62-9BB0-B53C60723B67}" dt="2024-05-22T09:40:39.370" v="600" actId="26606"/>
          <ac:graphicFrameMkLst>
            <pc:docMk/>
            <pc:sldMk cId="4068592211" sldId="258"/>
            <ac:graphicFrameMk id="7" creationId="{B35218E7-6661-EF8C-6762-C0D7E9ED8F03}"/>
          </ac:graphicFrameMkLst>
        </pc:graphicFrameChg>
        <pc:graphicFrameChg chg="add del">
          <ac:chgData name="Peter, Aju" userId="8f6561a3-f327-4691-9475-9ae10429096e" providerId="ADAL" clId="{6FA29EE3-3DC3-4C62-9BB0-B53C60723B67}" dt="2024-05-22T09:43:39.949" v="634" actId="26606"/>
          <ac:graphicFrameMkLst>
            <pc:docMk/>
            <pc:sldMk cId="4068592211" sldId="258"/>
            <ac:graphicFrameMk id="9" creationId="{DE265E95-1823-C2B0-A43C-97122498B36D}"/>
          </ac:graphicFrameMkLst>
        </pc:graphicFrameChg>
        <pc:graphicFrameChg chg="add del">
          <ac:chgData name="Peter, Aju" userId="8f6561a3-f327-4691-9475-9ae10429096e" providerId="ADAL" clId="{6FA29EE3-3DC3-4C62-9BB0-B53C60723B67}" dt="2024-05-22T09:40:45.101" v="602" actId="26606"/>
          <ac:graphicFrameMkLst>
            <pc:docMk/>
            <pc:sldMk cId="4068592211" sldId="258"/>
            <ac:graphicFrameMk id="14" creationId="{3724AE93-D72F-AD12-4662-CB67516DAC7D}"/>
          </ac:graphicFrameMkLst>
        </pc:graphicFrameChg>
        <pc:graphicFrameChg chg="add del">
          <ac:chgData name="Peter, Aju" userId="8f6561a3-f327-4691-9475-9ae10429096e" providerId="ADAL" clId="{6FA29EE3-3DC3-4C62-9BB0-B53C60723B67}" dt="2024-05-22T09:44:26.025" v="646" actId="26606"/>
          <ac:graphicFrameMkLst>
            <pc:docMk/>
            <pc:sldMk cId="4068592211" sldId="258"/>
            <ac:graphicFrameMk id="20" creationId="{F955826B-A58C-D9C4-8D6D-8776002B17B5}"/>
          </ac:graphicFrameMkLst>
        </pc:graphicFrameChg>
        <pc:graphicFrameChg chg="add del">
          <ac:chgData name="Peter, Aju" userId="8f6561a3-f327-4691-9475-9ae10429096e" providerId="ADAL" clId="{6FA29EE3-3DC3-4C62-9BB0-B53C60723B67}" dt="2024-05-22T09:44:34.593" v="648" actId="26606"/>
          <ac:graphicFrameMkLst>
            <pc:docMk/>
            <pc:sldMk cId="4068592211" sldId="258"/>
            <ac:graphicFrameMk id="22" creationId="{8798F5F8-9E7F-73D5-844E-9D1E4B042322}"/>
          </ac:graphicFrameMkLst>
        </pc:graphicFrameChg>
        <pc:graphicFrameChg chg="add del">
          <ac:chgData name="Peter, Aju" userId="8f6561a3-f327-4691-9475-9ae10429096e" providerId="ADAL" clId="{6FA29EE3-3DC3-4C62-9BB0-B53C60723B67}" dt="2024-05-22T09:44:53.073" v="650" actId="26606"/>
          <ac:graphicFrameMkLst>
            <pc:docMk/>
            <pc:sldMk cId="4068592211" sldId="258"/>
            <ac:graphicFrameMk id="24" creationId="{755895FA-878D-39F0-7ADF-F8605A2D4D9F}"/>
          </ac:graphicFrameMkLst>
        </pc:graphicFrameChg>
        <pc:graphicFrameChg chg="add del">
          <ac:chgData name="Peter, Aju" userId="8f6561a3-f327-4691-9475-9ae10429096e" providerId="ADAL" clId="{6FA29EE3-3DC3-4C62-9BB0-B53C60723B67}" dt="2024-05-22T09:40:53.749" v="604" actId="26606"/>
          <ac:graphicFrameMkLst>
            <pc:docMk/>
            <pc:sldMk cId="4068592211" sldId="258"/>
            <ac:graphicFrameMk id="28" creationId="{2A7DDDD4-FD6E-9368-769D-683569D793A3}"/>
          </ac:graphicFrameMkLst>
        </pc:graphicFrameChg>
        <pc:graphicFrameChg chg="add del">
          <ac:chgData name="Peter, Aju" userId="8f6561a3-f327-4691-9475-9ae10429096e" providerId="ADAL" clId="{6FA29EE3-3DC3-4C62-9BB0-B53C60723B67}" dt="2024-05-22T10:05:47.643" v="818" actId="26606"/>
          <ac:graphicFrameMkLst>
            <pc:docMk/>
            <pc:sldMk cId="4068592211" sldId="258"/>
            <ac:graphicFrameMk id="33" creationId="{BB98E064-B392-CD20-C4A3-4BA646E6092F}"/>
          </ac:graphicFrameMkLst>
        </pc:graphicFrameChg>
        <pc:graphicFrameChg chg="add mod modGraphic">
          <ac:chgData name="Peter, Aju" userId="8f6561a3-f327-4691-9475-9ae10429096e" providerId="ADAL" clId="{6FA29EE3-3DC3-4C62-9BB0-B53C60723B67}" dt="2024-05-22T10:15:17.306" v="906" actId="26606"/>
          <ac:graphicFrameMkLst>
            <pc:docMk/>
            <pc:sldMk cId="4068592211" sldId="258"/>
            <ac:graphicFrameMk id="45" creationId="{20C43CCD-20F8-5BEE-83E4-CCB575B999A0}"/>
          </ac:graphicFrameMkLst>
        </pc:graphicFrameChg>
        <pc:picChg chg="add del">
          <ac:chgData name="Peter, Aju" userId="8f6561a3-f327-4691-9475-9ae10429096e" providerId="ADAL" clId="{6FA29EE3-3DC3-4C62-9BB0-B53C60723B67}" dt="2024-05-22T09:40:39.370" v="600" actId="26606"/>
          <ac:picMkLst>
            <pc:docMk/>
            <pc:sldMk cId="4068592211" sldId="258"/>
            <ac:picMk id="8" creationId="{EAD8787C-6110-B792-8EE5-E88A0948A05F}"/>
          </ac:picMkLst>
        </pc:picChg>
        <pc:cxnChg chg="add del">
          <ac:chgData name="Peter, Aju" userId="8f6561a3-f327-4691-9475-9ae10429096e" providerId="ADAL" clId="{6FA29EE3-3DC3-4C62-9BB0-B53C60723B67}" dt="2024-05-22T10:05:47.643" v="818" actId="26606"/>
          <ac:cxnSpMkLst>
            <pc:docMk/>
            <pc:sldMk cId="4068592211" sldId="258"/>
            <ac:cxnSpMk id="32" creationId="{C49DA8F6-BCC1-4447-B54C-57856834B94B}"/>
          </ac:cxnSpMkLst>
        </pc:cxnChg>
        <pc:cxnChg chg="add del">
          <ac:chgData name="Peter, Aju" userId="8f6561a3-f327-4691-9475-9ae10429096e" providerId="ADAL" clId="{6FA29EE3-3DC3-4C62-9BB0-B53C60723B67}" dt="2024-05-22T09:45:17.144" v="658" actId="26606"/>
          <ac:cxnSpMkLst>
            <pc:docMk/>
            <pc:sldMk cId="4068592211" sldId="258"/>
            <ac:cxnSpMk id="59" creationId="{23AAC9B5-8015-485C-ACF9-A750390E9A56}"/>
          </ac:cxnSpMkLst>
        </pc:cxnChg>
      </pc:sldChg>
      <pc:sldChg chg="addSp delSp modSp new mod setBg delDesignElem modNotesTx">
        <pc:chgData name="Peter, Aju" userId="8f6561a3-f327-4691-9475-9ae10429096e" providerId="ADAL" clId="{6FA29EE3-3DC3-4C62-9BB0-B53C60723B67}" dt="2024-05-22T13:20:39.980" v="2141" actId="313"/>
        <pc:sldMkLst>
          <pc:docMk/>
          <pc:sldMk cId="3096815717" sldId="259"/>
        </pc:sldMkLst>
        <pc:spChg chg="mod">
          <ac:chgData name="Peter, Aju" userId="8f6561a3-f327-4691-9475-9ae10429096e" providerId="ADAL" clId="{6FA29EE3-3DC3-4C62-9BB0-B53C60723B67}" dt="2024-05-22T10:04:34.266" v="813" actId="26606"/>
          <ac:spMkLst>
            <pc:docMk/>
            <pc:sldMk cId="3096815717" sldId="259"/>
            <ac:spMk id="2" creationId="{F885984B-1E5A-51BA-E97C-9DE371D21ECA}"/>
          </ac:spMkLst>
        </pc:spChg>
        <pc:spChg chg="add del mod">
          <ac:chgData name="Peter, Aju" userId="8f6561a3-f327-4691-9475-9ae10429096e" providerId="ADAL" clId="{6FA29EE3-3DC3-4C62-9BB0-B53C60723B67}" dt="2024-05-22T10:04:34.266" v="813" actId="26606"/>
          <ac:spMkLst>
            <pc:docMk/>
            <pc:sldMk cId="3096815717" sldId="259"/>
            <ac:spMk id="3" creationId="{15BBABEF-6596-6725-DA7D-B2722189D4F9}"/>
          </ac:spMkLst>
        </pc:spChg>
        <pc:spChg chg="add del">
          <ac:chgData name="Peter, Aju" userId="8f6561a3-f327-4691-9475-9ae10429096e" providerId="ADAL" clId="{6FA29EE3-3DC3-4C62-9BB0-B53C60723B67}" dt="2024-05-22T10:04:27.227" v="810" actId="26606"/>
          <ac:spMkLst>
            <pc:docMk/>
            <pc:sldMk cId="3096815717" sldId="259"/>
            <ac:spMk id="6" creationId="{BACC6370-2D7E-4714-9D71-7542949D7D5D}"/>
          </ac:spMkLst>
        </pc:spChg>
        <pc:spChg chg="add del">
          <ac:chgData name="Peter, Aju" userId="8f6561a3-f327-4691-9475-9ae10429096e" providerId="ADAL" clId="{6FA29EE3-3DC3-4C62-9BB0-B53C60723B67}" dt="2024-05-22T10:04:27.227" v="810" actId="26606"/>
          <ac:spMkLst>
            <pc:docMk/>
            <pc:sldMk cId="3096815717" sldId="259"/>
            <ac:spMk id="7" creationId="{F68B3F68-107C-434F-AA38-110D5EA91B85}"/>
          </ac:spMkLst>
        </pc:spChg>
        <pc:spChg chg="add del">
          <ac:chgData name="Peter, Aju" userId="8f6561a3-f327-4691-9475-9ae10429096e" providerId="ADAL" clId="{6FA29EE3-3DC3-4C62-9BB0-B53C60723B67}" dt="2024-05-22T10:04:27.227" v="810" actId="26606"/>
          <ac:spMkLst>
            <pc:docMk/>
            <pc:sldMk cId="3096815717" sldId="259"/>
            <ac:spMk id="8" creationId="{AAD0DBB9-1A4B-4391-81D4-CB19F9AB918A}"/>
          </ac:spMkLst>
        </pc:spChg>
        <pc:spChg chg="add del">
          <ac:chgData name="Peter, Aju" userId="8f6561a3-f327-4691-9475-9ae10429096e" providerId="ADAL" clId="{6FA29EE3-3DC3-4C62-9BB0-B53C60723B67}" dt="2024-05-22T10:04:10.936" v="807" actId="26606"/>
          <ac:spMkLst>
            <pc:docMk/>
            <pc:sldMk cId="3096815717" sldId="259"/>
            <ac:spMk id="9" creationId="{BACC6370-2D7E-4714-9D71-7542949D7D5D}"/>
          </ac:spMkLst>
        </pc:spChg>
        <pc:spChg chg="add del">
          <ac:chgData name="Peter, Aju" userId="8f6561a3-f327-4691-9475-9ae10429096e" providerId="ADAL" clId="{6FA29EE3-3DC3-4C62-9BB0-B53C60723B67}" dt="2024-05-22T10:04:27.227" v="810" actId="26606"/>
          <ac:spMkLst>
            <pc:docMk/>
            <pc:sldMk cId="3096815717" sldId="259"/>
            <ac:spMk id="10" creationId="{063BBA22-50EA-4C4D-BE05-F1CE4E63AA56}"/>
          </ac:spMkLst>
        </pc:spChg>
        <pc:spChg chg="add del">
          <ac:chgData name="Peter, Aju" userId="8f6561a3-f327-4691-9475-9ae10429096e" providerId="ADAL" clId="{6FA29EE3-3DC3-4C62-9BB0-B53C60723B67}" dt="2024-05-22T10:04:10.936" v="807" actId="26606"/>
          <ac:spMkLst>
            <pc:docMk/>
            <pc:sldMk cId="3096815717" sldId="259"/>
            <ac:spMk id="11" creationId="{F68B3F68-107C-434F-AA38-110D5EA91B85}"/>
          </ac:spMkLst>
        </pc:spChg>
        <pc:spChg chg="add del">
          <ac:chgData name="Peter, Aju" userId="8f6561a3-f327-4691-9475-9ae10429096e" providerId="ADAL" clId="{6FA29EE3-3DC3-4C62-9BB0-B53C60723B67}" dt="2024-05-22T10:04:10.936" v="807" actId="26606"/>
          <ac:spMkLst>
            <pc:docMk/>
            <pc:sldMk cId="3096815717" sldId="259"/>
            <ac:spMk id="13" creationId="{AAD0DBB9-1A4B-4391-81D4-CB19F9AB918A}"/>
          </ac:spMkLst>
        </pc:spChg>
        <pc:spChg chg="add del">
          <ac:chgData name="Peter, Aju" userId="8f6561a3-f327-4691-9475-9ae10429096e" providerId="ADAL" clId="{6FA29EE3-3DC3-4C62-9BB0-B53C60723B67}" dt="2024-05-22T10:04:10.936" v="807" actId="26606"/>
          <ac:spMkLst>
            <pc:docMk/>
            <pc:sldMk cId="3096815717" sldId="259"/>
            <ac:spMk id="15" creationId="{063BBA22-50EA-4C4D-BE05-F1CE4E63AA56}"/>
          </ac:spMkLst>
        </pc:spChg>
        <pc:spChg chg="add del">
          <ac:chgData name="Peter, Aju" userId="8f6561a3-f327-4691-9475-9ae10429096e" providerId="ADAL" clId="{6FA29EE3-3DC3-4C62-9BB0-B53C60723B67}" dt="2024-05-22T10:15:09.350" v="904"/>
          <ac:spMkLst>
            <pc:docMk/>
            <pc:sldMk cId="3096815717" sldId="259"/>
            <ac:spMk id="16" creationId="{BACC6370-2D7E-4714-9D71-7542949D7D5D}"/>
          </ac:spMkLst>
        </pc:spChg>
        <pc:spChg chg="add del">
          <ac:chgData name="Peter, Aju" userId="8f6561a3-f327-4691-9475-9ae10429096e" providerId="ADAL" clId="{6FA29EE3-3DC3-4C62-9BB0-B53C60723B67}" dt="2024-05-22T10:15:09.350" v="904"/>
          <ac:spMkLst>
            <pc:docMk/>
            <pc:sldMk cId="3096815717" sldId="259"/>
            <ac:spMk id="17" creationId="{F68B3F68-107C-434F-AA38-110D5EA91B85}"/>
          </ac:spMkLst>
        </pc:spChg>
        <pc:spChg chg="add del">
          <ac:chgData name="Peter, Aju" userId="8f6561a3-f327-4691-9475-9ae10429096e" providerId="ADAL" clId="{6FA29EE3-3DC3-4C62-9BB0-B53C60723B67}" dt="2024-05-22T10:15:09.350" v="904"/>
          <ac:spMkLst>
            <pc:docMk/>
            <pc:sldMk cId="3096815717" sldId="259"/>
            <ac:spMk id="18" creationId="{AAD0DBB9-1A4B-4391-81D4-CB19F9AB918A}"/>
          </ac:spMkLst>
        </pc:spChg>
        <pc:spChg chg="add del">
          <ac:chgData name="Peter, Aju" userId="8f6561a3-f327-4691-9475-9ae10429096e" providerId="ADAL" clId="{6FA29EE3-3DC3-4C62-9BB0-B53C60723B67}" dt="2024-05-22T10:15:09.350" v="904"/>
          <ac:spMkLst>
            <pc:docMk/>
            <pc:sldMk cId="3096815717" sldId="259"/>
            <ac:spMk id="19" creationId="{063BBA22-50EA-4C4D-BE05-F1CE4E63AA56}"/>
          </ac:spMkLst>
        </pc:spChg>
        <pc:graphicFrameChg chg="add del">
          <ac:chgData name="Peter, Aju" userId="8f6561a3-f327-4691-9475-9ae10429096e" providerId="ADAL" clId="{6FA29EE3-3DC3-4C62-9BB0-B53C60723B67}" dt="2024-05-22T10:04:10.936" v="807" actId="26606"/>
          <ac:graphicFrameMkLst>
            <pc:docMk/>
            <pc:sldMk cId="3096815717" sldId="259"/>
            <ac:graphicFrameMk id="5" creationId="{6DA0E9C2-136B-6768-1D3F-253479E8DD4A}"/>
          </ac:graphicFrameMkLst>
        </pc:graphicFrameChg>
        <pc:graphicFrameChg chg="add del">
          <ac:chgData name="Peter, Aju" userId="8f6561a3-f327-4691-9475-9ae10429096e" providerId="ADAL" clId="{6FA29EE3-3DC3-4C62-9BB0-B53C60723B67}" dt="2024-05-22T10:04:27.227" v="810" actId="26606"/>
          <ac:graphicFrameMkLst>
            <pc:docMk/>
            <pc:sldMk cId="3096815717" sldId="259"/>
            <ac:graphicFrameMk id="12" creationId="{5DE93EE6-61DE-7C63-6B99-6F6C67BD3E2C}"/>
          </ac:graphicFrameMkLst>
        </pc:graphicFrameChg>
        <pc:graphicFrameChg chg="add del">
          <ac:chgData name="Peter, Aju" userId="8f6561a3-f327-4691-9475-9ae10429096e" providerId="ADAL" clId="{6FA29EE3-3DC3-4C62-9BB0-B53C60723B67}" dt="2024-05-22T10:04:34.244" v="812" actId="26606"/>
          <ac:graphicFrameMkLst>
            <pc:docMk/>
            <pc:sldMk cId="3096815717" sldId="259"/>
            <ac:graphicFrameMk id="14" creationId="{5D63AC1A-320B-8455-7DDA-D4ECB2756AD8}"/>
          </ac:graphicFrameMkLst>
        </pc:graphicFrameChg>
        <pc:graphicFrameChg chg="add">
          <ac:chgData name="Peter, Aju" userId="8f6561a3-f327-4691-9475-9ae10429096e" providerId="ADAL" clId="{6FA29EE3-3DC3-4C62-9BB0-B53C60723B67}" dt="2024-05-22T10:04:34.266" v="813" actId="26606"/>
          <ac:graphicFrameMkLst>
            <pc:docMk/>
            <pc:sldMk cId="3096815717" sldId="259"/>
            <ac:graphicFrameMk id="20" creationId="{5DE93EE6-61DE-7C63-6B99-6F6C67BD3E2C}"/>
          </ac:graphicFrameMkLst>
        </pc:graphicFrameChg>
      </pc:sldChg>
      <pc:sldChg chg="addSp delSp modSp add mod modNotesTx">
        <pc:chgData name="Peter, Aju" userId="8f6561a3-f327-4691-9475-9ae10429096e" providerId="ADAL" clId="{6FA29EE3-3DC3-4C62-9BB0-B53C60723B67}" dt="2024-05-22T13:21:44.909" v="2236" actId="20577"/>
        <pc:sldMkLst>
          <pc:docMk/>
          <pc:sldMk cId="3925887039" sldId="260"/>
        </pc:sldMkLst>
        <pc:spChg chg="mod">
          <ac:chgData name="Peter, Aju" userId="8f6561a3-f327-4691-9475-9ae10429096e" providerId="ADAL" clId="{6FA29EE3-3DC3-4C62-9BB0-B53C60723B67}" dt="2024-05-22T10:13:39.638" v="884" actId="1076"/>
          <ac:spMkLst>
            <pc:docMk/>
            <pc:sldMk cId="3925887039" sldId="260"/>
            <ac:spMk id="2" creationId="{F885984B-1E5A-51BA-E97C-9DE371D21ECA}"/>
          </ac:spMkLst>
        </pc:spChg>
        <pc:spChg chg="mod">
          <ac:chgData name="Peter, Aju" userId="8f6561a3-f327-4691-9475-9ae10429096e" providerId="ADAL" clId="{6FA29EE3-3DC3-4C62-9BB0-B53C60723B67}" dt="2024-05-22T11:25:31.014" v="1858" actId="20577"/>
          <ac:spMkLst>
            <pc:docMk/>
            <pc:sldMk cId="3925887039" sldId="260"/>
            <ac:spMk id="3" creationId="{15BBABEF-6596-6725-DA7D-B2722189D4F9}"/>
          </ac:spMkLst>
        </pc:spChg>
        <pc:picChg chg="add del mod">
          <ac:chgData name="Peter, Aju" userId="8f6561a3-f327-4691-9475-9ae10429096e" providerId="ADAL" clId="{6FA29EE3-3DC3-4C62-9BB0-B53C60723B67}" dt="2024-05-22T10:08:35.853" v="852" actId="22"/>
          <ac:picMkLst>
            <pc:docMk/>
            <pc:sldMk cId="3925887039" sldId="260"/>
            <ac:picMk id="5" creationId="{3AD3EABC-6CF1-02BA-DCA5-690A982284CE}"/>
          </ac:picMkLst>
        </pc:picChg>
        <pc:picChg chg="add mod">
          <ac:chgData name="Peter, Aju" userId="8f6561a3-f327-4691-9475-9ae10429096e" providerId="ADAL" clId="{6FA29EE3-3DC3-4C62-9BB0-B53C60723B67}" dt="2024-05-22T11:25:44.833" v="1861" actId="14100"/>
          <ac:picMkLst>
            <pc:docMk/>
            <pc:sldMk cId="3925887039" sldId="260"/>
            <ac:picMk id="7" creationId="{F9E56DC0-05FA-384A-EBF9-1442A1DA05E2}"/>
          </ac:picMkLst>
        </pc:picChg>
        <pc:picChg chg="add mod">
          <ac:chgData name="Peter, Aju" userId="8f6561a3-f327-4691-9475-9ae10429096e" providerId="ADAL" clId="{6FA29EE3-3DC3-4C62-9BB0-B53C60723B67}" dt="2024-05-22T11:25:41.303" v="1860" actId="1076"/>
          <ac:picMkLst>
            <pc:docMk/>
            <pc:sldMk cId="3925887039" sldId="260"/>
            <ac:picMk id="9" creationId="{4F49AC37-E5BB-801D-9A07-719C9940B554}"/>
          </ac:picMkLst>
        </pc:picChg>
        <pc:picChg chg="add mod">
          <ac:chgData name="Peter, Aju" userId="8f6561a3-f327-4691-9475-9ae10429096e" providerId="ADAL" clId="{6FA29EE3-3DC3-4C62-9BB0-B53C60723B67}" dt="2024-05-22T11:25:37.463" v="1859" actId="14100"/>
          <ac:picMkLst>
            <pc:docMk/>
            <pc:sldMk cId="3925887039" sldId="260"/>
            <ac:picMk id="11" creationId="{F0327A9E-9190-146E-0361-85201B44AC47}"/>
          </ac:picMkLst>
        </pc:picChg>
        <pc:picChg chg="add del mod">
          <ac:chgData name="Peter, Aju" userId="8f6561a3-f327-4691-9475-9ae10429096e" providerId="ADAL" clId="{6FA29EE3-3DC3-4C62-9BB0-B53C60723B67}" dt="2024-05-22T10:25:04.594" v="1034" actId="21"/>
          <ac:picMkLst>
            <pc:docMk/>
            <pc:sldMk cId="3925887039" sldId="260"/>
            <ac:picMk id="13" creationId="{616D1FE1-194E-EC3B-EE6E-3C4AA2759DA1}"/>
          </ac:picMkLst>
        </pc:picChg>
      </pc:sldChg>
      <pc:sldChg chg="addSp delSp modSp new mod setBg delDesignElem modNotesTx">
        <pc:chgData name="Peter, Aju" userId="8f6561a3-f327-4691-9475-9ae10429096e" providerId="ADAL" clId="{6FA29EE3-3DC3-4C62-9BB0-B53C60723B67}" dt="2024-05-22T13:40:19.385" v="2406" actId="20577"/>
        <pc:sldMkLst>
          <pc:docMk/>
          <pc:sldMk cId="1547838637" sldId="261"/>
        </pc:sldMkLst>
        <pc:spChg chg="mod">
          <ac:chgData name="Peter, Aju" userId="8f6561a3-f327-4691-9475-9ae10429096e" providerId="ADAL" clId="{6FA29EE3-3DC3-4C62-9BB0-B53C60723B67}" dt="2024-05-22T10:05:01.572" v="815" actId="26606"/>
          <ac:spMkLst>
            <pc:docMk/>
            <pc:sldMk cId="1547838637" sldId="261"/>
            <ac:spMk id="2" creationId="{A781D6DC-34E2-1918-8005-FAFA068354E5}"/>
          </ac:spMkLst>
        </pc:spChg>
        <pc:spChg chg="del mod">
          <ac:chgData name="Peter, Aju" userId="8f6561a3-f327-4691-9475-9ae10429096e" providerId="ADAL" clId="{6FA29EE3-3DC3-4C62-9BB0-B53C60723B67}" dt="2024-05-22T10:05:01.572" v="815" actId="26606"/>
          <ac:spMkLst>
            <pc:docMk/>
            <pc:sldMk cId="1547838637" sldId="261"/>
            <ac:spMk id="3" creationId="{51E04F6F-3AE1-60E1-E2AF-BDB016EC4A8B}"/>
          </ac:spMkLst>
        </pc:spChg>
        <pc:spChg chg="add del">
          <ac:chgData name="Peter, Aju" userId="8f6561a3-f327-4691-9475-9ae10429096e" providerId="ADAL" clId="{6FA29EE3-3DC3-4C62-9BB0-B53C60723B67}" dt="2024-05-22T10:15:09.350" v="904"/>
          <ac:spMkLst>
            <pc:docMk/>
            <pc:sldMk cId="1547838637" sldId="261"/>
            <ac:spMk id="9" creationId="{BACC6370-2D7E-4714-9D71-7542949D7D5D}"/>
          </ac:spMkLst>
        </pc:spChg>
        <pc:spChg chg="add del">
          <ac:chgData name="Peter, Aju" userId="8f6561a3-f327-4691-9475-9ae10429096e" providerId="ADAL" clId="{6FA29EE3-3DC3-4C62-9BB0-B53C60723B67}" dt="2024-05-22T10:15:09.350" v="904"/>
          <ac:spMkLst>
            <pc:docMk/>
            <pc:sldMk cId="1547838637" sldId="261"/>
            <ac:spMk id="11" creationId="{F68B3F68-107C-434F-AA38-110D5EA91B85}"/>
          </ac:spMkLst>
        </pc:spChg>
        <pc:spChg chg="add del">
          <ac:chgData name="Peter, Aju" userId="8f6561a3-f327-4691-9475-9ae10429096e" providerId="ADAL" clId="{6FA29EE3-3DC3-4C62-9BB0-B53C60723B67}" dt="2024-05-22T10:15:09.350" v="904"/>
          <ac:spMkLst>
            <pc:docMk/>
            <pc:sldMk cId="1547838637" sldId="261"/>
            <ac:spMk id="13" creationId="{AAD0DBB9-1A4B-4391-81D4-CB19F9AB918A}"/>
          </ac:spMkLst>
        </pc:spChg>
        <pc:spChg chg="add del">
          <ac:chgData name="Peter, Aju" userId="8f6561a3-f327-4691-9475-9ae10429096e" providerId="ADAL" clId="{6FA29EE3-3DC3-4C62-9BB0-B53C60723B67}" dt="2024-05-22T10:15:09.350" v="904"/>
          <ac:spMkLst>
            <pc:docMk/>
            <pc:sldMk cId="1547838637" sldId="261"/>
            <ac:spMk id="15" creationId="{063BBA22-50EA-4C4D-BE05-F1CE4E63AA56}"/>
          </ac:spMkLst>
        </pc:spChg>
        <pc:graphicFrameChg chg="add mod">
          <ac:chgData name="Peter, Aju" userId="8f6561a3-f327-4691-9475-9ae10429096e" providerId="ADAL" clId="{6FA29EE3-3DC3-4C62-9BB0-B53C60723B67}" dt="2024-05-22T13:40:19.385" v="2406" actId="20577"/>
          <ac:graphicFrameMkLst>
            <pc:docMk/>
            <pc:sldMk cId="1547838637" sldId="261"/>
            <ac:graphicFrameMk id="5" creationId="{F6E819EC-119F-45E0-58C5-7818820F3C47}"/>
          </ac:graphicFrameMkLst>
        </pc:graphicFrameChg>
      </pc:sldChg>
      <pc:sldChg chg="addSp delSp modSp new mod setBg modNotesTx">
        <pc:chgData name="Peter, Aju" userId="8f6561a3-f327-4691-9475-9ae10429096e" providerId="ADAL" clId="{6FA29EE3-3DC3-4C62-9BB0-B53C60723B67}" dt="2024-05-22T13:24:11.810" v="2325" actId="33524"/>
        <pc:sldMkLst>
          <pc:docMk/>
          <pc:sldMk cId="3971853786" sldId="262"/>
        </pc:sldMkLst>
        <pc:spChg chg="mod">
          <ac:chgData name="Peter, Aju" userId="8f6561a3-f327-4691-9475-9ae10429096e" providerId="ADAL" clId="{6FA29EE3-3DC3-4C62-9BB0-B53C60723B67}" dt="2024-05-22T10:21:10.460" v="999" actId="26606"/>
          <ac:spMkLst>
            <pc:docMk/>
            <pc:sldMk cId="3971853786" sldId="262"/>
            <ac:spMk id="2" creationId="{C14FCB1C-AA1C-6295-571C-EF37AD82A909}"/>
          </ac:spMkLst>
        </pc:spChg>
        <pc:spChg chg="mod ord">
          <ac:chgData name="Peter, Aju" userId="8f6561a3-f327-4691-9475-9ae10429096e" providerId="ADAL" clId="{6FA29EE3-3DC3-4C62-9BB0-B53C60723B67}" dt="2024-05-22T10:24:09.587" v="1033" actId="313"/>
          <ac:spMkLst>
            <pc:docMk/>
            <pc:sldMk cId="3971853786" sldId="262"/>
            <ac:spMk id="3" creationId="{A83C7451-8621-4BFC-A24F-DAF02D15844D}"/>
          </ac:spMkLst>
        </pc:spChg>
        <pc:spChg chg="add del">
          <ac:chgData name="Peter, Aju" userId="8f6561a3-f327-4691-9475-9ae10429096e" providerId="ADAL" clId="{6FA29EE3-3DC3-4C62-9BB0-B53C60723B67}" dt="2024-05-22T10:21:10.460" v="999" actId="26606"/>
          <ac:spMkLst>
            <pc:docMk/>
            <pc:sldMk cId="3971853786" sldId="262"/>
            <ac:spMk id="2058" creationId="{94BFCCA4-109C-4B21-816E-144FE75C38EE}"/>
          </ac:spMkLst>
        </pc:spChg>
        <pc:spChg chg="add del">
          <ac:chgData name="Peter, Aju" userId="8f6561a3-f327-4691-9475-9ae10429096e" providerId="ADAL" clId="{6FA29EE3-3DC3-4C62-9BB0-B53C60723B67}" dt="2024-05-22T10:18:13.021" v="928" actId="26606"/>
          <ac:spMkLst>
            <pc:docMk/>
            <pc:sldMk cId="3971853786" sldId="262"/>
            <ac:spMk id="2059" creationId="{1E9986A5-A7D1-4022-BAC0-885FB7A141AE}"/>
          </ac:spMkLst>
        </pc:spChg>
        <pc:spChg chg="add del">
          <ac:chgData name="Peter, Aju" userId="8f6561a3-f327-4691-9475-9ae10429096e" providerId="ADAL" clId="{6FA29EE3-3DC3-4C62-9BB0-B53C60723B67}" dt="2024-05-22T10:18:13.021" v="928" actId="26606"/>
          <ac:spMkLst>
            <pc:docMk/>
            <pc:sldMk cId="3971853786" sldId="262"/>
            <ac:spMk id="2061" creationId="{D2758DA7-6A89-49A1-B9F5-546D993242F8}"/>
          </ac:spMkLst>
        </pc:spChg>
        <pc:spChg chg="add del">
          <ac:chgData name="Peter, Aju" userId="8f6561a3-f327-4691-9475-9ae10429096e" providerId="ADAL" clId="{6FA29EE3-3DC3-4C62-9BB0-B53C60723B67}" dt="2024-05-22T10:21:10.460" v="999" actId="26606"/>
          <ac:spMkLst>
            <pc:docMk/>
            <pc:sldMk cId="3971853786" sldId="262"/>
            <ac:spMk id="2063" creationId="{0059B5C0-FEC8-4370-AF45-02E3AEF6FA6D}"/>
          </ac:spMkLst>
        </pc:spChg>
        <pc:picChg chg="add mod">
          <ac:chgData name="Peter, Aju" userId="8f6561a3-f327-4691-9475-9ae10429096e" providerId="ADAL" clId="{6FA29EE3-3DC3-4C62-9BB0-B53C60723B67}" dt="2024-05-22T10:23:43.144" v="1032" actId="1076"/>
          <ac:picMkLst>
            <pc:docMk/>
            <pc:sldMk cId="3971853786" sldId="262"/>
            <ac:picMk id="4" creationId="{C921C325-93F5-F980-A1DB-2F789D739D63}"/>
          </ac:picMkLst>
        </pc:picChg>
        <pc:picChg chg="add mod ord">
          <ac:chgData name="Peter, Aju" userId="8f6561a3-f327-4691-9475-9ae10429096e" providerId="ADAL" clId="{6FA29EE3-3DC3-4C62-9BB0-B53C60723B67}" dt="2024-05-22T10:21:59.922" v="1020" actId="1035"/>
          <ac:picMkLst>
            <pc:docMk/>
            <pc:sldMk cId="3971853786" sldId="262"/>
            <ac:picMk id="2050" creationId="{88944938-B177-DD0F-87E7-9CDA2F53CED0}"/>
          </ac:picMkLst>
        </pc:picChg>
        <pc:picChg chg="add mod ord">
          <ac:chgData name="Peter, Aju" userId="8f6561a3-f327-4691-9475-9ae10429096e" providerId="ADAL" clId="{6FA29EE3-3DC3-4C62-9BB0-B53C60723B67}" dt="2024-05-22T10:23:17.080" v="1026" actId="1076"/>
          <ac:picMkLst>
            <pc:docMk/>
            <pc:sldMk cId="3971853786" sldId="262"/>
            <ac:picMk id="2052" creationId="{AD6AA2C7-3702-2E9C-3313-B5E68E9AD14E}"/>
          </ac:picMkLst>
        </pc:picChg>
        <pc:picChg chg="add mod ord">
          <ac:chgData name="Peter, Aju" userId="8f6561a3-f327-4691-9475-9ae10429096e" providerId="ADAL" clId="{6FA29EE3-3DC3-4C62-9BB0-B53C60723B67}" dt="2024-05-22T10:23:11.168" v="1025" actId="14100"/>
          <ac:picMkLst>
            <pc:docMk/>
            <pc:sldMk cId="3971853786" sldId="262"/>
            <ac:picMk id="2054" creationId="{026679A7-8113-F360-A2FF-4928DF6E536C}"/>
          </ac:picMkLst>
        </pc:picChg>
        <pc:picChg chg="add del mod">
          <ac:chgData name="Peter, Aju" userId="8f6561a3-f327-4691-9475-9ae10429096e" providerId="ADAL" clId="{6FA29EE3-3DC3-4C62-9BB0-B53C60723B67}" dt="2024-05-22T10:22:49.515" v="1022" actId="478"/>
          <ac:picMkLst>
            <pc:docMk/>
            <pc:sldMk cId="3971853786" sldId="262"/>
            <ac:picMk id="2056" creationId="{0CC01423-E13C-6F4B-0699-4E2139315A8B}"/>
          </ac:picMkLst>
        </pc:picChg>
      </pc:sldChg>
      <pc:sldChg chg="addSp delSp modSp new mod setBg setClrOvrMap modNotesTx">
        <pc:chgData name="Peter, Aju" userId="8f6561a3-f327-4691-9475-9ae10429096e" providerId="ADAL" clId="{6FA29EE3-3DC3-4C62-9BB0-B53C60723B67}" dt="2024-05-22T11:08:48.743" v="1797"/>
        <pc:sldMkLst>
          <pc:docMk/>
          <pc:sldMk cId="3764412774" sldId="263"/>
        </pc:sldMkLst>
        <pc:spChg chg="mod">
          <ac:chgData name="Peter, Aju" userId="8f6561a3-f327-4691-9475-9ae10429096e" providerId="ADAL" clId="{6FA29EE3-3DC3-4C62-9BB0-B53C60723B67}" dt="2024-05-22T10:32:03.505" v="1073" actId="313"/>
          <ac:spMkLst>
            <pc:docMk/>
            <pc:sldMk cId="3764412774" sldId="263"/>
            <ac:spMk id="2" creationId="{DCDA27CB-0B99-7C37-FA0E-3B5A6FC5AD72}"/>
          </ac:spMkLst>
        </pc:spChg>
        <pc:spChg chg="add del mod">
          <ac:chgData name="Peter, Aju" userId="8f6561a3-f327-4691-9475-9ae10429096e" providerId="ADAL" clId="{6FA29EE3-3DC3-4C62-9BB0-B53C60723B67}" dt="2024-05-22T10:39:43.001" v="1318" actId="5793"/>
          <ac:spMkLst>
            <pc:docMk/>
            <pc:sldMk cId="3764412774" sldId="263"/>
            <ac:spMk id="3" creationId="{590E6F55-19C0-FE78-984D-304ACE005FB4}"/>
          </ac:spMkLst>
        </pc:spChg>
        <pc:spChg chg="add del">
          <ac:chgData name="Peter, Aju" userId="8f6561a3-f327-4691-9475-9ae10429096e" providerId="ADAL" clId="{6FA29EE3-3DC3-4C62-9BB0-B53C60723B67}" dt="2024-05-22T09:56:18.917" v="734" actId="26606"/>
          <ac:spMkLst>
            <pc:docMk/>
            <pc:sldMk cId="3764412774" sldId="263"/>
            <ac:spMk id="8" creationId="{E8A8EAB8-D2FF-444D-B34B-7D32F106AD0E}"/>
          </ac:spMkLst>
        </pc:spChg>
        <pc:spChg chg="add del">
          <ac:chgData name="Peter, Aju" userId="8f6561a3-f327-4691-9475-9ae10429096e" providerId="ADAL" clId="{6FA29EE3-3DC3-4C62-9BB0-B53C60723B67}" dt="2024-05-22T09:56:11.169" v="732" actId="26606"/>
          <ac:spMkLst>
            <pc:docMk/>
            <pc:sldMk cId="3764412774" sldId="263"/>
            <ac:spMk id="9" creationId="{A3EFF7B1-6CB7-47D1-AD37-B870CA2B2151}"/>
          </ac:spMkLst>
        </pc:spChg>
        <pc:spChg chg="add del">
          <ac:chgData name="Peter, Aju" userId="8f6561a3-f327-4691-9475-9ae10429096e" providerId="ADAL" clId="{6FA29EE3-3DC3-4C62-9BB0-B53C60723B67}" dt="2024-05-22T09:56:04.515" v="730" actId="26606"/>
          <ac:spMkLst>
            <pc:docMk/>
            <pc:sldMk cId="3764412774" sldId="263"/>
            <ac:spMk id="10" creationId="{B50AB553-2A96-4A92-96F2-93548E096954}"/>
          </ac:spMkLst>
        </pc:spChg>
        <pc:spChg chg="add del">
          <ac:chgData name="Peter, Aju" userId="8f6561a3-f327-4691-9475-9ae10429096e" providerId="ADAL" clId="{6FA29EE3-3DC3-4C62-9BB0-B53C60723B67}" dt="2024-05-22T09:56:11.169" v="732" actId="26606"/>
          <ac:spMkLst>
            <pc:docMk/>
            <pc:sldMk cId="3764412774" sldId="263"/>
            <ac:spMk id="11" creationId="{7FA2962B-21B6-4689-A95D-A8FF6ADE47F1}"/>
          </ac:spMkLst>
        </pc:spChg>
        <pc:spChg chg="add del">
          <ac:chgData name="Peter, Aju" userId="8f6561a3-f327-4691-9475-9ae10429096e" providerId="ADAL" clId="{6FA29EE3-3DC3-4C62-9BB0-B53C60723B67}" dt="2024-05-22T09:56:11.169" v="732" actId="26606"/>
          <ac:spMkLst>
            <pc:docMk/>
            <pc:sldMk cId="3764412774" sldId="263"/>
            <ac:spMk id="27" creationId="{A00D2CE1-35C1-46E6-BD59-CEE668BD90F4}"/>
          </ac:spMkLst>
        </pc:spChg>
        <pc:spChg chg="add del">
          <ac:chgData name="Peter, Aju" userId="8f6561a3-f327-4691-9475-9ae10429096e" providerId="ADAL" clId="{6FA29EE3-3DC3-4C62-9BB0-B53C60723B67}" dt="2024-05-22T09:56:11.169" v="732" actId="26606"/>
          <ac:spMkLst>
            <pc:docMk/>
            <pc:sldMk cId="3764412774" sldId="263"/>
            <ac:spMk id="35" creationId="{E18403B7-F2C7-4C07-8522-21C31910902C}"/>
          </ac:spMkLst>
        </pc:spChg>
        <pc:spChg chg="add del">
          <ac:chgData name="Peter, Aju" userId="8f6561a3-f327-4691-9475-9ae10429096e" providerId="ADAL" clId="{6FA29EE3-3DC3-4C62-9BB0-B53C60723B67}" dt="2024-05-22T09:56:18.917" v="734" actId="26606"/>
          <ac:spMkLst>
            <pc:docMk/>
            <pc:sldMk cId="3764412774" sldId="263"/>
            <ac:spMk id="45" creationId="{590E6F55-19C0-FE78-984D-304ACE005FB4}"/>
          </ac:spMkLst>
        </pc:spChg>
        <pc:spChg chg="add del">
          <ac:chgData name="Peter, Aju" userId="8f6561a3-f327-4691-9475-9ae10429096e" providerId="ADAL" clId="{6FA29EE3-3DC3-4C62-9BB0-B53C60723B67}" dt="2024-05-22T09:56:25.637" v="736" actId="26606"/>
          <ac:spMkLst>
            <pc:docMk/>
            <pc:sldMk cId="3764412774" sldId="263"/>
            <ac:spMk id="47" creationId="{A3EFF7B1-6CB7-47D1-AD37-B870CA2B2151}"/>
          </ac:spMkLst>
        </pc:spChg>
        <pc:spChg chg="add del">
          <ac:chgData name="Peter, Aju" userId="8f6561a3-f327-4691-9475-9ae10429096e" providerId="ADAL" clId="{6FA29EE3-3DC3-4C62-9BB0-B53C60723B67}" dt="2024-05-22T09:56:25.637" v="736" actId="26606"/>
          <ac:spMkLst>
            <pc:docMk/>
            <pc:sldMk cId="3764412774" sldId="263"/>
            <ac:spMk id="48" creationId="{7FA2962B-21B6-4689-A95D-A8FF6ADE47F1}"/>
          </ac:spMkLst>
        </pc:spChg>
        <pc:spChg chg="add del">
          <ac:chgData name="Peter, Aju" userId="8f6561a3-f327-4691-9475-9ae10429096e" providerId="ADAL" clId="{6FA29EE3-3DC3-4C62-9BB0-B53C60723B67}" dt="2024-05-22T09:56:25.637" v="736" actId="26606"/>
          <ac:spMkLst>
            <pc:docMk/>
            <pc:sldMk cId="3764412774" sldId="263"/>
            <ac:spMk id="51" creationId="{A00D2CE1-35C1-46E6-BD59-CEE668BD90F4}"/>
          </ac:spMkLst>
        </pc:spChg>
        <pc:spChg chg="add del">
          <ac:chgData name="Peter, Aju" userId="8f6561a3-f327-4691-9475-9ae10429096e" providerId="ADAL" clId="{6FA29EE3-3DC3-4C62-9BB0-B53C60723B67}" dt="2024-05-22T09:56:25.637" v="736" actId="26606"/>
          <ac:spMkLst>
            <pc:docMk/>
            <pc:sldMk cId="3764412774" sldId="263"/>
            <ac:spMk id="53" creationId="{E18403B7-F2C7-4C07-8522-21C31910902C}"/>
          </ac:spMkLst>
        </pc:spChg>
        <pc:grpChg chg="add del">
          <ac:chgData name="Peter, Aju" userId="8f6561a3-f327-4691-9475-9ae10429096e" providerId="ADAL" clId="{6FA29EE3-3DC3-4C62-9BB0-B53C60723B67}" dt="2024-05-22T09:56:11.169" v="732" actId="26606"/>
          <ac:grpSpMkLst>
            <pc:docMk/>
            <pc:sldMk cId="3764412774" sldId="263"/>
            <ac:grpSpMk id="13" creationId="{A745280D-ED36-41FE-8EB1-CE597C99CFE8}"/>
          </ac:grpSpMkLst>
        </pc:grpChg>
        <pc:grpChg chg="add del">
          <ac:chgData name="Peter, Aju" userId="8f6561a3-f327-4691-9475-9ae10429096e" providerId="ADAL" clId="{6FA29EE3-3DC3-4C62-9BB0-B53C60723B67}" dt="2024-05-22T09:56:11.169" v="732" actId="26606"/>
          <ac:grpSpMkLst>
            <pc:docMk/>
            <pc:sldMk cId="3764412774" sldId="263"/>
            <ac:grpSpMk id="19" creationId="{80E95A5C-1E97-41C3-9DEC-245FF6DEBF1F}"/>
          </ac:grpSpMkLst>
        </pc:grpChg>
        <pc:grpChg chg="add del">
          <ac:chgData name="Peter, Aju" userId="8f6561a3-f327-4691-9475-9ae10429096e" providerId="ADAL" clId="{6FA29EE3-3DC3-4C62-9BB0-B53C60723B67}" dt="2024-05-22T09:56:11.169" v="732" actId="26606"/>
          <ac:grpSpMkLst>
            <pc:docMk/>
            <pc:sldMk cId="3764412774" sldId="263"/>
            <ac:grpSpMk id="29" creationId="{A58DCE86-9AE1-46D1-96D6-04B8B3EDF6FA}"/>
          </ac:grpSpMkLst>
        </pc:grpChg>
        <pc:grpChg chg="add del">
          <ac:chgData name="Peter, Aju" userId="8f6561a3-f327-4691-9475-9ae10429096e" providerId="ADAL" clId="{6FA29EE3-3DC3-4C62-9BB0-B53C60723B67}" dt="2024-05-22T09:56:11.169" v="732" actId="26606"/>
          <ac:grpSpMkLst>
            <pc:docMk/>
            <pc:sldMk cId="3764412774" sldId="263"/>
            <ac:grpSpMk id="37" creationId="{23B58CC6-A99E-43AF-A467-256F19287FB8}"/>
          </ac:grpSpMkLst>
        </pc:grpChg>
        <pc:grpChg chg="add del">
          <ac:chgData name="Peter, Aju" userId="8f6561a3-f327-4691-9475-9ae10429096e" providerId="ADAL" clId="{6FA29EE3-3DC3-4C62-9BB0-B53C60723B67}" dt="2024-05-22T09:56:25.637" v="736" actId="26606"/>
          <ac:grpSpMkLst>
            <pc:docMk/>
            <pc:sldMk cId="3764412774" sldId="263"/>
            <ac:grpSpMk id="49" creationId="{A745280D-ED36-41FE-8EB1-CE597C99CFE8}"/>
          </ac:grpSpMkLst>
        </pc:grpChg>
        <pc:grpChg chg="add del">
          <ac:chgData name="Peter, Aju" userId="8f6561a3-f327-4691-9475-9ae10429096e" providerId="ADAL" clId="{6FA29EE3-3DC3-4C62-9BB0-B53C60723B67}" dt="2024-05-22T09:56:25.637" v="736" actId="26606"/>
          <ac:grpSpMkLst>
            <pc:docMk/>
            <pc:sldMk cId="3764412774" sldId="263"/>
            <ac:grpSpMk id="50" creationId="{80E95A5C-1E97-41C3-9DEC-245FF6DEBF1F}"/>
          </ac:grpSpMkLst>
        </pc:grpChg>
        <pc:grpChg chg="add del">
          <ac:chgData name="Peter, Aju" userId="8f6561a3-f327-4691-9475-9ae10429096e" providerId="ADAL" clId="{6FA29EE3-3DC3-4C62-9BB0-B53C60723B67}" dt="2024-05-22T09:56:25.637" v="736" actId="26606"/>
          <ac:grpSpMkLst>
            <pc:docMk/>
            <pc:sldMk cId="3764412774" sldId="263"/>
            <ac:grpSpMk id="52" creationId="{A58DCE86-9AE1-46D1-96D6-04B8B3EDF6FA}"/>
          </ac:grpSpMkLst>
        </pc:grpChg>
        <pc:grpChg chg="add del">
          <ac:chgData name="Peter, Aju" userId="8f6561a3-f327-4691-9475-9ae10429096e" providerId="ADAL" clId="{6FA29EE3-3DC3-4C62-9BB0-B53C60723B67}" dt="2024-05-22T09:56:25.637" v="736" actId="26606"/>
          <ac:grpSpMkLst>
            <pc:docMk/>
            <pc:sldMk cId="3764412774" sldId="263"/>
            <ac:grpSpMk id="54" creationId="{23B58CC6-A99E-43AF-A467-256F19287FB8}"/>
          </ac:grpSpMkLst>
        </pc:grpChg>
        <pc:graphicFrameChg chg="add del">
          <ac:chgData name="Peter, Aju" userId="8f6561a3-f327-4691-9475-9ae10429096e" providerId="ADAL" clId="{6FA29EE3-3DC3-4C62-9BB0-B53C60723B67}" dt="2024-05-22T09:56:04.515" v="730" actId="26606"/>
          <ac:graphicFrameMkLst>
            <pc:docMk/>
            <pc:sldMk cId="3764412774" sldId="263"/>
            <ac:graphicFrameMk id="5" creationId="{5EE57750-8E43-DF68-10E8-22FDC98025D5}"/>
          </ac:graphicFrameMkLst>
        </pc:graphicFrameChg>
        <pc:graphicFrameChg chg="add del">
          <ac:chgData name="Peter, Aju" userId="8f6561a3-f327-4691-9475-9ae10429096e" providerId="ADAL" clId="{6FA29EE3-3DC3-4C62-9BB0-B53C60723B67}" dt="2024-05-22T09:56:11.169" v="732" actId="26606"/>
          <ac:graphicFrameMkLst>
            <pc:docMk/>
            <pc:sldMk cId="3764412774" sldId="263"/>
            <ac:graphicFrameMk id="12" creationId="{1B2B49A5-7E23-7391-8431-1F119421C9B3}"/>
          </ac:graphicFrameMkLst>
        </pc:graphicFrameChg>
        <pc:graphicFrameChg chg="add del">
          <ac:chgData name="Peter, Aju" userId="8f6561a3-f327-4691-9475-9ae10429096e" providerId="ADAL" clId="{6FA29EE3-3DC3-4C62-9BB0-B53C60723B67}" dt="2024-05-22T09:56:25.637" v="736" actId="26606"/>
          <ac:graphicFrameMkLst>
            <pc:docMk/>
            <pc:sldMk cId="3764412774" sldId="263"/>
            <ac:graphicFrameMk id="55" creationId="{DFFB9FED-C723-D6E1-3F1A-ED457A2AF56B}"/>
          </ac:graphicFrameMkLst>
        </pc:graphicFrameChg>
        <pc:picChg chg="add del">
          <ac:chgData name="Peter, Aju" userId="8f6561a3-f327-4691-9475-9ae10429096e" providerId="ADAL" clId="{6FA29EE3-3DC3-4C62-9BB0-B53C60723B67}" dt="2024-05-22T09:56:04.515" v="730" actId="26606"/>
          <ac:picMkLst>
            <pc:docMk/>
            <pc:sldMk cId="3764412774" sldId="263"/>
            <ac:picMk id="6" creationId="{4F1CEFC2-AB4C-9C64-915D-0C93A271C1C1}"/>
          </ac:picMkLst>
        </pc:picChg>
        <pc:picChg chg="add del mod">
          <ac:chgData name="Peter, Aju" userId="8f6561a3-f327-4691-9475-9ae10429096e" providerId="ADAL" clId="{6FA29EE3-3DC3-4C62-9BB0-B53C60723B67}" dt="2024-05-22T10:30:08.758" v="1056" actId="478"/>
          <ac:picMkLst>
            <pc:docMk/>
            <pc:sldMk cId="3764412774" sldId="263"/>
            <ac:picMk id="7" creationId="{21B7808A-1E16-ABB5-5359-6347B5D7BCCB}"/>
          </ac:picMkLst>
        </pc:picChg>
        <pc:picChg chg="add mod">
          <ac:chgData name="Peter, Aju" userId="8f6561a3-f327-4691-9475-9ae10429096e" providerId="ADAL" clId="{6FA29EE3-3DC3-4C62-9BB0-B53C60723B67}" dt="2024-05-22T10:32:28.954" v="1083" actId="1035"/>
          <ac:picMkLst>
            <pc:docMk/>
            <pc:sldMk cId="3764412774" sldId="263"/>
            <ac:picMk id="26" creationId="{5E1A2F53-3436-9FC0-3132-07CAC85EBE7E}"/>
          </ac:picMkLst>
        </pc:picChg>
        <pc:picChg chg="add mod">
          <ac:chgData name="Peter, Aju" userId="8f6561a3-f327-4691-9475-9ae10429096e" providerId="ADAL" clId="{6FA29EE3-3DC3-4C62-9BB0-B53C60723B67}" dt="2024-05-22T10:32:16.504" v="1076" actId="14100"/>
          <ac:picMkLst>
            <pc:docMk/>
            <pc:sldMk cId="3764412774" sldId="263"/>
            <ac:picMk id="34" creationId="{D1FECD0E-EC5E-DAC0-2AAC-0590A36FA899}"/>
          </ac:picMkLst>
        </pc:picChg>
        <pc:picChg chg="add mod">
          <ac:chgData name="Peter, Aju" userId="8f6561a3-f327-4691-9475-9ae10429096e" providerId="ADAL" clId="{6FA29EE3-3DC3-4C62-9BB0-B53C60723B67}" dt="2024-05-22T10:32:39.217" v="1086" actId="14100"/>
          <ac:picMkLst>
            <pc:docMk/>
            <pc:sldMk cId="3764412774" sldId="263"/>
            <ac:picMk id="42" creationId="{35B63FDE-9B81-6672-F357-B8A4EA9E065A}"/>
          </ac:picMkLst>
        </pc:picChg>
        <pc:cxnChg chg="add del">
          <ac:chgData name="Peter, Aju" userId="8f6561a3-f327-4691-9475-9ae10429096e" providerId="ADAL" clId="{6FA29EE3-3DC3-4C62-9BB0-B53C60723B67}" dt="2024-05-22T09:56:18.917" v="734" actId="26606"/>
          <ac:cxnSpMkLst>
            <pc:docMk/>
            <pc:sldMk cId="3764412774" sldId="263"/>
            <ac:cxnSpMk id="43" creationId="{067633D1-6EE6-4118-B9F0-B363477BEE7A}"/>
          </ac:cxnSpMkLst>
        </pc:cxnChg>
        <pc:cxnChg chg="add del">
          <ac:chgData name="Peter, Aju" userId="8f6561a3-f327-4691-9475-9ae10429096e" providerId="ADAL" clId="{6FA29EE3-3DC3-4C62-9BB0-B53C60723B67}" dt="2024-05-22T09:56:18.917" v="734" actId="26606"/>
          <ac:cxnSpMkLst>
            <pc:docMk/>
            <pc:sldMk cId="3764412774" sldId="263"/>
            <ac:cxnSpMk id="44" creationId="{4AD7FFC6-42A9-49CB-B5E9-B3F6B038331B}"/>
          </ac:cxnSpMkLst>
        </pc:cxnChg>
      </pc:sldChg>
      <pc:sldChg chg="addSp delSp modSp new mod setBg addAnim delAnim setClrOvrMap delDesignElem modNotesTx">
        <pc:chgData name="Peter, Aju" userId="8f6561a3-f327-4691-9475-9ae10429096e" providerId="ADAL" clId="{6FA29EE3-3DC3-4C62-9BB0-B53C60723B67}" dt="2024-05-22T13:04:23.061" v="1989" actId="20577"/>
        <pc:sldMkLst>
          <pc:docMk/>
          <pc:sldMk cId="3658660165" sldId="264"/>
        </pc:sldMkLst>
        <pc:spChg chg="mod">
          <ac:chgData name="Peter, Aju" userId="8f6561a3-f327-4691-9475-9ae10429096e" providerId="ADAL" clId="{6FA29EE3-3DC3-4C62-9BB0-B53C60723B67}" dt="2024-05-22T10:51:56.261" v="1623" actId="26606"/>
          <ac:spMkLst>
            <pc:docMk/>
            <pc:sldMk cId="3658660165" sldId="264"/>
            <ac:spMk id="2" creationId="{4B54A129-0E9C-67BF-7A36-C59CA27B3C28}"/>
          </ac:spMkLst>
        </pc:spChg>
        <pc:spChg chg="del">
          <ac:chgData name="Peter, Aju" userId="8f6561a3-f327-4691-9475-9ae10429096e" providerId="ADAL" clId="{6FA29EE3-3DC3-4C62-9BB0-B53C60723B67}" dt="2024-05-22T03:41:55.328" v="246" actId="26606"/>
          <ac:spMkLst>
            <pc:docMk/>
            <pc:sldMk cId="3658660165" sldId="264"/>
            <ac:spMk id="3" creationId="{778C5B38-A314-0D88-04C7-99A3568811F1}"/>
          </ac:spMkLst>
        </pc:spChg>
        <pc:spChg chg="add del mod">
          <ac:chgData name="Peter, Aju" userId="8f6561a3-f327-4691-9475-9ae10429096e" providerId="ADAL" clId="{6FA29EE3-3DC3-4C62-9BB0-B53C60723B67}" dt="2024-05-22T10:51:23.751" v="1621" actId="26606"/>
          <ac:spMkLst>
            <pc:docMk/>
            <pc:sldMk cId="3658660165" sldId="264"/>
            <ac:spMk id="3" creationId="{A4B1FF06-B4C3-FEC2-CF4E-451C6D9B74D2}"/>
          </ac:spMkLst>
        </pc:spChg>
        <pc:spChg chg="add del">
          <ac:chgData name="Peter, Aju" userId="8f6561a3-f327-4691-9475-9ae10429096e" providerId="ADAL" clId="{6FA29EE3-3DC3-4C62-9BB0-B53C60723B67}" dt="2024-05-22T10:03:08.289" v="791" actId="26606"/>
          <ac:spMkLst>
            <pc:docMk/>
            <pc:sldMk cId="3658660165" sldId="264"/>
            <ac:spMk id="7" creationId="{4DE0D6BE-330A-422D-9BD9-1E18F73C6E1E}"/>
          </ac:spMkLst>
        </pc:spChg>
        <pc:spChg chg="add del">
          <ac:chgData name="Peter, Aju" userId="8f6561a3-f327-4691-9475-9ae10429096e" providerId="ADAL" clId="{6FA29EE3-3DC3-4C62-9BB0-B53C60723B67}" dt="2024-05-22T10:51:23.751" v="1621" actId="26606"/>
          <ac:spMkLst>
            <pc:docMk/>
            <pc:sldMk cId="3658660165" sldId="264"/>
            <ac:spMk id="9" creationId="{0671A8AE-40A1-4631-A6B8-581AFF065482}"/>
          </ac:spMkLst>
        </pc:spChg>
        <pc:spChg chg="add del">
          <ac:chgData name="Peter, Aju" userId="8f6561a3-f327-4691-9475-9ae10429096e" providerId="ADAL" clId="{6FA29EE3-3DC3-4C62-9BB0-B53C60723B67}" dt="2024-05-22T09:54:19.995" v="715" actId="26606"/>
          <ac:spMkLst>
            <pc:docMk/>
            <pc:sldMk cId="3658660165" sldId="264"/>
            <ac:spMk id="10" creationId="{E91DC736-0EF8-4F87-9146-EBF1D2EE4D3D}"/>
          </ac:spMkLst>
        </pc:spChg>
        <pc:spChg chg="add del">
          <ac:chgData name="Peter, Aju" userId="8f6561a3-f327-4691-9475-9ae10429096e" providerId="ADAL" clId="{6FA29EE3-3DC3-4C62-9BB0-B53C60723B67}" dt="2024-05-22T10:51:23.751" v="1621" actId="26606"/>
          <ac:spMkLst>
            <pc:docMk/>
            <pc:sldMk cId="3658660165" sldId="264"/>
            <ac:spMk id="11" creationId="{AB58EF07-17C2-48CF-ABB0-EEF1F17CB8F0}"/>
          </ac:spMkLst>
        </pc:spChg>
        <pc:spChg chg="add del">
          <ac:chgData name="Peter, Aju" userId="8f6561a3-f327-4691-9475-9ae10429096e" providerId="ADAL" clId="{6FA29EE3-3DC3-4C62-9BB0-B53C60723B67}" dt="2024-05-22T09:54:19.995" v="715" actId="26606"/>
          <ac:spMkLst>
            <pc:docMk/>
            <pc:sldMk cId="3658660165" sldId="264"/>
            <ac:spMk id="12" creationId="{097CD68E-23E3-4007-8847-CD0944C4F7BE}"/>
          </ac:spMkLst>
        </pc:spChg>
        <pc:spChg chg="add del">
          <ac:chgData name="Peter, Aju" userId="8f6561a3-f327-4691-9475-9ae10429096e" providerId="ADAL" clId="{6FA29EE3-3DC3-4C62-9BB0-B53C60723B67}" dt="2024-05-22T10:51:23.751" v="1621" actId="26606"/>
          <ac:spMkLst>
            <pc:docMk/>
            <pc:sldMk cId="3658660165" sldId="264"/>
            <ac:spMk id="13" creationId="{AF2F604E-43BE-4DC3-B983-E071523364F8}"/>
          </ac:spMkLst>
        </pc:spChg>
        <pc:spChg chg="add del">
          <ac:chgData name="Peter, Aju" userId="8f6561a3-f327-4691-9475-9ae10429096e" providerId="ADAL" clId="{6FA29EE3-3DC3-4C62-9BB0-B53C60723B67}" dt="2024-05-22T09:54:19.995" v="715" actId="26606"/>
          <ac:spMkLst>
            <pc:docMk/>
            <pc:sldMk cId="3658660165" sldId="264"/>
            <ac:spMk id="14" creationId="{AF2F604E-43BE-4DC3-B983-E071523364F8}"/>
          </ac:spMkLst>
        </pc:spChg>
        <pc:spChg chg="add del">
          <ac:chgData name="Peter, Aju" userId="8f6561a3-f327-4691-9475-9ae10429096e" providerId="ADAL" clId="{6FA29EE3-3DC3-4C62-9BB0-B53C60723B67}" dt="2024-05-22T10:51:23.751" v="1621" actId="26606"/>
          <ac:spMkLst>
            <pc:docMk/>
            <pc:sldMk cId="3658660165" sldId="264"/>
            <ac:spMk id="15" creationId="{08C9B587-E65E-4B52-B37C-ABEBB6E87928}"/>
          </ac:spMkLst>
        </pc:spChg>
        <pc:spChg chg="add del">
          <ac:chgData name="Peter, Aju" userId="8f6561a3-f327-4691-9475-9ae10429096e" providerId="ADAL" clId="{6FA29EE3-3DC3-4C62-9BB0-B53C60723B67}" dt="2024-05-22T09:54:19.995" v="715" actId="26606"/>
          <ac:spMkLst>
            <pc:docMk/>
            <pc:sldMk cId="3658660165" sldId="264"/>
            <ac:spMk id="16" creationId="{08C9B587-E65E-4B52-B37C-ABEBB6E87928}"/>
          </ac:spMkLst>
        </pc:spChg>
        <pc:spChg chg="add del">
          <ac:chgData name="Peter, Aju" userId="8f6561a3-f327-4691-9475-9ae10429096e" providerId="ADAL" clId="{6FA29EE3-3DC3-4C62-9BB0-B53C60723B67}" dt="2024-05-22T10:51:23.734" v="1620" actId="26606"/>
          <ac:spMkLst>
            <pc:docMk/>
            <pc:sldMk cId="3658660165" sldId="264"/>
            <ac:spMk id="17" creationId="{D009D6D5-DAC2-4A8B-A17A-E206B9012D09}"/>
          </ac:spMkLst>
        </pc:spChg>
        <pc:spChg chg="add del">
          <ac:chgData name="Peter, Aju" userId="8f6561a3-f327-4691-9475-9ae10429096e" providerId="ADAL" clId="{6FA29EE3-3DC3-4C62-9BB0-B53C60723B67}" dt="2024-05-22T10:51:56.261" v="1623" actId="26606"/>
          <ac:spMkLst>
            <pc:docMk/>
            <pc:sldMk cId="3658660165" sldId="264"/>
            <ac:spMk id="19" creationId="{0671A8AE-40A1-4631-A6B8-581AFF065482}"/>
          </ac:spMkLst>
        </pc:spChg>
        <pc:spChg chg="add del">
          <ac:chgData name="Peter, Aju" userId="8f6561a3-f327-4691-9475-9ae10429096e" providerId="ADAL" clId="{6FA29EE3-3DC3-4C62-9BB0-B53C60723B67}" dt="2024-05-22T09:56:36.310" v="738" actId="26606"/>
          <ac:spMkLst>
            <pc:docMk/>
            <pc:sldMk cId="3658660165" sldId="264"/>
            <ac:spMk id="20" creationId="{7C432AFE-B3D2-4BFF-BF8F-96C27AFF1AC7}"/>
          </ac:spMkLst>
        </pc:spChg>
        <pc:spChg chg="add del">
          <ac:chgData name="Peter, Aju" userId="8f6561a3-f327-4691-9475-9ae10429096e" providerId="ADAL" clId="{6FA29EE3-3DC3-4C62-9BB0-B53C60723B67}" dt="2024-05-22T10:51:56.261" v="1623" actId="26606"/>
          <ac:spMkLst>
            <pc:docMk/>
            <pc:sldMk cId="3658660165" sldId="264"/>
            <ac:spMk id="21" creationId="{AB58EF07-17C2-48CF-ABB0-EEF1F17CB8F0}"/>
          </ac:spMkLst>
        </pc:spChg>
        <pc:spChg chg="add del">
          <ac:chgData name="Peter, Aju" userId="8f6561a3-f327-4691-9475-9ae10429096e" providerId="ADAL" clId="{6FA29EE3-3DC3-4C62-9BB0-B53C60723B67}" dt="2024-05-22T09:56:36.310" v="738" actId="26606"/>
          <ac:spMkLst>
            <pc:docMk/>
            <pc:sldMk cId="3658660165" sldId="264"/>
            <ac:spMk id="22" creationId="{AF2F604E-43BE-4DC3-B983-E071523364F8}"/>
          </ac:spMkLst>
        </pc:spChg>
        <pc:spChg chg="add del">
          <ac:chgData name="Peter, Aju" userId="8f6561a3-f327-4691-9475-9ae10429096e" providerId="ADAL" clId="{6FA29EE3-3DC3-4C62-9BB0-B53C60723B67}" dt="2024-05-22T10:51:56.261" v="1623" actId="26606"/>
          <ac:spMkLst>
            <pc:docMk/>
            <pc:sldMk cId="3658660165" sldId="264"/>
            <ac:spMk id="23" creationId="{AF2F604E-43BE-4DC3-B983-E071523364F8}"/>
          </ac:spMkLst>
        </pc:spChg>
        <pc:spChg chg="add del">
          <ac:chgData name="Peter, Aju" userId="8f6561a3-f327-4691-9475-9ae10429096e" providerId="ADAL" clId="{6FA29EE3-3DC3-4C62-9BB0-B53C60723B67}" dt="2024-05-22T09:56:36.310" v="738" actId="26606"/>
          <ac:spMkLst>
            <pc:docMk/>
            <pc:sldMk cId="3658660165" sldId="264"/>
            <ac:spMk id="24" creationId="{08C9B587-E65E-4B52-B37C-ABEBB6E87928}"/>
          </ac:spMkLst>
        </pc:spChg>
        <pc:spChg chg="add del">
          <ac:chgData name="Peter, Aju" userId="8f6561a3-f327-4691-9475-9ae10429096e" providerId="ADAL" clId="{6FA29EE3-3DC3-4C62-9BB0-B53C60723B67}" dt="2024-05-22T10:51:56.261" v="1623" actId="26606"/>
          <ac:spMkLst>
            <pc:docMk/>
            <pc:sldMk cId="3658660165" sldId="264"/>
            <ac:spMk id="25" creationId="{08C9B587-E65E-4B52-B37C-ABEBB6E87928}"/>
          </ac:spMkLst>
        </pc:spChg>
        <pc:graphicFrameChg chg="add mod modGraphic">
          <ac:chgData name="Peter, Aju" userId="8f6561a3-f327-4691-9475-9ae10429096e" providerId="ADAL" clId="{6FA29EE3-3DC3-4C62-9BB0-B53C60723B67}" dt="2024-05-22T13:04:23.061" v="1989" actId="20577"/>
          <ac:graphicFrameMkLst>
            <pc:docMk/>
            <pc:sldMk cId="3658660165" sldId="264"/>
            <ac:graphicFrameMk id="26" creationId="{D719395B-47CE-776D-C50F-EB170F208FCA}"/>
          </ac:graphicFrameMkLst>
        </pc:graphicFrameChg>
        <pc:picChg chg="add del mod ord">
          <ac:chgData name="Peter, Aju" userId="8f6561a3-f327-4691-9475-9ae10429096e" providerId="ADAL" clId="{6FA29EE3-3DC3-4C62-9BB0-B53C60723B67}" dt="2024-05-22T10:51:56.261" v="1623" actId="26606"/>
          <ac:picMkLst>
            <pc:docMk/>
            <pc:sldMk cId="3658660165" sldId="264"/>
            <ac:picMk id="5" creationId="{0CC15915-AED4-CCDD-D846-B1FE652AA536}"/>
          </ac:picMkLst>
        </pc:picChg>
        <pc:picChg chg="add del">
          <ac:chgData name="Peter, Aju" userId="8f6561a3-f327-4691-9475-9ae10429096e" providerId="ADAL" clId="{6FA29EE3-3DC3-4C62-9BB0-B53C60723B67}" dt="2024-05-22T10:03:08.289" v="791" actId="26606"/>
          <ac:picMkLst>
            <pc:docMk/>
            <pc:sldMk cId="3658660165" sldId="264"/>
            <ac:picMk id="6" creationId="{7514DFF1-F9A4-7959-7F2B-9A9B6FA47C92}"/>
          </ac:picMkLst>
        </pc:picChg>
      </pc:sldChg>
      <pc:sldChg chg="addSp delSp modSp new mod setBg addAnim setClrOvrMap delDesignElem modNotesTx">
        <pc:chgData name="Peter, Aju" userId="8f6561a3-f327-4691-9475-9ae10429096e" providerId="ADAL" clId="{6FA29EE3-3DC3-4C62-9BB0-B53C60723B67}" dt="2024-05-22T12:12:42.992" v="1984" actId="20577"/>
        <pc:sldMkLst>
          <pc:docMk/>
          <pc:sldMk cId="789848468" sldId="265"/>
        </pc:sldMkLst>
        <pc:spChg chg="mod">
          <ac:chgData name="Peter, Aju" userId="8f6561a3-f327-4691-9475-9ae10429096e" providerId="ADAL" clId="{6FA29EE3-3DC3-4C62-9BB0-B53C60723B67}" dt="2024-05-22T09:58:18.208" v="769" actId="26606"/>
          <ac:spMkLst>
            <pc:docMk/>
            <pc:sldMk cId="789848468" sldId="265"/>
            <ac:spMk id="2" creationId="{61CE43A3-25CA-4702-EE2C-50A6F0FCB34E}"/>
          </ac:spMkLst>
        </pc:spChg>
        <pc:spChg chg="add del mod">
          <ac:chgData name="Peter, Aju" userId="8f6561a3-f327-4691-9475-9ae10429096e" providerId="ADAL" clId="{6FA29EE3-3DC3-4C62-9BB0-B53C60723B67}" dt="2024-05-22T09:57:21.674" v="750" actId="478"/>
          <ac:spMkLst>
            <pc:docMk/>
            <pc:sldMk cId="789848468" sldId="265"/>
            <ac:spMk id="3" creationId="{B4C581F2-CFBD-573B-C213-23F1A1A2BD70}"/>
          </ac:spMkLst>
        </pc:spChg>
        <pc:spChg chg="add del mod">
          <ac:chgData name="Peter, Aju" userId="8f6561a3-f327-4691-9475-9ae10429096e" providerId="ADAL" clId="{6FA29EE3-3DC3-4C62-9BB0-B53C60723B67}" dt="2024-05-22T09:57:08.504" v="744" actId="478"/>
          <ac:spMkLst>
            <pc:docMk/>
            <pc:sldMk cId="789848468" sldId="265"/>
            <ac:spMk id="5" creationId="{43A768B9-E14B-AD72-8866-2B92B1652DF1}"/>
          </ac:spMkLst>
        </pc:spChg>
        <pc:spChg chg="add del mod">
          <ac:chgData name="Peter, Aju" userId="8f6561a3-f327-4691-9475-9ae10429096e" providerId="ADAL" clId="{6FA29EE3-3DC3-4C62-9BB0-B53C60723B67}" dt="2024-05-22T09:57:24.668" v="751" actId="478"/>
          <ac:spMkLst>
            <pc:docMk/>
            <pc:sldMk cId="789848468" sldId="265"/>
            <ac:spMk id="7" creationId="{CD73C10A-2C56-E00E-3D2E-6DDB7A34206A}"/>
          </ac:spMkLst>
        </pc:spChg>
        <pc:spChg chg="add del">
          <ac:chgData name="Peter, Aju" userId="8f6561a3-f327-4691-9475-9ae10429096e" providerId="ADAL" clId="{6FA29EE3-3DC3-4C62-9BB0-B53C60723B67}" dt="2024-05-22T09:57:49.906" v="759" actId="26606"/>
          <ac:spMkLst>
            <pc:docMk/>
            <pc:sldMk cId="789848468" sldId="265"/>
            <ac:spMk id="8" creationId="{71B2258F-86CA-4D4D-8270-BC05FCDEBFB3}"/>
          </ac:spMkLst>
        </pc:spChg>
        <pc:spChg chg="add del">
          <ac:chgData name="Peter, Aju" userId="8f6561a3-f327-4691-9475-9ae10429096e" providerId="ADAL" clId="{6FA29EE3-3DC3-4C62-9BB0-B53C60723B67}" dt="2024-05-22T09:58:18.208" v="769" actId="26606"/>
          <ac:spMkLst>
            <pc:docMk/>
            <pc:sldMk cId="789848468" sldId="265"/>
            <ac:spMk id="10" creationId="{71B2258F-86CA-4D4D-8270-BC05FCDEBFB3}"/>
          </ac:spMkLst>
        </pc:spChg>
        <pc:spChg chg="add del">
          <ac:chgData name="Peter, Aju" userId="8f6561a3-f327-4691-9475-9ae10429096e" providerId="ADAL" clId="{6FA29EE3-3DC3-4C62-9BB0-B53C60723B67}" dt="2024-05-22T10:15:09.350" v="904"/>
          <ac:spMkLst>
            <pc:docMk/>
            <pc:sldMk cId="789848468" sldId="265"/>
            <ac:spMk id="16" creationId="{71B2258F-86CA-4D4D-8270-BC05FCDEBFB3}"/>
          </ac:spMkLst>
        </pc:spChg>
        <pc:picChg chg="add del">
          <ac:chgData name="Peter, Aju" userId="8f6561a3-f327-4691-9475-9ae10429096e" providerId="ADAL" clId="{6FA29EE3-3DC3-4C62-9BB0-B53C60723B67}" dt="2024-05-22T09:57:49.906" v="759" actId="26606"/>
          <ac:picMkLst>
            <pc:docMk/>
            <pc:sldMk cId="789848468" sldId="265"/>
            <ac:picMk id="4" creationId="{D318A457-606E-4CC7-1949-C89F6DD9E720}"/>
          </ac:picMkLst>
        </pc:picChg>
        <pc:picChg chg="add mod">
          <ac:chgData name="Peter, Aju" userId="8f6561a3-f327-4691-9475-9ae10429096e" providerId="ADAL" clId="{6FA29EE3-3DC3-4C62-9BB0-B53C60723B67}" dt="2024-05-22T09:58:18.204" v="768" actId="26606"/>
          <ac:picMkLst>
            <pc:docMk/>
            <pc:sldMk cId="789848468" sldId="265"/>
            <ac:picMk id="11" creationId="{32D3BDCC-FFEF-FE4F-A985-4FDD913C046E}"/>
          </ac:picMkLst>
        </pc:picChg>
      </pc:sldChg>
      <pc:sldChg chg="addSp delSp modSp new del mod setBg">
        <pc:chgData name="Peter, Aju" userId="8f6561a3-f327-4691-9475-9ae10429096e" providerId="ADAL" clId="{6FA29EE3-3DC3-4C62-9BB0-B53C60723B67}" dt="2024-05-22T09:55:48.461" v="728" actId="2696"/>
        <pc:sldMkLst>
          <pc:docMk/>
          <pc:sldMk cId="2906902762" sldId="266"/>
        </pc:sldMkLst>
        <pc:spChg chg="mod">
          <ac:chgData name="Peter, Aju" userId="8f6561a3-f327-4691-9475-9ae10429096e" providerId="ADAL" clId="{6FA29EE3-3DC3-4C62-9BB0-B53C60723B67}" dt="2024-05-22T09:53:35.479" v="711" actId="26606"/>
          <ac:spMkLst>
            <pc:docMk/>
            <pc:sldMk cId="2906902762" sldId="266"/>
            <ac:spMk id="2" creationId="{A12FE84D-036C-96E5-A32F-314352D02E9C}"/>
          </ac:spMkLst>
        </pc:spChg>
        <pc:spChg chg="mod">
          <ac:chgData name="Peter, Aju" userId="8f6561a3-f327-4691-9475-9ae10429096e" providerId="ADAL" clId="{6FA29EE3-3DC3-4C62-9BB0-B53C60723B67}" dt="2024-05-22T09:53:35.479" v="711" actId="26606"/>
          <ac:spMkLst>
            <pc:docMk/>
            <pc:sldMk cId="2906902762" sldId="266"/>
            <ac:spMk id="3" creationId="{EC95F378-2D59-45F1-FC80-D8E7BAB72E94}"/>
          </ac:spMkLst>
        </pc:spChg>
        <pc:spChg chg="add">
          <ac:chgData name="Peter, Aju" userId="8f6561a3-f327-4691-9475-9ae10429096e" providerId="ADAL" clId="{6FA29EE3-3DC3-4C62-9BB0-B53C60723B67}" dt="2024-05-22T09:53:35.479" v="711" actId="26606"/>
          <ac:spMkLst>
            <pc:docMk/>
            <pc:sldMk cId="2906902762" sldId="266"/>
            <ac:spMk id="8" creationId="{A7AE9375-4664-4DB2-922D-2782A6E439AC}"/>
          </ac:spMkLst>
        </pc:spChg>
        <pc:spChg chg="add del">
          <ac:chgData name="Peter, Aju" userId="8f6561a3-f327-4691-9475-9ae10429096e" providerId="ADAL" clId="{6FA29EE3-3DC3-4C62-9BB0-B53C60723B67}" dt="2024-05-22T09:53:31.047" v="708" actId="26606"/>
          <ac:spMkLst>
            <pc:docMk/>
            <pc:sldMk cId="2906902762" sldId="266"/>
            <ac:spMk id="9" creationId="{B210AC1D-4063-4C6E-9528-FA9C4C0C18E6}"/>
          </ac:spMkLst>
        </pc:spChg>
        <pc:spChg chg="add del">
          <ac:chgData name="Peter, Aju" userId="8f6561a3-f327-4691-9475-9ae10429096e" providerId="ADAL" clId="{6FA29EE3-3DC3-4C62-9BB0-B53C60723B67}" dt="2024-05-22T09:53:31.047" v="708" actId="26606"/>
          <ac:spMkLst>
            <pc:docMk/>
            <pc:sldMk cId="2906902762" sldId="266"/>
            <ac:spMk id="11" creationId="{02F8C595-E68C-4306-AED8-DC7826A0A506}"/>
          </ac:spMkLst>
        </pc:spChg>
        <pc:spChg chg="add">
          <ac:chgData name="Peter, Aju" userId="8f6561a3-f327-4691-9475-9ae10429096e" providerId="ADAL" clId="{6FA29EE3-3DC3-4C62-9BB0-B53C60723B67}" dt="2024-05-22T09:53:35.479" v="711" actId="26606"/>
          <ac:spMkLst>
            <pc:docMk/>
            <pc:sldMk cId="2906902762" sldId="266"/>
            <ac:spMk id="12" creationId="{9DD005C1-8C51-42D6-9BEE-B9B83849743D}"/>
          </ac:spMkLst>
        </pc:spChg>
        <pc:spChg chg="add del">
          <ac:chgData name="Peter, Aju" userId="8f6561a3-f327-4691-9475-9ae10429096e" providerId="ADAL" clId="{6FA29EE3-3DC3-4C62-9BB0-B53C60723B67}" dt="2024-05-22T09:53:35.470" v="710" actId="26606"/>
          <ac:spMkLst>
            <pc:docMk/>
            <pc:sldMk cId="2906902762" sldId="266"/>
            <ac:spMk id="13" creationId="{04812C46-200A-4DEB-A05E-3ED6C68C2387}"/>
          </ac:spMkLst>
        </pc:spChg>
        <pc:picChg chg="add del">
          <ac:chgData name="Peter, Aju" userId="8f6561a3-f327-4691-9475-9ae10429096e" providerId="ADAL" clId="{6FA29EE3-3DC3-4C62-9BB0-B53C60723B67}" dt="2024-05-22T09:53:31.047" v="708" actId="26606"/>
          <ac:picMkLst>
            <pc:docMk/>
            <pc:sldMk cId="2906902762" sldId="266"/>
            <ac:picMk id="5" creationId="{6EA9B3B8-CC07-63A0-F9F8-130FA5362331}"/>
          </ac:picMkLst>
        </pc:picChg>
        <pc:picChg chg="add del">
          <ac:chgData name="Peter, Aju" userId="8f6561a3-f327-4691-9475-9ae10429096e" providerId="ADAL" clId="{6FA29EE3-3DC3-4C62-9BB0-B53C60723B67}" dt="2024-05-22T09:53:35.470" v="710" actId="26606"/>
          <ac:picMkLst>
            <pc:docMk/>
            <pc:sldMk cId="2906902762" sldId="266"/>
            <ac:picMk id="14" creationId="{F7C52311-1F8F-8722-89A1-A68F5CE6A3BC}"/>
          </ac:picMkLst>
        </pc:picChg>
        <pc:cxnChg chg="add">
          <ac:chgData name="Peter, Aju" userId="8f6561a3-f327-4691-9475-9ae10429096e" providerId="ADAL" clId="{6FA29EE3-3DC3-4C62-9BB0-B53C60723B67}" dt="2024-05-22T09:53:35.479" v="711" actId="26606"/>
          <ac:cxnSpMkLst>
            <pc:docMk/>
            <pc:sldMk cId="2906902762" sldId="266"/>
            <ac:cxnSpMk id="10" creationId="{EE504C98-6397-41C1-A8D8-2D9C4ED307E0}"/>
          </ac:cxnSpMkLst>
        </pc:cxnChg>
      </pc:sldChg>
      <pc:sldChg chg="addSp modSp new mod modNotesTx">
        <pc:chgData name="Peter, Aju" userId="8f6561a3-f327-4691-9475-9ae10429096e" providerId="ADAL" clId="{6FA29EE3-3DC3-4C62-9BB0-B53C60723B67}" dt="2024-05-22T13:39:55.942" v="2397" actId="20577"/>
        <pc:sldMkLst>
          <pc:docMk/>
          <pc:sldMk cId="4052489095" sldId="267"/>
        </pc:sldMkLst>
        <pc:spChg chg="mod">
          <ac:chgData name="Peter, Aju" userId="8f6561a3-f327-4691-9475-9ae10429096e" providerId="ADAL" clId="{6FA29EE3-3DC3-4C62-9BB0-B53C60723B67}" dt="2024-05-22T10:28:05.854" v="1051" actId="1076"/>
          <ac:spMkLst>
            <pc:docMk/>
            <pc:sldMk cId="4052489095" sldId="267"/>
            <ac:spMk id="2" creationId="{1E271788-36C4-F554-0BD3-5B73D63947D0}"/>
          </ac:spMkLst>
        </pc:spChg>
        <pc:spChg chg="mod">
          <ac:chgData name="Peter, Aju" userId="8f6561a3-f327-4691-9475-9ae10429096e" providerId="ADAL" clId="{6FA29EE3-3DC3-4C62-9BB0-B53C60723B67}" dt="2024-05-22T13:39:55.942" v="2397" actId="20577"/>
          <ac:spMkLst>
            <pc:docMk/>
            <pc:sldMk cId="4052489095" sldId="267"/>
            <ac:spMk id="3" creationId="{6F481D9F-D4DA-5F94-62F6-092D5928E144}"/>
          </ac:spMkLst>
        </pc:spChg>
        <pc:picChg chg="add mod">
          <ac:chgData name="Peter, Aju" userId="8f6561a3-f327-4691-9475-9ae10429096e" providerId="ADAL" clId="{6FA29EE3-3DC3-4C62-9BB0-B53C60723B67}" dt="2024-05-22T10:26:59.087" v="1045" actId="14100"/>
          <ac:picMkLst>
            <pc:docMk/>
            <pc:sldMk cId="4052489095" sldId="267"/>
            <ac:picMk id="5" creationId="{0FB2DBC6-BECE-EDAE-C442-60EB61C92AD7}"/>
          </ac:picMkLst>
        </pc:picChg>
        <pc:picChg chg="add mod">
          <ac:chgData name="Peter, Aju" userId="8f6561a3-f327-4691-9475-9ae10429096e" providerId="ADAL" clId="{6FA29EE3-3DC3-4C62-9BB0-B53C60723B67}" dt="2024-05-22T10:28:01.016" v="1050" actId="1076"/>
          <ac:picMkLst>
            <pc:docMk/>
            <pc:sldMk cId="4052489095" sldId="267"/>
            <ac:picMk id="7" creationId="{4B98E031-18C6-D5B1-CE68-D7AA6B456773}"/>
          </ac:picMkLst>
        </pc:picChg>
        <pc:picChg chg="add mod">
          <ac:chgData name="Peter, Aju" userId="8f6561a3-f327-4691-9475-9ae10429096e" providerId="ADAL" clId="{6FA29EE3-3DC3-4C62-9BB0-B53C60723B67}" dt="2024-05-22T10:26:44.020" v="1041" actId="1076"/>
          <ac:picMkLst>
            <pc:docMk/>
            <pc:sldMk cId="4052489095" sldId="267"/>
            <ac:picMk id="13" creationId="{616D1FE1-194E-EC3B-EE6E-3C4AA2759DA1}"/>
          </ac:picMkLst>
        </pc:picChg>
      </pc:sldChg>
      <pc:sldMasterChg chg="new del mod addSldLayout delSldLayout">
        <pc:chgData name="Peter, Aju" userId="8f6561a3-f327-4691-9475-9ae10429096e" providerId="ADAL" clId="{6FA29EE3-3DC3-4C62-9BB0-B53C60723B67}" dt="2024-05-22T10:59:10.964" v="1629" actId="6938"/>
        <pc:sldMasterMkLst>
          <pc:docMk/>
          <pc:sldMasterMk cId="905551943" sldId="2147483660"/>
        </pc:sldMasterMkLst>
        <pc:sldLayoutChg chg="new del replId">
          <pc:chgData name="Peter, Aju" userId="8f6561a3-f327-4691-9475-9ae10429096e" providerId="ADAL" clId="{6FA29EE3-3DC3-4C62-9BB0-B53C60723B67}" dt="2024-05-22T10:59:10.964" v="1629" actId="6938"/>
          <pc:sldLayoutMkLst>
            <pc:docMk/>
            <pc:sldMasterMk cId="905551943" sldId="2147483660"/>
            <pc:sldLayoutMk cId="3086721941" sldId="2147483661"/>
          </pc:sldLayoutMkLst>
        </pc:sldLayoutChg>
        <pc:sldLayoutChg chg="new del replId">
          <pc:chgData name="Peter, Aju" userId="8f6561a3-f327-4691-9475-9ae10429096e" providerId="ADAL" clId="{6FA29EE3-3DC3-4C62-9BB0-B53C60723B67}" dt="2024-05-22T10:59:10.964" v="1629" actId="6938"/>
          <pc:sldLayoutMkLst>
            <pc:docMk/>
            <pc:sldMasterMk cId="905551943" sldId="2147483660"/>
            <pc:sldLayoutMk cId="1559567751" sldId="2147483662"/>
          </pc:sldLayoutMkLst>
        </pc:sldLayoutChg>
        <pc:sldLayoutChg chg="new del replId">
          <pc:chgData name="Peter, Aju" userId="8f6561a3-f327-4691-9475-9ae10429096e" providerId="ADAL" clId="{6FA29EE3-3DC3-4C62-9BB0-B53C60723B67}" dt="2024-05-22T10:59:10.964" v="1629" actId="6938"/>
          <pc:sldLayoutMkLst>
            <pc:docMk/>
            <pc:sldMasterMk cId="905551943" sldId="2147483660"/>
            <pc:sldLayoutMk cId="1787919241" sldId="2147483663"/>
          </pc:sldLayoutMkLst>
        </pc:sldLayoutChg>
        <pc:sldLayoutChg chg="new del replId">
          <pc:chgData name="Peter, Aju" userId="8f6561a3-f327-4691-9475-9ae10429096e" providerId="ADAL" clId="{6FA29EE3-3DC3-4C62-9BB0-B53C60723B67}" dt="2024-05-22T10:59:10.964" v="1629" actId="6938"/>
          <pc:sldLayoutMkLst>
            <pc:docMk/>
            <pc:sldMasterMk cId="905551943" sldId="2147483660"/>
            <pc:sldLayoutMk cId="3956399467" sldId="2147483664"/>
          </pc:sldLayoutMkLst>
        </pc:sldLayoutChg>
        <pc:sldLayoutChg chg="new del replId">
          <pc:chgData name="Peter, Aju" userId="8f6561a3-f327-4691-9475-9ae10429096e" providerId="ADAL" clId="{6FA29EE3-3DC3-4C62-9BB0-B53C60723B67}" dt="2024-05-22T10:59:10.964" v="1629" actId="6938"/>
          <pc:sldLayoutMkLst>
            <pc:docMk/>
            <pc:sldMasterMk cId="905551943" sldId="2147483660"/>
            <pc:sldLayoutMk cId="1898403254" sldId="2147483665"/>
          </pc:sldLayoutMkLst>
        </pc:sldLayoutChg>
        <pc:sldLayoutChg chg="new del replId">
          <pc:chgData name="Peter, Aju" userId="8f6561a3-f327-4691-9475-9ae10429096e" providerId="ADAL" clId="{6FA29EE3-3DC3-4C62-9BB0-B53C60723B67}" dt="2024-05-22T10:59:10.964" v="1629" actId="6938"/>
          <pc:sldLayoutMkLst>
            <pc:docMk/>
            <pc:sldMasterMk cId="905551943" sldId="2147483660"/>
            <pc:sldLayoutMk cId="430570949" sldId="2147483666"/>
          </pc:sldLayoutMkLst>
        </pc:sldLayoutChg>
        <pc:sldLayoutChg chg="new del replId">
          <pc:chgData name="Peter, Aju" userId="8f6561a3-f327-4691-9475-9ae10429096e" providerId="ADAL" clId="{6FA29EE3-3DC3-4C62-9BB0-B53C60723B67}" dt="2024-05-22T10:59:10.964" v="1629" actId="6938"/>
          <pc:sldLayoutMkLst>
            <pc:docMk/>
            <pc:sldMasterMk cId="905551943" sldId="2147483660"/>
            <pc:sldLayoutMk cId="3012637808" sldId="2147483667"/>
          </pc:sldLayoutMkLst>
        </pc:sldLayoutChg>
        <pc:sldLayoutChg chg="new del replId">
          <pc:chgData name="Peter, Aju" userId="8f6561a3-f327-4691-9475-9ae10429096e" providerId="ADAL" clId="{6FA29EE3-3DC3-4C62-9BB0-B53C60723B67}" dt="2024-05-22T10:59:10.964" v="1629" actId="6938"/>
          <pc:sldLayoutMkLst>
            <pc:docMk/>
            <pc:sldMasterMk cId="905551943" sldId="2147483660"/>
            <pc:sldLayoutMk cId="2869137638" sldId="2147483668"/>
          </pc:sldLayoutMkLst>
        </pc:sldLayoutChg>
        <pc:sldLayoutChg chg="new del replId">
          <pc:chgData name="Peter, Aju" userId="8f6561a3-f327-4691-9475-9ae10429096e" providerId="ADAL" clId="{6FA29EE3-3DC3-4C62-9BB0-B53C60723B67}" dt="2024-05-22T10:59:10.964" v="1629" actId="6938"/>
          <pc:sldLayoutMkLst>
            <pc:docMk/>
            <pc:sldMasterMk cId="905551943" sldId="2147483660"/>
            <pc:sldLayoutMk cId="1971859807" sldId="2147483669"/>
          </pc:sldLayoutMkLst>
        </pc:sldLayoutChg>
        <pc:sldLayoutChg chg="new del replId">
          <pc:chgData name="Peter, Aju" userId="8f6561a3-f327-4691-9475-9ae10429096e" providerId="ADAL" clId="{6FA29EE3-3DC3-4C62-9BB0-B53C60723B67}" dt="2024-05-22T10:59:10.964" v="1629" actId="6938"/>
          <pc:sldLayoutMkLst>
            <pc:docMk/>
            <pc:sldMasterMk cId="905551943" sldId="2147483660"/>
            <pc:sldLayoutMk cId="1574376858" sldId="2147483670"/>
          </pc:sldLayoutMkLst>
        </pc:sldLayoutChg>
        <pc:sldLayoutChg chg="new del replId">
          <pc:chgData name="Peter, Aju" userId="8f6561a3-f327-4691-9475-9ae10429096e" providerId="ADAL" clId="{6FA29EE3-3DC3-4C62-9BB0-B53C60723B67}" dt="2024-05-22T10:59:10.964" v="1629" actId="6938"/>
          <pc:sldLayoutMkLst>
            <pc:docMk/>
            <pc:sldMasterMk cId="905551943" sldId="2147483660"/>
            <pc:sldLayoutMk cId="797458576" sldId="2147483671"/>
          </pc:sldLayoutMkLst>
        </pc:sldLayoutChg>
      </pc:sldMaster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7DA99-30AB-405E-902C-EADFB71B3870}"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C3D31D7-8911-43EB-8A2B-FA9322353DE2}">
      <dgm:prSet/>
      <dgm:spPr/>
      <dgm:t>
        <a:bodyPr/>
        <a:lstStyle/>
        <a:p>
          <a:r>
            <a:rPr lang="en-US"/>
            <a:t>Surname: Customer's surname</a:t>
          </a:r>
        </a:p>
      </dgm:t>
    </dgm:pt>
    <dgm:pt modelId="{1A9B7ABD-B873-4A15-B8F9-E501E7B144B4}" type="parTrans" cxnId="{F4002AA0-3348-4D31-984E-B51B067EFAE1}">
      <dgm:prSet/>
      <dgm:spPr/>
      <dgm:t>
        <a:bodyPr/>
        <a:lstStyle/>
        <a:p>
          <a:endParaRPr lang="en-US"/>
        </a:p>
      </dgm:t>
    </dgm:pt>
    <dgm:pt modelId="{49E0601B-9708-4E0C-81A5-5E8A96C52367}" type="sibTrans" cxnId="{F4002AA0-3348-4D31-984E-B51B067EFAE1}">
      <dgm:prSet/>
      <dgm:spPr/>
      <dgm:t>
        <a:bodyPr/>
        <a:lstStyle/>
        <a:p>
          <a:endParaRPr lang="en-US"/>
        </a:p>
      </dgm:t>
    </dgm:pt>
    <dgm:pt modelId="{6BB61E60-21C2-4478-82B7-EDB546DDF778}">
      <dgm:prSet/>
      <dgm:spPr/>
      <dgm:t>
        <a:bodyPr/>
        <a:lstStyle/>
        <a:p>
          <a:r>
            <a:rPr lang="en-US"/>
            <a:t>CreditScore</a:t>
          </a:r>
        </a:p>
      </dgm:t>
    </dgm:pt>
    <dgm:pt modelId="{03C6AF3F-ECFF-4673-90BC-619B0FAA6495}" type="parTrans" cxnId="{696B3CC5-889C-453B-9389-9E22DE395539}">
      <dgm:prSet/>
      <dgm:spPr/>
      <dgm:t>
        <a:bodyPr/>
        <a:lstStyle/>
        <a:p>
          <a:endParaRPr lang="en-US"/>
        </a:p>
      </dgm:t>
    </dgm:pt>
    <dgm:pt modelId="{71D70C94-7284-44E9-9EC3-DD5CD1FBD896}" type="sibTrans" cxnId="{696B3CC5-889C-453B-9389-9E22DE395539}">
      <dgm:prSet/>
      <dgm:spPr/>
      <dgm:t>
        <a:bodyPr/>
        <a:lstStyle/>
        <a:p>
          <a:endParaRPr lang="en-US"/>
        </a:p>
      </dgm:t>
    </dgm:pt>
    <dgm:pt modelId="{127BFF72-942E-47DA-82D5-104D35823687}">
      <dgm:prSet/>
      <dgm:spPr/>
      <dgm:t>
        <a:bodyPr/>
        <a:lstStyle/>
        <a:p>
          <a:r>
            <a:rPr lang="en-US"/>
            <a:t>Geography: Country (Germany, France, Spain)</a:t>
          </a:r>
        </a:p>
      </dgm:t>
    </dgm:pt>
    <dgm:pt modelId="{3B85F4FC-BCC2-43A4-9441-A6BDC92528EB}" type="parTrans" cxnId="{8EE43D64-951B-44D1-8B99-A9359AECC485}">
      <dgm:prSet/>
      <dgm:spPr/>
      <dgm:t>
        <a:bodyPr/>
        <a:lstStyle/>
        <a:p>
          <a:endParaRPr lang="en-US"/>
        </a:p>
      </dgm:t>
    </dgm:pt>
    <dgm:pt modelId="{797DCC49-6619-4B13-9B06-1764D3FB8341}" type="sibTrans" cxnId="{8EE43D64-951B-44D1-8B99-A9359AECC485}">
      <dgm:prSet/>
      <dgm:spPr/>
      <dgm:t>
        <a:bodyPr/>
        <a:lstStyle/>
        <a:p>
          <a:endParaRPr lang="en-US"/>
        </a:p>
      </dgm:t>
    </dgm:pt>
    <dgm:pt modelId="{52B935F7-A5FF-443B-9887-FDC5DA1C384E}">
      <dgm:prSet/>
      <dgm:spPr/>
      <dgm:t>
        <a:bodyPr/>
        <a:lstStyle/>
        <a:p>
          <a:r>
            <a:rPr lang="en-US"/>
            <a:t>Gender: Female, Male</a:t>
          </a:r>
        </a:p>
      </dgm:t>
    </dgm:pt>
    <dgm:pt modelId="{B291A629-6F57-47A5-83BB-F21FB6314A30}" type="parTrans" cxnId="{5456F12B-D249-453B-A5A2-AB85E05AA8A8}">
      <dgm:prSet/>
      <dgm:spPr/>
      <dgm:t>
        <a:bodyPr/>
        <a:lstStyle/>
        <a:p>
          <a:endParaRPr lang="en-US"/>
        </a:p>
      </dgm:t>
    </dgm:pt>
    <dgm:pt modelId="{FAECA431-8968-4500-BBE4-3AB21C57562E}" type="sibTrans" cxnId="{5456F12B-D249-453B-A5A2-AB85E05AA8A8}">
      <dgm:prSet/>
      <dgm:spPr/>
      <dgm:t>
        <a:bodyPr/>
        <a:lstStyle/>
        <a:p>
          <a:endParaRPr lang="en-US"/>
        </a:p>
      </dgm:t>
    </dgm:pt>
    <dgm:pt modelId="{2444FCCC-0CD7-4335-9788-BF0F20EE888D}">
      <dgm:prSet/>
      <dgm:spPr/>
      <dgm:t>
        <a:bodyPr/>
        <a:lstStyle/>
        <a:p>
          <a:r>
            <a:rPr lang="en-US"/>
            <a:t>Age</a:t>
          </a:r>
        </a:p>
      </dgm:t>
    </dgm:pt>
    <dgm:pt modelId="{41CEF83F-87BF-4716-B5A5-389365EA7F2A}" type="parTrans" cxnId="{9EBBF424-6475-44FB-91DE-42777D86C9DB}">
      <dgm:prSet/>
      <dgm:spPr/>
      <dgm:t>
        <a:bodyPr/>
        <a:lstStyle/>
        <a:p>
          <a:endParaRPr lang="en-US"/>
        </a:p>
      </dgm:t>
    </dgm:pt>
    <dgm:pt modelId="{4002DEF3-3FC9-4933-84DA-9703CD06C125}" type="sibTrans" cxnId="{9EBBF424-6475-44FB-91DE-42777D86C9DB}">
      <dgm:prSet/>
      <dgm:spPr/>
      <dgm:t>
        <a:bodyPr/>
        <a:lstStyle/>
        <a:p>
          <a:endParaRPr lang="en-US"/>
        </a:p>
      </dgm:t>
    </dgm:pt>
    <dgm:pt modelId="{4BCE5707-9255-4D6C-89E9-09884A1CF05C}">
      <dgm:prSet/>
      <dgm:spPr/>
      <dgm:t>
        <a:bodyPr/>
        <a:lstStyle/>
        <a:p>
          <a:r>
            <a:rPr lang="en-US"/>
            <a:t>Tenure: Years as a customer</a:t>
          </a:r>
        </a:p>
      </dgm:t>
    </dgm:pt>
    <dgm:pt modelId="{7738FE56-55B4-4800-85B9-49EFE4E9A030}" type="parTrans" cxnId="{D86D7C45-D160-47AE-9AD1-05874C9F9D3A}">
      <dgm:prSet/>
      <dgm:spPr/>
      <dgm:t>
        <a:bodyPr/>
        <a:lstStyle/>
        <a:p>
          <a:endParaRPr lang="en-US"/>
        </a:p>
      </dgm:t>
    </dgm:pt>
    <dgm:pt modelId="{2DF340F0-78B1-4494-8C38-EE44C966BA3A}" type="sibTrans" cxnId="{D86D7C45-D160-47AE-9AD1-05874C9F9D3A}">
      <dgm:prSet/>
      <dgm:spPr/>
      <dgm:t>
        <a:bodyPr/>
        <a:lstStyle/>
        <a:p>
          <a:endParaRPr lang="en-US"/>
        </a:p>
      </dgm:t>
    </dgm:pt>
    <dgm:pt modelId="{BD82095A-F8A4-4BE2-AFFC-EEE9C6FCFC73}">
      <dgm:prSet/>
      <dgm:spPr/>
      <dgm:t>
        <a:bodyPr/>
        <a:lstStyle/>
        <a:p>
          <a:r>
            <a:rPr lang="en-US"/>
            <a:t>Balance: Account balance</a:t>
          </a:r>
        </a:p>
      </dgm:t>
    </dgm:pt>
    <dgm:pt modelId="{04900B4D-AC6D-4F82-A95F-E2DE189B08E0}" type="parTrans" cxnId="{A773DDCE-58B4-47C3-8898-20053BE05A3B}">
      <dgm:prSet/>
      <dgm:spPr/>
      <dgm:t>
        <a:bodyPr/>
        <a:lstStyle/>
        <a:p>
          <a:endParaRPr lang="en-US"/>
        </a:p>
      </dgm:t>
    </dgm:pt>
    <dgm:pt modelId="{819275C3-203F-44F5-BC9C-4121599171D7}" type="sibTrans" cxnId="{A773DDCE-58B4-47C3-8898-20053BE05A3B}">
      <dgm:prSet/>
      <dgm:spPr/>
      <dgm:t>
        <a:bodyPr/>
        <a:lstStyle/>
        <a:p>
          <a:endParaRPr lang="en-US"/>
        </a:p>
      </dgm:t>
    </dgm:pt>
    <dgm:pt modelId="{50C3BAAB-1767-438D-BF97-6E5461AF2A79}">
      <dgm:prSet/>
      <dgm:spPr/>
      <dgm:t>
        <a:bodyPr/>
        <a:lstStyle/>
        <a:p>
          <a:r>
            <a:rPr lang="en-US"/>
            <a:t>NumOfProducts: Number of bank products used</a:t>
          </a:r>
        </a:p>
      </dgm:t>
    </dgm:pt>
    <dgm:pt modelId="{43F83CD1-00BE-45CF-A225-6E2877EE82B0}" type="parTrans" cxnId="{E35E60BB-A512-47E9-AA4B-5208D70D0E10}">
      <dgm:prSet/>
      <dgm:spPr/>
      <dgm:t>
        <a:bodyPr/>
        <a:lstStyle/>
        <a:p>
          <a:endParaRPr lang="en-US"/>
        </a:p>
      </dgm:t>
    </dgm:pt>
    <dgm:pt modelId="{F82267D4-5854-438C-8CAC-6539F86B86A8}" type="sibTrans" cxnId="{E35E60BB-A512-47E9-AA4B-5208D70D0E10}">
      <dgm:prSet/>
      <dgm:spPr/>
      <dgm:t>
        <a:bodyPr/>
        <a:lstStyle/>
        <a:p>
          <a:endParaRPr lang="en-US"/>
        </a:p>
      </dgm:t>
    </dgm:pt>
    <dgm:pt modelId="{751DD7B5-ED98-4761-88D0-424374D1446D}">
      <dgm:prSet/>
      <dgm:spPr/>
      <dgm:t>
        <a:bodyPr/>
        <a:lstStyle/>
        <a:p>
          <a:r>
            <a:rPr lang="en-US"/>
            <a:t>HasCrCard: Credit card status (0 = No, 1 = Yes)</a:t>
          </a:r>
        </a:p>
      </dgm:t>
    </dgm:pt>
    <dgm:pt modelId="{F567D2CD-7083-4019-B59E-0BE0721AF182}" type="parTrans" cxnId="{236029E0-D86B-4223-9642-A0884DC54B39}">
      <dgm:prSet/>
      <dgm:spPr/>
      <dgm:t>
        <a:bodyPr/>
        <a:lstStyle/>
        <a:p>
          <a:endParaRPr lang="en-US"/>
        </a:p>
      </dgm:t>
    </dgm:pt>
    <dgm:pt modelId="{A7E4A033-47D7-4B5A-98B7-7C7506FE14F9}" type="sibTrans" cxnId="{236029E0-D86B-4223-9642-A0884DC54B39}">
      <dgm:prSet/>
      <dgm:spPr/>
      <dgm:t>
        <a:bodyPr/>
        <a:lstStyle/>
        <a:p>
          <a:endParaRPr lang="en-US"/>
        </a:p>
      </dgm:t>
    </dgm:pt>
    <dgm:pt modelId="{9543630E-A5C9-4368-99E6-5CE52CDC0268}">
      <dgm:prSet/>
      <dgm:spPr/>
      <dgm:t>
        <a:bodyPr/>
        <a:lstStyle/>
        <a:p>
          <a:r>
            <a:rPr lang="en-US"/>
            <a:t>IsActiveMember: Active membership status (0 = No, 1 = Yes)</a:t>
          </a:r>
        </a:p>
      </dgm:t>
    </dgm:pt>
    <dgm:pt modelId="{82CA0836-2B1B-4BB6-B92E-882565429DEC}" type="parTrans" cxnId="{B2B953EE-B681-420F-BD5A-E51E971BD62F}">
      <dgm:prSet/>
      <dgm:spPr/>
      <dgm:t>
        <a:bodyPr/>
        <a:lstStyle/>
        <a:p>
          <a:endParaRPr lang="en-US"/>
        </a:p>
      </dgm:t>
    </dgm:pt>
    <dgm:pt modelId="{F0E32561-F381-49CE-9DB7-D9A423996360}" type="sibTrans" cxnId="{B2B953EE-B681-420F-BD5A-E51E971BD62F}">
      <dgm:prSet/>
      <dgm:spPr/>
      <dgm:t>
        <a:bodyPr/>
        <a:lstStyle/>
        <a:p>
          <a:endParaRPr lang="en-US"/>
        </a:p>
      </dgm:t>
    </dgm:pt>
    <dgm:pt modelId="{70459DA2-E3BF-489E-A0C2-FD897968B72E}">
      <dgm:prSet/>
      <dgm:spPr/>
      <dgm:t>
        <a:bodyPr/>
        <a:lstStyle/>
        <a:p>
          <a:r>
            <a:rPr lang="en-US"/>
            <a:t>EstimatedSalary: Estimated salary</a:t>
          </a:r>
        </a:p>
      </dgm:t>
    </dgm:pt>
    <dgm:pt modelId="{C0C26B37-962A-4F77-ADAB-5C31838A299B}" type="parTrans" cxnId="{9D4A3DFA-2AE5-46A1-A33C-3153767311BD}">
      <dgm:prSet/>
      <dgm:spPr/>
      <dgm:t>
        <a:bodyPr/>
        <a:lstStyle/>
        <a:p>
          <a:endParaRPr lang="en-US"/>
        </a:p>
      </dgm:t>
    </dgm:pt>
    <dgm:pt modelId="{4BD376D6-7819-4DCB-B18E-13D89CDB7C7F}" type="sibTrans" cxnId="{9D4A3DFA-2AE5-46A1-A33C-3153767311BD}">
      <dgm:prSet/>
      <dgm:spPr/>
      <dgm:t>
        <a:bodyPr/>
        <a:lstStyle/>
        <a:p>
          <a:endParaRPr lang="en-US"/>
        </a:p>
      </dgm:t>
    </dgm:pt>
    <dgm:pt modelId="{58B45068-E4C3-4C17-84DA-C61692202364}">
      <dgm:prSet/>
      <dgm:spPr/>
      <dgm:t>
        <a:bodyPr/>
        <a:lstStyle/>
        <a:p>
          <a:r>
            <a:rPr lang="en-NZ"/>
            <a:t>Exited: Churn status (0 = No, 1 = Yes)</a:t>
          </a:r>
          <a:endParaRPr lang="en-US"/>
        </a:p>
      </dgm:t>
    </dgm:pt>
    <dgm:pt modelId="{42E7A321-9022-45C1-B41D-4C6DD48971C9}" type="parTrans" cxnId="{3EB4E71D-DC9C-4C6B-83F9-2325A496B705}">
      <dgm:prSet/>
      <dgm:spPr/>
      <dgm:t>
        <a:bodyPr/>
        <a:lstStyle/>
        <a:p>
          <a:endParaRPr lang="en-US"/>
        </a:p>
      </dgm:t>
    </dgm:pt>
    <dgm:pt modelId="{4E4BAB3B-9331-4BC1-B8D4-BF9E3DF90CEB}" type="sibTrans" cxnId="{3EB4E71D-DC9C-4C6B-83F9-2325A496B705}">
      <dgm:prSet/>
      <dgm:spPr/>
      <dgm:t>
        <a:bodyPr/>
        <a:lstStyle/>
        <a:p>
          <a:endParaRPr lang="en-US"/>
        </a:p>
      </dgm:t>
    </dgm:pt>
    <dgm:pt modelId="{733D77F9-9901-48FF-B880-97C44C0A8F70}" type="pres">
      <dgm:prSet presAssocID="{A547DA99-30AB-405E-902C-EADFB71B3870}" presName="diagram" presStyleCnt="0">
        <dgm:presLayoutVars>
          <dgm:dir/>
          <dgm:resizeHandles val="exact"/>
        </dgm:presLayoutVars>
      </dgm:prSet>
      <dgm:spPr/>
    </dgm:pt>
    <dgm:pt modelId="{2CDA3963-4828-442A-9FF6-3E34FC66CC53}" type="pres">
      <dgm:prSet presAssocID="{DC3D31D7-8911-43EB-8A2B-FA9322353DE2}" presName="node" presStyleLbl="node1" presStyleIdx="0" presStyleCnt="12">
        <dgm:presLayoutVars>
          <dgm:bulletEnabled val="1"/>
        </dgm:presLayoutVars>
      </dgm:prSet>
      <dgm:spPr/>
    </dgm:pt>
    <dgm:pt modelId="{A59C6C79-1A5E-46B3-9E64-CF18FE971766}" type="pres">
      <dgm:prSet presAssocID="{49E0601B-9708-4E0C-81A5-5E8A96C52367}" presName="sibTrans" presStyleCnt="0"/>
      <dgm:spPr/>
    </dgm:pt>
    <dgm:pt modelId="{AE006FB2-CA17-4A28-BC7E-1263FEABC6D0}" type="pres">
      <dgm:prSet presAssocID="{6BB61E60-21C2-4478-82B7-EDB546DDF778}" presName="node" presStyleLbl="node1" presStyleIdx="1" presStyleCnt="12">
        <dgm:presLayoutVars>
          <dgm:bulletEnabled val="1"/>
        </dgm:presLayoutVars>
      </dgm:prSet>
      <dgm:spPr/>
    </dgm:pt>
    <dgm:pt modelId="{8D1C5C38-0202-4D71-AB97-6CE4EB6B9548}" type="pres">
      <dgm:prSet presAssocID="{71D70C94-7284-44E9-9EC3-DD5CD1FBD896}" presName="sibTrans" presStyleCnt="0"/>
      <dgm:spPr/>
    </dgm:pt>
    <dgm:pt modelId="{EDCC89C1-A811-4A76-9E55-1761826A00DB}" type="pres">
      <dgm:prSet presAssocID="{127BFF72-942E-47DA-82D5-104D35823687}" presName="node" presStyleLbl="node1" presStyleIdx="2" presStyleCnt="12">
        <dgm:presLayoutVars>
          <dgm:bulletEnabled val="1"/>
        </dgm:presLayoutVars>
      </dgm:prSet>
      <dgm:spPr/>
    </dgm:pt>
    <dgm:pt modelId="{4D800DD4-FDC7-451F-B0C9-02C528FD7787}" type="pres">
      <dgm:prSet presAssocID="{797DCC49-6619-4B13-9B06-1764D3FB8341}" presName="sibTrans" presStyleCnt="0"/>
      <dgm:spPr/>
    </dgm:pt>
    <dgm:pt modelId="{A7D72679-2CE9-4302-8FD3-3A8D78B0C3DA}" type="pres">
      <dgm:prSet presAssocID="{52B935F7-A5FF-443B-9887-FDC5DA1C384E}" presName="node" presStyleLbl="node1" presStyleIdx="3" presStyleCnt="12">
        <dgm:presLayoutVars>
          <dgm:bulletEnabled val="1"/>
        </dgm:presLayoutVars>
      </dgm:prSet>
      <dgm:spPr/>
    </dgm:pt>
    <dgm:pt modelId="{D2BECA83-B0C1-4B2F-B4E8-30C27D801CCF}" type="pres">
      <dgm:prSet presAssocID="{FAECA431-8968-4500-BBE4-3AB21C57562E}" presName="sibTrans" presStyleCnt="0"/>
      <dgm:spPr/>
    </dgm:pt>
    <dgm:pt modelId="{061DD5EC-ABFA-45C5-86B6-0EF5326E3F85}" type="pres">
      <dgm:prSet presAssocID="{2444FCCC-0CD7-4335-9788-BF0F20EE888D}" presName="node" presStyleLbl="node1" presStyleIdx="4" presStyleCnt="12">
        <dgm:presLayoutVars>
          <dgm:bulletEnabled val="1"/>
        </dgm:presLayoutVars>
      </dgm:prSet>
      <dgm:spPr/>
    </dgm:pt>
    <dgm:pt modelId="{C0CDF82C-4075-4677-AE80-B72529462BB0}" type="pres">
      <dgm:prSet presAssocID="{4002DEF3-3FC9-4933-84DA-9703CD06C125}" presName="sibTrans" presStyleCnt="0"/>
      <dgm:spPr/>
    </dgm:pt>
    <dgm:pt modelId="{9392FEEB-FB7F-42A6-AD45-0649EDE32E85}" type="pres">
      <dgm:prSet presAssocID="{4BCE5707-9255-4D6C-89E9-09884A1CF05C}" presName="node" presStyleLbl="node1" presStyleIdx="5" presStyleCnt="12">
        <dgm:presLayoutVars>
          <dgm:bulletEnabled val="1"/>
        </dgm:presLayoutVars>
      </dgm:prSet>
      <dgm:spPr/>
    </dgm:pt>
    <dgm:pt modelId="{DF6E24E2-1E07-4D55-8A8B-F6C141C2F6A4}" type="pres">
      <dgm:prSet presAssocID="{2DF340F0-78B1-4494-8C38-EE44C966BA3A}" presName="sibTrans" presStyleCnt="0"/>
      <dgm:spPr/>
    </dgm:pt>
    <dgm:pt modelId="{518556D2-0C1C-41E3-AA3A-F2ECE298442D}" type="pres">
      <dgm:prSet presAssocID="{BD82095A-F8A4-4BE2-AFFC-EEE9C6FCFC73}" presName="node" presStyleLbl="node1" presStyleIdx="6" presStyleCnt="12">
        <dgm:presLayoutVars>
          <dgm:bulletEnabled val="1"/>
        </dgm:presLayoutVars>
      </dgm:prSet>
      <dgm:spPr/>
    </dgm:pt>
    <dgm:pt modelId="{BB45971B-1691-4F84-9CD0-2E784F3D1852}" type="pres">
      <dgm:prSet presAssocID="{819275C3-203F-44F5-BC9C-4121599171D7}" presName="sibTrans" presStyleCnt="0"/>
      <dgm:spPr/>
    </dgm:pt>
    <dgm:pt modelId="{646C659A-B642-49B7-9C8B-C91AF5719F09}" type="pres">
      <dgm:prSet presAssocID="{50C3BAAB-1767-438D-BF97-6E5461AF2A79}" presName="node" presStyleLbl="node1" presStyleIdx="7" presStyleCnt="12">
        <dgm:presLayoutVars>
          <dgm:bulletEnabled val="1"/>
        </dgm:presLayoutVars>
      </dgm:prSet>
      <dgm:spPr/>
    </dgm:pt>
    <dgm:pt modelId="{0627C0FE-2049-472B-8BE4-5C0DE802CF12}" type="pres">
      <dgm:prSet presAssocID="{F82267D4-5854-438C-8CAC-6539F86B86A8}" presName="sibTrans" presStyleCnt="0"/>
      <dgm:spPr/>
    </dgm:pt>
    <dgm:pt modelId="{E6D42412-5292-4CC8-B853-3E0BD3FFF8B0}" type="pres">
      <dgm:prSet presAssocID="{751DD7B5-ED98-4761-88D0-424374D1446D}" presName="node" presStyleLbl="node1" presStyleIdx="8" presStyleCnt="12">
        <dgm:presLayoutVars>
          <dgm:bulletEnabled val="1"/>
        </dgm:presLayoutVars>
      </dgm:prSet>
      <dgm:spPr/>
    </dgm:pt>
    <dgm:pt modelId="{E59EC5F2-BCCD-4C84-A5B1-CFF3E765FA07}" type="pres">
      <dgm:prSet presAssocID="{A7E4A033-47D7-4B5A-98B7-7C7506FE14F9}" presName="sibTrans" presStyleCnt="0"/>
      <dgm:spPr/>
    </dgm:pt>
    <dgm:pt modelId="{0B805571-5EF2-471F-B389-78C4AEFF79EF}" type="pres">
      <dgm:prSet presAssocID="{9543630E-A5C9-4368-99E6-5CE52CDC0268}" presName="node" presStyleLbl="node1" presStyleIdx="9" presStyleCnt="12">
        <dgm:presLayoutVars>
          <dgm:bulletEnabled val="1"/>
        </dgm:presLayoutVars>
      </dgm:prSet>
      <dgm:spPr/>
    </dgm:pt>
    <dgm:pt modelId="{8900BFB9-DDB6-4B8B-80C0-80203BF86C12}" type="pres">
      <dgm:prSet presAssocID="{F0E32561-F381-49CE-9DB7-D9A423996360}" presName="sibTrans" presStyleCnt="0"/>
      <dgm:spPr/>
    </dgm:pt>
    <dgm:pt modelId="{07E767C7-EC8F-4B02-83C4-E5F00B3F05C4}" type="pres">
      <dgm:prSet presAssocID="{70459DA2-E3BF-489E-A0C2-FD897968B72E}" presName="node" presStyleLbl="node1" presStyleIdx="10" presStyleCnt="12">
        <dgm:presLayoutVars>
          <dgm:bulletEnabled val="1"/>
        </dgm:presLayoutVars>
      </dgm:prSet>
      <dgm:spPr/>
    </dgm:pt>
    <dgm:pt modelId="{8A82EBF8-B11F-41E4-B6D0-10C66B6B59D0}" type="pres">
      <dgm:prSet presAssocID="{4BD376D6-7819-4DCB-B18E-13D89CDB7C7F}" presName="sibTrans" presStyleCnt="0"/>
      <dgm:spPr/>
    </dgm:pt>
    <dgm:pt modelId="{1D981BD6-5273-4984-B824-E9CD3280840F}" type="pres">
      <dgm:prSet presAssocID="{58B45068-E4C3-4C17-84DA-C61692202364}" presName="node" presStyleLbl="node1" presStyleIdx="11" presStyleCnt="12">
        <dgm:presLayoutVars>
          <dgm:bulletEnabled val="1"/>
        </dgm:presLayoutVars>
      </dgm:prSet>
      <dgm:spPr/>
    </dgm:pt>
  </dgm:ptLst>
  <dgm:cxnLst>
    <dgm:cxn modelId="{5226D806-9C70-4A18-AF66-A273DEA6860B}" type="presOf" srcId="{127BFF72-942E-47DA-82D5-104D35823687}" destId="{EDCC89C1-A811-4A76-9E55-1761826A00DB}" srcOrd="0" destOrd="0" presId="urn:microsoft.com/office/officeart/2005/8/layout/default"/>
    <dgm:cxn modelId="{9C80FA13-D9B5-4BA6-A399-32A7F4EB272E}" type="presOf" srcId="{2444FCCC-0CD7-4335-9788-BF0F20EE888D}" destId="{061DD5EC-ABFA-45C5-86B6-0EF5326E3F85}" srcOrd="0" destOrd="0" presId="urn:microsoft.com/office/officeart/2005/8/layout/default"/>
    <dgm:cxn modelId="{33B7E817-7AD6-4D8C-95DF-38C09CCD8007}" type="presOf" srcId="{4BCE5707-9255-4D6C-89E9-09884A1CF05C}" destId="{9392FEEB-FB7F-42A6-AD45-0649EDE32E85}" srcOrd="0" destOrd="0" presId="urn:microsoft.com/office/officeart/2005/8/layout/default"/>
    <dgm:cxn modelId="{36375B19-2B06-4474-9D9E-555C13CF5E20}" type="presOf" srcId="{9543630E-A5C9-4368-99E6-5CE52CDC0268}" destId="{0B805571-5EF2-471F-B389-78C4AEFF79EF}" srcOrd="0" destOrd="0" presId="urn:microsoft.com/office/officeart/2005/8/layout/default"/>
    <dgm:cxn modelId="{3EB4E71D-DC9C-4C6B-83F9-2325A496B705}" srcId="{A547DA99-30AB-405E-902C-EADFB71B3870}" destId="{58B45068-E4C3-4C17-84DA-C61692202364}" srcOrd="11" destOrd="0" parTransId="{42E7A321-9022-45C1-B41D-4C6DD48971C9}" sibTransId="{4E4BAB3B-9331-4BC1-B8D4-BF9E3DF90CEB}"/>
    <dgm:cxn modelId="{9EBBF424-6475-44FB-91DE-42777D86C9DB}" srcId="{A547DA99-30AB-405E-902C-EADFB71B3870}" destId="{2444FCCC-0CD7-4335-9788-BF0F20EE888D}" srcOrd="4" destOrd="0" parTransId="{41CEF83F-87BF-4716-B5A5-389365EA7F2A}" sibTransId="{4002DEF3-3FC9-4933-84DA-9703CD06C125}"/>
    <dgm:cxn modelId="{5456F12B-D249-453B-A5A2-AB85E05AA8A8}" srcId="{A547DA99-30AB-405E-902C-EADFB71B3870}" destId="{52B935F7-A5FF-443B-9887-FDC5DA1C384E}" srcOrd="3" destOrd="0" parTransId="{B291A629-6F57-47A5-83BB-F21FB6314A30}" sibTransId="{FAECA431-8968-4500-BBE4-3AB21C57562E}"/>
    <dgm:cxn modelId="{3DCA1337-F278-4561-9126-6D32D6795292}" type="presOf" srcId="{70459DA2-E3BF-489E-A0C2-FD897968B72E}" destId="{07E767C7-EC8F-4B02-83C4-E5F00B3F05C4}" srcOrd="0" destOrd="0" presId="urn:microsoft.com/office/officeart/2005/8/layout/default"/>
    <dgm:cxn modelId="{8EE43D64-951B-44D1-8B99-A9359AECC485}" srcId="{A547DA99-30AB-405E-902C-EADFB71B3870}" destId="{127BFF72-942E-47DA-82D5-104D35823687}" srcOrd="2" destOrd="0" parTransId="{3B85F4FC-BCC2-43A4-9441-A6BDC92528EB}" sibTransId="{797DCC49-6619-4B13-9B06-1764D3FB8341}"/>
    <dgm:cxn modelId="{D86D7C45-D160-47AE-9AD1-05874C9F9D3A}" srcId="{A547DA99-30AB-405E-902C-EADFB71B3870}" destId="{4BCE5707-9255-4D6C-89E9-09884A1CF05C}" srcOrd="5" destOrd="0" parTransId="{7738FE56-55B4-4800-85B9-49EFE4E9A030}" sibTransId="{2DF340F0-78B1-4494-8C38-EE44C966BA3A}"/>
    <dgm:cxn modelId="{3B4BE44C-7861-450F-9BB2-8BB0A14C4F9F}" type="presOf" srcId="{52B935F7-A5FF-443B-9887-FDC5DA1C384E}" destId="{A7D72679-2CE9-4302-8FD3-3A8D78B0C3DA}" srcOrd="0" destOrd="0" presId="urn:microsoft.com/office/officeart/2005/8/layout/default"/>
    <dgm:cxn modelId="{7833E87E-BBBC-42F4-84E3-C99D4250F31E}" type="presOf" srcId="{6BB61E60-21C2-4478-82B7-EDB546DDF778}" destId="{AE006FB2-CA17-4A28-BC7E-1263FEABC6D0}" srcOrd="0" destOrd="0" presId="urn:microsoft.com/office/officeart/2005/8/layout/default"/>
    <dgm:cxn modelId="{66295780-5BB3-4831-9557-8A6C11CF4A5E}" type="presOf" srcId="{A547DA99-30AB-405E-902C-EADFB71B3870}" destId="{733D77F9-9901-48FF-B880-97C44C0A8F70}" srcOrd="0" destOrd="0" presId="urn:microsoft.com/office/officeart/2005/8/layout/default"/>
    <dgm:cxn modelId="{F4002AA0-3348-4D31-984E-B51B067EFAE1}" srcId="{A547DA99-30AB-405E-902C-EADFB71B3870}" destId="{DC3D31D7-8911-43EB-8A2B-FA9322353DE2}" srcOrd="0" destOrd="0" parTransId="{1A9B7ABD-B873-4A15-B8F9-E501E7B144B4}" sibTransId="{49E0601B-9708-4E0C-81A5-5E8A96C52367}"/>
    <dgm:cxn modelId="{1513D5A7-E62E-446A-B9E5-31725A18C45A}" type="presOf" srcId="{58B45068-E4C3-4C17-84DA-C61692202364}" destId="{1D981BD6-5273-4984-B824-E9CD3280840F}" srcOrd="0" destOrd="0" presId="urn:microsoft.com/office/officeart/2005/8/layout/default"/>
    <dgm:cxn modelId="{E35E60BB-A512-47E9-AA4B-5208D70D0E10}" srcId="{A547DA99-30AB-405E-902C-EADFB71B3870}" destId="{50C3BAAB-1767-438D-BF97-6E5461AF2A79}" srcOrd="7" destOrd="0" parTransId="{43F83CD1-00BE-45CF-A225-6E2877EE82B0}" sibTransId="{F82267D4-5854-438C-8CAC-6539F86B86A8}"/>
    <dgm:cxn modelId="{F63B41C0-1CFB-458B-94A7-078E3C354B24}" type="presOf" srcId="{BD82095A-F8A4-4BE2-AFFC-EEE9C6FCFC73}" destId="{518556D2-0C1C-41E3-AA3A-F2ECE298442D}" srcOrd="0" destOrd="0" presId="urn:microsoft.com/office/officeart/2005/8/layout/default"/>
    <dgm:cxn modelId="{696B3CC5-889C-453B-9389-9E22DE395539}" srcId="{A547DA99-30AB-405E-902C-EADFB71B3870}" destId="{6BB61E60-21C2-4478-82B7-EDB546DDF778}" srcOrd="1" destOrd="0" parTransId="{03C6AF3F-ECFF-4673-90BC-619B0FAA6495}" sibTransId="{71D70C94-7284-44E9-9EC3-DD5CD1FBD896}"/>
    <dgm:cxn modelId="{9C0673C5-840E-472A-88F5-508C7B4D875B}" type="presOf" srcId="{751DD7B5-ED98-4761-88D0-424374D1446D}" destId="{E6D42412-5292-4CC8-B853-3E0BD3FFF8B0}" srcOrd="0" destOrd="0" presId="urn:microsoft.com/office/officeart/2005/8/layout/default"/>
    <dgm:cxn modelId="{A773DDCE-58B4-47C3-8898-20053BE05A3B}" srcId="{A547DA99-30AB-405E-902C-EADFB71B3870}" destId="{BD82095A-F8A4-4BE2-AFFC-EEE9C6FCFC73}" srcOrd="6" destOrd="0" parTransId="{04900B4D-AC6D-4F82-A95F-E2DE189B08E0}" sibTransId="{819275C3-203F-44F5-BC9C-4121599171D7}"/>
    <dgm:cxn modelId="{A5C0EBD5-53D6-4874-A55A-F153BCDCE0BA}" type="presOf" srcId="{DC3D31D7-8911-43EB-8A2B-FA9322353DE2}" destId="{2CDA3963-4828-442A-9FF6-3E34FC66CC53}" srcOrd="0" destOrd="0" presId="urn:microsoft.com/office/officeart/2005/8/layout/default"/>
    <dgm:cxn modelId="{236029E0-D86B-4223-9642-A0884DC54B39}" srcId="{A547DA99-30AB-405E-902C-EADFB71B3870}" destId="{751DD7B5-ED98-4761-88D0-424374D1446D}" srcOrd="8" destOrd="0" parTransId="{F567D2CD-7083-4019-B59E-0BE0721AF182}" sibTransId="{A7E4A033-47D7-4B5A-98B7-7C7506FE14F9}"/>
    <dgm:cxn modelId="{FAE3B2E9-FE1A-424F-89F7-7AAFC2118BF8}" type="presOf" srcId="{50C3BAAB-1767-438D-BF97-6E5461AF2A79}" destId="{646C659A-B642-49B7-9C8B-C91AF5719F09}" srcOrd="0" destOrd="0" presId="urn:microsoft.com/office/officeart/2005/8/layout/default"/>
    <dgm:cxn modelId="{B2B953EE-B681-420F-BD5A-E51E971BD62F}" srcId="{A547DA99-30AB-405E-902C-EADFB71B3870}" destId="{9543630E-A5C9-4368-99E6-5CE52CDC0268}" srcOrd="9" destOrd="0" parTransId="{82CA0836-2B1B-4BB6-B92E-882565429DEC}" sibTransId="{F0E32561-F381-49CE-9DB7-D9A423996360}"/>
    <dgm:cxn modelId="{9D4A3DFA-2AE5-46A1-A33C-3153767311BD}" srcId="{A547DA99-30AB-405E-902C-EADFB71B3870}" destId="{70459DA2-E3BF-489E-A0C2-FD897968B72E}" srcOrd="10" destOrd="0" parTransId="{C0C26B37-962A-4F77-ADAB-5C31838A299B}" sibTransId="{4BD376D6-7819-4DCB-B18E-13D89CDB7C7F}"/>
    <dgm:cxn modelId="{2D1DEEA2-C840-4F41-8016-C292E2E4B59F}" type="presParOf" srcId="{733D77F9-9901-48FF-B880-97C44C0A8F70}" destId="{2CDA3963-4828-442A-9FF6-3E34FC66CC53}" srcOrd="0" destOrd="0" presId="urn:microsoft.com/office/officeart/2005/8/layout/default"/>
    <dgm:cxn modelId="{68AF2A3E-B567-4333-955A-7439FF4AE621}" type="presParOf" srcId="{733D77F9-9901-48FF-B880-97C44C0A8F70}" destId="{A59C6C79-1A5E-46B3-9E64-CF18FE971766}" srcOrd="1" destOrd="0" presId="urn:microsoft.com/office/officeart/2005/8/layout/default"/>
    <dgm:cxn modelId="{9AE26A31-E32D-4776-B1A3-FE71723EC22C}" type="presParOf" srcId="{733D77F9-9901-48FF-B880-97C44C0A8F70}" destId="{AE006FB2-CA17-4A28-BC7E-1263FEABC6D0}" srcOrd="2" destOrd="0" presId="urn:microsoft.com/office/officeart/2005/8/layout/default"/>
    <dgm:cxn modelId="{5C5CB9CA-C6F2-4D3A-A29C-EE8FC5A80996}" type="presParOf" srcId="{733D77F9-9901-48FF-B880-97C44C0A8F70}" destId="{8D1C5C38-0202-4D71-AB97-6CE4EB6B9548}" srcOrd="3" destOrd="0" presId="urn:microsoft.com/office/officeart/2005/8/layout/default"/>
    <dgm:cxn modelId="{64DFB00F-8EA1-46BF-A562-41B8C4769B7F}" type="presParOf" srcId="{733D77F9-9901-48FF-B880-97C44C0A8F70}" destId="{EDCC89C1-A811-4A76-9E55-1761826A00DB}" srcOrd="4" destOrd="0" presId="urn:microsoft.com/office/officeart/2005/8/layout/default"/>
    <dgm:cxn modelId="{8BD35C62-D5E8-4CDD-8A88-E190628F8846}" type="presParOf" srcId="{733D77F9-9901-48FF-B880-97C44C0A8F70}" destId="{4D800DD4-FDC7-451F-B0C9-02C528FD7787}" srcOrd="5" destOrd="0" presId="urn:microsoft.com/office/officeart/2005/8/layout/default"/>
    <dgm:cxn modelId="{197F553A-F2BF-443A-B1F2-EA5FC70A0054}" type="presParOf" srcId="{733D77F9-9901-48FF-B880-97C44C0A8F70}" destId="{A7D72679-2CE9-4302-8FD3-3A8D78B0C3DA}" srcOrd="6" destOrd="0" presId="urn:microsoft.com/office/officeart/2005/8/layout/default"/>
    <dgm:cxn modelId="{A3982FB7-CB2E-43D9-9D87-BC79E5956604}" type="presParOf" srcId="{733D77F9-9901-48FF-B880-97C44C0A8F70}" destId="{D2BECA83-B0C1-4B2F-B4E8-30C27D801CCF}" srcOrd="7" destOrd="0" presId="urn:microsoft.com/office/officeart/2005/8/layout/default"/>
    <dgm:cxn modelId="{9B9B99E2-93BB-4D3D-B583-A3223663CEE9}" type="presParOf" srcId="{733D77F9-9901-48FF-B880-97C44C0A8F70}" destId="{061DD5EC-ABFA-45C5-86B6-0EF5326E3F85}" srcOrd="8" destOrd="0" presId="urn:microsoft.com/office/officeart/2005/8/layout/default"/>
    <dgm:cxn modelId="{60564B46-F6A8-4F2F-BBCB-6E89BE96F563}" type="presParOf" srcId="{733D77F9-9901-48FF-B880-97C44C0A8F70}" destId="{C0CDF82C-4075-4677-AE80-B72529462BB0}" srcOrd="9" destOrd="0" presId="urn:microsoft.com/office/officeart/2005/8/layout/default"/>
    <dgm:cxn modelId="{96277EC6-1F63-47E2-B81C-3B729E127130}" type="presParOf" srcId="{733D77F9-9901-48FF-B880-97C44C0A8F70}" destId="{9392FEEB-FB7F-42A6-AD45-0649EDE32E85}" srcOrd="10" destOrd="0" presId="urn:microsoft.com/office/officeart/2005/8/layout/default"/>
    <dgm:cxn modelId="{EF9F1310-CB11-40DD-9F23-3A5746828FA2}" type="presParOf" srcId="{733D77F9-9901-48FF-B880-97C44C0A8F70}" destId="{DF6E24E2-1E07-4D55-8A8B-F6C141C2F6A4}" srcOrd="11" destOrd="0" presId="urn:microsoft.com/office/officeart/2005/8/layout/default"/>
    <dgm:cxn modelId="{2196BEB4-AF08-4CB3-8FA7-48E3B2F4848B}" type="presParOf" srcId="{733D77F9-9901-48FF-B880-97C44C0A8F70}" destId="{518556D2-0C1C-41E3-AA3A-F2ECE298442D}" srcOrd="12" destOrd="0" presId="urn:microsoft.com/office/officeart/2005/8/layout/default"/>
    <dgm:cxn modelId="{3515182A-2F1D-4518-A200-16AF5F62BA79}" type="presParOf" srcId="{733D77F9-9901-48FF-B880-97C44C0A8F70}" destId="{BB45971B-1691-4F84-9CD0-2E784F3D1852}" srcOrd="13" destOrd="0" presId="urn:microsoft.com/office/officeart/2005/8/layout/default"/>
    <dgm:cxn modelId="{E547518C-82BE-499A-B13A-ABD3F3599CB3}" type="presParOf" srcId="{733D77F9-9901-48FF-B880-97C44C0A8F70}" destId="{646C659A-B642-49B7-9C8B-C91AF5719F09}" srcOrd="14" destOrd="0" presId="urn:microsoft.com/office/officeart/2005/8/layout/default"/>
    <dgm:cxn modelId="{498D9734-D090-41F8-A1B1-97014BE0D4B5}" type="presParOf" srcId="{733D77F9-9901-48FF-B880-97C44C0A8F70}" destId="{0627C0FE-2049-472B-8BE4-5C0DE802CF12}" srcOrd="15" destOrd="0" presId="urn:microsoft.com/office/officeart/2005/8/layout/default"/>
    <dgm:cxn modelId="{E1771489-6B0F-4FE3-A740-50FA328BF1FE}" type="presParOf" srcId="{733D77F9-9901-48FF-B880-97C44C0A8F70}" destId="{E6D42412-5292-4CC8-B853-3E0BD3FFF8B0}" srcOrd="16" destOrd="0" presId="urn:microsoft.com/office/officeart/2005/8/layout/default"/>
    <dgm:cxn modelId="{69FD9AD6-EDCA-4E72-853A-691B15741112}" type="presParOf" srcId="{733D77F9-9901-48FF-B880-97C44C0A8F70}" destId="{E59EC5F2-BCCD-4C84-A5B1-CFF3E765FA07}" srcOrd="17" destOrd="0" presId="urn:microsoft.com/office/officeart/2005/8/layout/default"/>
    <dgm:cxn modelId="{4877D180-9FAB-4147-8101-10DA6C796346}" type="presParOf" srcId="{733D77F9-9901-48FF-B880-97C44C0A8F70}" destId="{0B805571-5EF2-471F-B389-78C4AEFF79EF}" srcOrd="18" destOrd="0" presId="urn:microsoft.com/office/officeart/2005/8/layout/default"/>
    <dgm:cxn modelId="{CCCDF7BE-CD5B-4008-91FD-356CF61A69CC}" type="presParOf" srcId="{733D77F9-9901-48FF-B880-97C44C0A8F70}" destId="{8900BFB9-DDB6-4B8B-80C0-80203BF86C12}" srcOrd="19" destOrd="0" presId="urn:microsoft.com/office/officeart/2005/8/layout/default"/>
    <dgm:cxn modelId="{C7712907-65E2-4B91-BC1A-55F107801D8E}" type="presParOf" srcId="{733D77F9-9901-48FF-B880-97C44C0A8F70}" destId="{07E767C7-EC8F-4B02-83C4-E5F00B3F05C4}" srcOrd="20" destOrd="0" presId="urn:microsoft.com/office/officeart/2005/8/layout/default"/>
    <dgm:cxn modelId="{21215D81-8FD4-405A-A0F9-56C48D9D0285}" type="presParOf" srcId="{733D77F9-9901-48FF-B880-97C44C0A8F70}" destId="{8A82EBF8-B11F-41E4-B6D0-10C66B6B59D0}" srcOrd="21" destOrd="0" presId="urn:microsoft.com/office/officeart/2005/8/layout/default"/>
    <dgm:cxn modelId="{1F426D2A-E170-46D0-8A9E-317768527B55}" type="presParOf" srcId="{733D77F9-9901-48FF-B880-97C44C0A8F70}" destId="{1D981BD6-5273-4984-B824-E9CD3280840F}"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BEDE80-3D2E-4D6A-A222-A728F6F5C97E}"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212D0328-E534-4907-862E-029C5472C6DC}">
      <dgm:prSet/>
      <dgm:spPr/>
      <dgm:t>
        <a:bodyPr/>
        <a:lstStyle/>
        <a:p>
          <a:r>
            <a:rPr lang="en-NZ" dirty="0"/>
            <a:t>Data Loading and Preprocessing: Handle missing values, encode categorical variables, </a:t>
          </a:r>
          <a:r>
            <a:rPr lang="en-NZ"/>
            <a:t>and normalize </a:t>
          </a:r>
          <a:r>
            <a:rPr lang="en-NZ" dirty="0"/>
            <a:t>numerical variables.</a:t>
          </a:r>
          <a:endParaRPr lang="en-US" dirty="0"/>
        </a:p>
      </dgm:t>
    </dgm:pt>
    <dgm:pt modelId="{F820C4D0-2989-4DCC-93B0-56DE78236969}" type="parTrans" cxnId="{ED8A738E-2F7E-4C52-A00C-F91599FDBE93}">
      <dgm:prSet/>
      <dgm:spPr/>
      <dgm:t>
        <a:bodyPr/>
        <a:lstStyle/>
        <a:p>
          <a:endParaRPr lang="en-US"/>
        </a:p>
      </dgm:t>
    </dgm:pt>
    <dgm:pt modelId="{F6AC9392-5AA4-401B-8943-44D4D9B6D292}" type="sibTrans" cxnId="{ED8A738E-2F7E-4C52-A00C-F91599FDBE93}">
      <dgm:prSet phldrT="1" phldr="0"/>
      <dgm:spPr/>
      <dgm:t>
        <a:bodyPr/>
        <a:lstStyle/>
        <a:p>
          <a:r>
            <a:rPr lang="en-US"/>
            <a:t>1</a:t>
          </a:r>
        </a:p>
      </dgm:t>
    </dgm:pt>
    <dgm:pt modelId="{5ACD805F-91E5-4440-9B66-CAFD9FB100EA}">
      <dgm:prSet/>
      <dgm:spPr/>
      <dgm:t>
        <a:bodyPr/>
        <a:lstStyle/>
        <a:p>
          <a:r>
            <a:rPr lang="en-NZ"/>
            <a:t>Exploratory Data Analysis (EDA): Understand data relationships and insights.</a:t>
          </a:r>
          <a:endParaRPr lang="en-US"/>
        </a:p>
      </dgm:t>
    </dgm:pt>
    <dgm:pt modelId="{DF9B2A0F-7540-4977-BD19-C42ADA172ABC}" type="parTrans" cxnId="{8FDB2F4F-B7A9-4D23-A159-A6CF1EF766B7}">
      <dgm:prSet/>
      <dgm:spPr/>
      <dgm:t>
        <a:bodyPr/>
        <a:lstStyle/>
        <a:p>
          <a:endParaRPr lang="en-US"/>
        </a:p>
      </dgm:t>
    </dgm:pt>
    <dgm:pt modelId="{2914A2CF-444C-422C-BA03-3CF577051FED}" type="sibTrans" cxnId="{8FDB2F4F-B7A9-4D23-A159-A6CF1EF766B7}">
      <dgm:prSet phldrT="2" phldr="0"/>
      <dgm:spPr/>
      <dgm:t>
        <a:bodyPr/>
        <a:lstStyle/>
        <a:p>
          <a:r>
            <a:rPr lang="en-US"/>
            <a:t>2</a:t>
          </a:r>
        </a:p>
      </dgm:t>
    </dgm:pt>
    <dgm:pt modelId="{7D0092AC-1E0D-4683-BEEB-B2398B7252AC}">
      <dgm:prSet/>
      <dgm:spPr/>
      <dgm:t>
        <a:bodyPr/>
        <a:lstStyle/>
        <a:p>
          <a:r>
            <a:rPr lang="en-NZ"/>
            <a:t>Model Training: Train the model on pre-processed data.</a:t>
          </a:r>
          <a:endParaRPr lang="en-US"/>
        </a:p>
      </dgm:t>
    </dgm:pt>
    <dgm:pt modelId="{C8EF953A-8183-4CA5-BC32-5A56FB8FE329}" type="parTrans" cxnId="{AAC0AFEB-7EFB-4123-81D7-5EFB7C94A72E}">
      <dgm:prSet/>
      <dgm:spPr/>
      <dgm:t>
        <a:bodyPr/>
        <a:lstStyle/>
        <a:p>
          <a:endParaRPr lang="en-US"/>
        </a:p>
      </dgm:t>
    </dgm:pt>
    <dgm:pt modelId="{A012F63C-A633-4702-81BE-5353FBAE3E9A}" type="sibTrans" cxnId="{AAC0AFEB-7EFB-4123-81D7-5EFB7C94A72E}">
      <dgm:prSet phldrT="3" phldr="0"/>
      <dgm:spPr/>
      <dgm:t>
        <a:bodyPr/>
        <a:lstStyle/>
        <a:p>
          <a:r>
            <a:rPr lang="en-US"/>
            <a:t>3</a:t>
          </a:r>
        </a:p>
      </dgm:t>
    </dgm:pt>
    <dgm:pt modelId="{DBB0B09F-5129-473B-BE76-9C72434C2566}">
      <dgm:prSet/>
      <dgm:spPr/>
      <dgm:t>
        <a:bodyPr/>
        <a:lstStyle/>
        <a:p>
          <a:r>
            <a:rPr lang="en-NZ"/>
            <a:t>Model Evaluation: Evaluate model performance using metrics like accuracy, precision, recall, and F1-score.</a:t>
          </a:r>
          <a:endParaRPr lang="en-US"/>
        </a:p>
      </dgm:t>
    </dgm:pt>
    <dgm:pt modelId="{3B150F3B-BD8F-4F79-A8F7-A45F1B13EDEA}" type="parTrans" cxnId="{4CA83604-478C-471D-AF8D-9588DA261BCC}">
      <dgm:prSet/>
      <dgm:spPr/>
      <dgm:t>
        <a:bodyPr/>
        <a:lstStyle/>
        <a:p>
          <a:endParaRPr lang="en-US"/>
        </a:p>
      </dgm:t>
    </dgm:pt>
    <dgm:pt modelId="{4D819C4D-C55F-4D4A-A8EC-F489B501706B}" type="sibTrans" cxnId="{4CA83604-478C-471D-AF8D-9588DA261BCC}">
      <dgm:prSet phldrT="4" phldr="0"/>
      <dgm:spPr/>
      <dgm:t>
        <a:bodyPr/>
        <a:lstStyle/>
        <a:p>
          <a:r>
            <a:rPr lang="en-US"/>
            <a:t>4</a:t>
          </a:r>
        </a:p>
      </dgm:t>
    </dgm:pt>
    <dgm:pt modelId="{D6F62C60-A38B-4F53-8E72-725CF0EDFC3F}" type="pres">
      <dgm:prSet presAssocID="{2ABEDE80-3D2E-4D6A-A222-A728F6F5C97E}" presName="Name0" presStyleCnt="0">
        <dgm:presLayoutVars>
          <dgm:animLvl val="lvl"/>
          <dgm:resizeHandles val="exact"/>
        </dgm:presLayoutVars>
      </dgm:prSet>
      <dgm:spPr/>
    </dgm:pt>
    <dgm:pt modelId="{8684244A-8A5C-4269-B2F2-C364F043F535}" type="pres">
      <dgm:prSet presAssocID="{212D0328-E534-4907-862E-029C5472C6DC}" presName="compositeNode" presStyleCnt="0">
        <dgm:presLayoutVars>
          <dgm:bulletEnabled val="1"/>
        </dgm:presLayoutVars>
      </dgm:prSet>
      <dgm:spPr/>
    </dgm:pt>
    <dgm:pt modelId="{D415D5B7-0EF1-4C41-AE31-046A89BFFCFC}" type="pres">
      <dgm:prSet presAssocID="{212D0328-E534-4907-862E-029C5472C6DC}" presName="bgRect" presStyleLbl="bgAccFollowNode1" presStyleIdx="0" presStyleCnt="4"/>
      <dgm:spPr/>
    </dgm:pt>
    <dgm:pt modelId="{697451C0-2D34-47F0-A695-DF721E84CE69}" type="pres">
      <dgm:prSet presAssocID="{F6AC9392-5AA4-401B-8943-44D4D9B6D292}" presName="sibTransNodeCircle" presStyleLbl="alignNode1" presStyleIdx="0" presStyleCnt="8">
        <dgm:presLayoutVars>
          <dgm:chMax val="0"/>
          <dgm:bulletEnabled/>
        </dgm:presLayoutVars>
      </dgm:prSet>
      <dgm:spPr/>
    </dgm:pt>
    <dgm:pt modelId="{2B810123-951E-4F76-ABA9-C6475A7C4E44}" type="pres">
      <dgm:prSet presAssocID="{212D0328-E534-4907-862E-029C5472C6DC}" presName="bottomLine" presStyleLbl="alignNode1" presStyleIdx="1" presStyleCnt="8">
        <dgm:presLayoutVars/>
      </dgm:prSet>
      <dgm:spPr/>
    </dgm:pt>
    <dgm:pt modelId="{FB58B92F-8F57-42A0-AB17-6007CDAD2643}" type="pres">
      <dgm:prSet presAssocID="{212D0328-E534-4907-862E-029C5472C6DC}" presName="nodeText" presStyleLbl="bgAccFollowNode1" presStyleIdx="0" presStyleCnt="4">
        <dgm:presLayoutVars>
          <dgm:bulletEnabled val="1"/>
        </dgm:presLayoutVars>
      </dgm:prSet>
      <dgm:spPr/>
    </dgm:pt>
    <dgm:pt modelId="{D820C95D-FC95-4F69-B9E7-426C8882B973}" type="pres">
      <dgm:prSet presAssocID="{F6AC9392-5AA4-401B-8943-44D4D9B6D292}" presName="sibTrans" presStyleCnt="0"/>
      <dgm:spPr/>
    </dgm:pt>
    <dgm:pt modelId="{CFAE165E-7B7D-415F-BD6E-55FBC680EC9A}" type="pres">
      <dgm:prSet presAssocID="{5ACD805F-91E5-4440-9B66-CAFD9FB100EA}" presName="compositeNode" presStyleCnt="0">
        <dgm:presLayoutVars>
          <dgm:bulletEnabled val="1"/>
        </dgm:presLayoutVars>
      </dgm:prSet>
      <dgm:spPr/>
    </dgm:pt>
    <dgm:pt modelId="{37D53CC9-5817-43DD-AA1A-F8EBF3D3ACB1}" type="pres">
      <dgm:prSet presAssocID="{5ACD805F-91E5-4440-9B66-CAFD9FB100EA}" presName="bgRect" presStyleLbl="bgAccFollowNode1" presStyleIdx="1" presStyleCnt="4"/>
      <dgm:spPr/>
    </dgm:pt>
    <dgm:pt modelId="{5D5D2903-E136-47B7-8761-FF33D1E133E2}" type="pres">
      <dgm:prSet presAssocID="{2914A2CF-444C-422C-BA03-3CF577051FED}" presName="sibTransNodeCircle" presStyleLbl="alignNode1" presStyleIdx="2" presStyleCnt="8">
        <dgm:presLayoutVars>
          <dgm:chMax val="0"/>
          <dgm:bulletEnabled/>
        </dgm:presLayoutVars>
      </dgm:prSet>
      <dgm:spPr/>
    </dgm:pt>
    <dgm:pt modelId="{8AB3638F-E1DE-44BF-89A2-38BC489B5329}" type="pres">
      <dgm:prSet presAssocID="{5ACD805F-91E5-4440-9B66-CAFD9FB100EA}" presName="bottomLine" presStyleLbl="alignNode1" presStyleIdx="3" presStyleCnt="8">
        <dgm:presLayoutVars/>
      </dgm:prSet>
      <dgm:spPr/>
    </dgm:pt>
    <dgm:pt modelId="{293A92CD-697A-4116-84B8-D4C6714152F5}" type="pres">
      <dgm:prSet presAssocID="{5ACD805F-91E5-4440-9B66-CAFD9FB100EA}" presName="nodeText" presStyleLbl="bgAccFollowNode1" presStyleIdx="1" presStyleCnt="4">
        <dgm:presLayoutVars>
          <dgm:bulletEnabled val="1"/>
        </dgm:presLayoutVars>
      </dgm:prSet>
      <dgm:spPr/>
    </dgm:pt>
    <dgm:pt modelId="{AAE6C7E6-EDE5-4260-8B29-4BD507600F10}" type="pres">
      <dgm:prSet presAssocID="{2914A2CF-444C-422C-BA03-3CF577051FED}" presName="sibTrans" presStyleCnt="0"/>
      <dgm:spPr/>
    </dgm:pt>
    <dgm:pt modelId="{128CF1D8-4207-43E0-9EB9-9FC9F3E723A2}" type="pres">
      <dgm:prSet presAssocID="{7D0092AC-1E0D-4683-BEEB-B2398B7252AC}" presName="compositeNode" presStyleCnt="0">
        <dgm:presLayoutVars>
          <dgm:bulletEnabled val="1"/>
        </dgm:presLayoutVars>
      </dgm:prSet>
      <dgm:spPr/>
    </dgm:pt>
    <dgm:pt modelId="{CBB64AE8-A390-4820-AC87-C88B636A1B65}" type="pres">
      <dgm:prSet presAssocID="{7D0092AC-1E0D-4683-BEEB-B2398B7252AC}" presName="bgRect" presStyleLbl="bgAccFollowNode1" presStyleIdx="2" presStyleCnt="4"/>
      <dgm:spPr/>
    </dgm:pt>
    <dgm:pt modelId="{30D69202-7349-46B4-9B20-752CE319B348}" type="pres">
      <dgm:prSet presAssocID="{A012F63C-A633-4702-81BE-5353FBAE3E9A}" presName="sibTransNodeCircle" presStyleLbl="alignNode1" presStyleIdx="4" presStyleCnt="8">
        <dgm:presLayoutVars>
          <dgm:chMax val="0"/>
          <dgm:bulletEnabled/>
        </dgm:presLayoutVars>
      </dgm:prSet>
      <dgm:spPr/>
    </dgm:pt>
    <dgm:pt modelId="{28765299-8151-468F-9ECC-89645D9E3B09}" type="pres">
      <dgm:prSet presAssocID="{7D0092AC-1E0D-4683-BEEB-B2398B7252AC}" presName="bottomLine" presStyleLbl="alignNode1" presStyleIdx="5" presStyleCnt="8">
        <dgm:presLayoutVars/>
      </dgm:prSet>
      <dgm:spPr/>
    </dgm:pt>
    <dgm:pt modelId="{AD707CEA-3395-455D-9071-3290A0877B99}" type="pres">
      <dgm:prSet presAssocID="{7D0092AC-1E0D-4683-BEEB-B2398B7252AC}" presName="nodeText" presStyleLbl="bgAccFollowNode1" presStyleIdx="2" presStyleCnt="4">
        <dgm:presLayoutVars>
          <dgm:bulletEnabled val="1"/>
        </dgm:presLayoutVars>
      </dgm:prSet>
      <dgm:spPr/>
    </dgm:pt>
    <dgm:pt modelId="{80DBC76C-5A6B-4F0B-B5D6-3158C67CAC9C}" type="pres">
      <dgm:prSet presAssocID="{A012F63C-A633-4702-81BE-5353FBAE3E9A}" presName="sibTrans" presStyleCnt="0"/>
      <dgm:spPr/>
    </dgm:pt>
    <dgm:pt modelId="{D4C81F37-C696-40D1-9A0D-ECCA5BA385E6}" type="pres">
      <dgm:prSet presAssocID="{DBB0B09F-5129-473B-BE76-9C72434C2566}" presName="compositeNode" presStyleCnt="0">
        <dgm:presLayoutVars>
          <dgm:bulletEnabled val="1"/>
        </dgm:presLayoutVars>
      </dgm:prSet>
      <dgm:spPr/>
    </dgm:pt>
    <dgm:pt modelId="{98476F88-BDE9-4823-8FBF-52375E3B7D92}" type="pres">
      <dgm:prSet presAssocID="{DBB0B09F-5129-473B-BE76-9C72434C2566}" presName="bgRect" presStyleLbl="bgAccFollowNode1" presStyleIdx="3" presStyleCnt="4"/>
      <dgm:spPr/>
    </dgm:pt>
    <dgm:pt modelId="{AC6F4133-3B4F-43C6-B0DD-B5B6ACB00068}" type="pres">
      <dgm:prSet presAssocID="{4D819C4D-C55F-4D4A-A8EC-F489B501706B}" presName="sibTransNodeCircle" presStyleLbl="alignNode1" presStyleIdx="6" presStyleCnt="8">
        <dgm:presLayoutVars>
          <dgm:chMax val="0"/>
          <dgm:bulletEnabled/>
        </dgm:presLayoutVars>
      </dgm:prSet>
      <dgm:spPr/>
    </dgm:pt>
    <dgm:pt modelId="{D6F24973-19C6-4F6A-BE30-53CB1C68C4D8}" type="pres">
      <dgm:prSet presAssocID="{DBB0B09F-5129-473B-BE76-9C72434C2566}" presName="bottomLine" presStyleLbl="alignNode1" presStyleIdx="7" presStyleCnt="8">
        <dgm:presLayoutVars/>
      </dgm:prSet>
      <dgm:spPr/>
    </dgm:pt>
    <dgm:pt modelId="{B5050E67-5A8C-4790-BF3E-37EDC5CFFE01}" type="pres">
      <dgm:prSet presAssocID="{DBB0B09F-5129-473B-BE76-9C72434C2566}" presName="nodeText" presStyleLbl="bgAccFollowNode1" presStyleIdx="3" presStyleCnt="4">
        <dgm:presLayoutVars>
          <dgm:bulletEnabled val="1"/>
        </dgm:presLayoutVars>
      </dgm:prSet>
      <dgm:spPr/>
    </dgm:pt>
  </dgm:ptLst>
  <dgm:cxnLst>
    <dgm:cxn modelId="{96A27B03-3A8F-4657-8E85-3833E6D956AC}" type="presOf" srcId="{7D0092AC-1E0D-4683-BEEB-B2398B7252AC}" destId="{CBB64AE8-A390-4820-AC87-C88B636A1B65}" srcOrd="0" destOrd="0" presId="urn:microsoft.com/office/officeart/2016/7/layout/BasicLinearProcessNumbered"/>
    <dgm:cxn modelId="{4CA83604-478C-471D-AF8D-9588DA261BCC}" srcId="{2ABEDE80-3D2E-4D6A-A222-A728F6F5C97E}" destId="{DBB0B09F-5129-473B-BE76-9C72434C2566}" srcOrd="3" destOrd="0" parTransId="{3B150F3B-BD8F-4F79-A8F7-A45F1B13EDEA}" sibTransId="{4D819C4D-C55F-4D4A-A8EC-F489B501706B}"/>
    <dgm:cxn modelId="{32BAA22D-91EE-416B-890F-268C57B1A8F8}" type="presOf" srcId="{F6AC9392-5AA4-401B-8943-44D4D9B6D292}" destId="{697451C0-2D34-47F0-A695-DF721E84CE69}" srcOrd="0" destOrd="0" presId="urn:microsoft.com/office/officeart/2016/7/layout/BasicLinearProcessNumbered"/>
    <dgm:cxn modelId="{0FEF9F32-490F-4678-90A6-31EFB594EE26}" type="presOf" srcId="{A012F63C-A633-4702-81BE-5353FBAE3E9A}" destId="{30D69202-7349-46B4-9B20-752CE319B348}" srcOrd="0" destOrd="0" presId="urn:microsoft.com/office/officeart/2016/7/layout/BasicLinearProcessNumbered"/>
    <dgm:cxn modelId="{FD81C540-6771-4B16-9199-EAFD4B6ABA2B}" type="presOf" srcId="{212D0328-E534-4907-862E-029C5472C6DC}" destId="{D415D5B7-0EF1-4C41-AE31-046A89BFFCFC}" srcOrd="0" destOrd="0" presId="urn:microsoft.com/office/officeart/2016/7/layout/BasicLinearProcessNumbered"/>
    <dgm:cxn modelId="{AF21B86E-DB86-419B-A4EF-F77E825D2713}" type="presOf" srcId="{DBB0B09F-5129-473B-BE76-9C72434C2566}" destId="{98476F88-BDE9-4823-8FBF-52375E3B7D92}" srcOrd="0" destOrd="0" presId="urn:microsoft.com/office/officeart/2016/7/layout/BasicLinearProcessNumbered"/>
    <dgm:cxn modelId="{8FDB2F4F-B7A9-4D23-A159-A6CF1EF766B7}" srcId="{2ABEDE80-3D2E-4D6A-A222-A728F6F5C97E}" destId="{5ACD805F-91E5-4440-9B66-CAFD9FB100EA}" srcOrd="1" destOrd="0" parTransId="{DF9B2A0F-7540-4977-BD19-C42ADA172ABC}" sibTransId="{2914A2CF-444C-422C-BA03-3CF577051FED}"/>
    <dgm:cxn modelId="{AFD29A72-4D38-406A-A0F6-F6E54A5B4022}" type="presOf" srcId="{2ABEDE80-3D2E-4D6A-A222-A728F6F5C97E}" destId="{D6F62C60-A38B-4F53-8E72-725CF0EDFC3F}" srcOrd="0" destOrd="0" presId="urn:microsoft.com/office/officeart/2016/7/layout/BasicLinearProcessNumbered"/>
    <dgm:cxn modelId="{ED8A738E-2F7E-4C52-A00C-F91599FDBE93}" srcId="{2ABEDE80-3D2E-4D6A-A222-A728F6F5C97E}" destId="{212D0328-E534-4907-862E-029C5472C6DC}" srcOrd="0" destOrd="0" parTransId="{F820C4D0-2989-4DCC-93B0-56DE78236969}" sibTransId="{F6AC9392-5AA4-401B-8943-44D4D9B6D292}"/>
    <dgm:cxn modelId="{3A77DEA3-1AFB-4D78-A17A-28DF3D624501}" type="presOf" srcId="{5ACD805F-91E5-4440-9B66-CAFD9FB100EA}" destId="{37D53CC9-5817-43DD-AA1A-F8EBF3D3ACB1}" srcOrd="0" destOrd="0" presId="urn:microsoft.com/office/officeart/2016/7/layout/BasicLinearProcessNumbered"/>
    <dgm:cxn modelId="{833F83B1-FD77-4551-B277-E8702F788B09}" type="presOf" srcId="{7D0092AC-1E0D-4683-BEEB-B2398B7252AC}" destId="{AD707CEA-3395-455D-9071-3290A0877B99}" srcOrd="1" destOrd="0" presId="urn:microsoft.com/office/officeart/2016/7/layout/BasicLinearProcessNumbered"/>
    <dgm:cxn modelId="{FEB74CBE-69A0-4ECA-A158-5FE3104A1429}" type="presOf" srcId="{DBB0B09F-5129-473B-BE76-9C72434C2566}" destId="{B5050E67-5A8C-4790-BF3E-37EDC5CFFE01}" srcOrd="1" destOrd="0" presId="urn:microsoft.com/office/officeart/2016/7/layout/BasicLinearProcessNumbered"/>
    <dgm:cxn modelId="{BD6950D7-3CC0-460C-837E-D7357B4BC9E4}" type="presOf" srcId="{2914A2CF-444C-422C-BA03-3CF577051FED}" destId="{5D5D2903-E136-47B7-8761-FF33D1E133E2}" srcOrd="0" destOrd="0" presId="urn:microsoft.com/office/officeart/2016/7/layout/BasicLinearProcessNumbered"/>
    <dgm:cxn modelId="{AAC0AFEB-7EFB-4123-81D7-5EFB7C94A72E}" srcId="{2ABEDE80-3D2E-4D6A-A222-A728F6F5C97E}" destId="{7D0092AC-1E0D-4683-BEEB-B2398B7252AC}" srcOrd="2" destOrd="0" parTransId="{C8EF953A-8183-4CA5-BC32-5A56FB8FE329}" sibTransId="{A012F63C-A633-4702-81BE-5353FBAE3E9A}"/>
    <dgm:cxn modelId="{C33F60EF-6C40-4402-9D14-F46BC627BAC3}" type="presOf" srcId="{4D819C4D-C55F-4D4A-A8EC-F489B501706B}" destId="{AC6F4133-3B4F-43C6-B0DD-B5B6ACB00068}" srcOrd="0" destOrd="0" presId="urn:microsoft.com/office/officeart/2016/7/layout/BasicLinearProcessNumbered"/>
    <dgm:cxn modelId="{08C930F8-03FF-4BB1-96AF-4EB0854C949E}" type="presOf" srcId="{5ACD805F-91E5-4440-9B66-CAFD9FB100EA}" destId="{293A92CD-697A-4116-84B8-D4C6714152F5}" srcOrd="1" destOrd="0" presId="urn:microsoft.com/office/officeart/2016/7/layout/BasicLinearProcessNumbered"/>
    <dgm:cxn modelId="{069EFFFB-8B2A-48FA-BADD-CA38726A06B0}" type="presOf" srcId="{212D0328-E534-4907-862E-029C5472C6DC}" destId="{FB58B92F-8F57-42A0-AB17-6007CDAD2643}" srcOrd="1" destOrd="0" presId="urn:microsoft.com/office/officeart/2016/7/layout/BasicLinearProcessNumbered"/>
    <dgm:cxn modelId="{E9E668F5-C4EB-4FB1-8233-91DC3B02C521}" type="presParOf" srcId="{D6F62C60-A38B-4F53-8E72-725CF0EDFC3F}" destId="{8684244A-8A5C-4269-B2F2-C364F043F535}" srcOrd="0" destOrd="0" presId="urn:microsoft.com/office/officeart/2016/7/layout/BasicLinearProcessNumbered"/>
    <dgm:cxn modelId="{369D6704-4390-4FFC-9633-5640F7F30269}" type="presParOf" srcId="{8684244A-8A5C-4269-B2F2-C364F043F535}" destId="{D415D5B7-0EF1-4C41-AE31-046A89BFFCFC}" srcOrd="0" destOrd="0" presId="urn:microsoft.com/office/officeart/2016/7/layout/BasicLinearProcessNumbered"/>
    <dgm:cxn modelId="{EB0DC887-D72F-45FF-B912-5AEC7D5F95AB}" type="presParOf" srcId="{8684244A-8A5C-4269-B2F2-C364F043F535}" destId="{697451C0-2D34-47F0-A695-DF721E84CE69}" srcOrd="1" destOrd="0" presId="urn:microsoft.com/office/officeart/2016/7/layout/BasicLinearProcessNumbered"/>
    <dgm:cxn modelId="{C589BADC-942E-44A4-88F5-32D0F4F520F2}" type="presParOf" srcId="{8684244A-8A5C-4269-B2F2-C364F043F535}" destId="{2B810123-951E-4F76-ABA9-C6475A7C4E44}" srcOrd="2" destOrd="0" presId="urn:microsoft.com/office/officeart/2016/7/layout/BasicLinearProcessNumbered"/>
    <dgm:cxn modelId="{DE0FFADC-7F03-49AD-BAD8-E9DEA2B53ED2}" type="presParOf" srcId="{8684244A-8A5C-4269-B2F2-C364F043F535}" destId="{FB58B92F-8F57-42A0-AB17-6007CDAD2643}" srcOrd="3" destOrd="0" presId="urn:microsoft.com/office/officeart/2016/7/layout/BasicLinearProcessNumbered"/>
    <dgm:cxn modelId="{147FD35F-1943-48D4-BFB7-8CBDDFC28806}" type="presParOf" srcId="{D6F62C60-A38B-4F53-8E72-725CF0EDFC3F}" destId="{D820C95D-FC95-4F69-B9E7-426C8882B973}" srcOrd="1" destOrd="0" presId="urn:microsoft.com/office/officeart/2016/7/layout/BasicLinearProcessNumbered"/>
    <dgm:cxn modelId="{B2639398-2DBC-41A2-BE03-9C008D317575}" type="presParOf" srcId="{D6F62C60-A38B-4F53-8E72-725CF0EDFC3F}" destId="{CFAE165E-7B7D-415F-BD6E-55FBC680EC9A}" srcOrd="2" destOrd="0" presId="urn:microsoft.com/office/officeart/2016/7/layout/BasicLinearProcessNumbered"/>
    <dgm:cxn modelId="{E244FC4E-BDD1-44C0-80B5-B61B1586BAD6}" type="presParOf" srcId="{CFAE165E-7B7D-415F-BD6E-55FBC680EC9A}" destId="{37D53CC9-5817-43DD-AA1A-F8EBF3D3ACB1}" srcOrd="0" destOrd="0" presId="urn:microsoft.com/office/officeart/2016/7/layout/BasicLinearProcessNumbered"/>
    <dgm:cxn modelId="{4930F9AC-700E-42CE-BCD3-6CA6AD83ADD0}" type="presParOf" srcId="{CFAE165E-7B7D-415F-BD6E-55FBC680EC9A}" destId="{5D5D2903-E136-47B7-8761-FF33D1E133E2}" srcOrd="1" destOrd="0" presId="urn:microsoft.com/office/officeart/2016/7/layout/BasicLinearProcessNumbered"/>
    <dgm:cxn modelId="{6FBE6ECA-5D5B-4C35-BFC7-A3DC9FD215E8}" type="presParOf" srcId="{CFAE165E-7B7D-415F-BD6E-55FBC680EC9A}" destId="{8AB3638F-E1DE-44BF-89A2-38BC489B5329}" srcOrd="2" destOrd="0" presId="urn:microsoft.com/office/officeart/2016/7/layout/BasicLinearProcessNumbered"/>
    <dgm:cxn modelId="{9340320F-1CCF-4323-89E6-4229265753C5}" type="presParOf" srcId="{CFAE165E-7B7D-415F-BD6E-55FBC680EC9A}" destId="{293A92CD-697A-4116-84B8-D4C6714152F5}" srcOrd="3" destOrd="0" presId="urn:microsoft.com/office/officeart/2016/7/layout/BasicLinearProcessNumbered"/>
    <dgm:cxn modelId="{2F9CC530-34B4-4DFE-B6F5-AB15061D1532}" type="presParOf" srcId="{D6F62C60-A38B-4F53-8E72-725CF0EDFC3F}" destId="{AAE6C7E6-EDE5-4260-8B29-4BD507600F10}" srcOrd="3" destOrd="0" presId="urn:microsoft.com/office/officeart/2016/7/layout/BasicLinearProcessNumbered"/>
    <dgm:cxn modelId="{396E4332-BEB3-40CD-ABC4-2C681756D6AD}" type="presParOf" srcId="{D6F62C60-A38B-4F53-8E72-725CF0EDFC3F}" destId="{128CF1D8-4207-43E0-9EB9-9FC9F3E723A2}" srcOrd="4" destOrd="0" presId="urn:microsoft.com/office/officeart/2016/7/layout/BasicLinearProcessNumbered"/>
    <dgm:cxn modelId="{87D0F369-51B5-40B1-AB3D-9ABA778118FC}" type="presParOf" srcId="{128CF1D8-4207-43E0-9EB9-9FC9F3E723A2}" destId="{CBB64AE8-A390-4820-AC87-C88B636A1B65}" srcOrd="0" destOrd="0" presId="urn:microsoft.com/office/officeart/2016/7/layout/BasicLinearProcessNumbered"/>
    <dgm:cxn modelId="{2A41DAC6-2464-43F5-9CA9-3E473CA093ED}" type="presParOf" srcId="{128CF1D8-4207-43E0-9EB9-9FC9F3E723A2}" destId="{30D69202-7349-46B4-9B20-752CE319B348}" srcOrd="1" destOrd="0" presId="urn:microsoft.com/office/officeart/2016/7/layout/BasicLinearProcessNumbered"/>
    <dgm:cxn modelId="{A2018476-8F76-4099-A9D6-D16576306C11}" type="presParOf" srcId="{128CF1D8-4207-43E0-9EB9-9FC9F3E723A2}" destId="{28765299-8151-468F-9ECC-89645D9E3B09}" srcOrd="2" destOrd="0" presId="urn:microsoft.com/office/officeart/2016/7/layout/BasicLinearProcessNumbered"/>
    <dgm:cxn modelId="{AAAFE415-F95C-40F3-A42C-FCB9D84D8917}" type="presParOf" srcId="{128CF1D8-4207-43E0-9EB9-9FC9F3E723A2}" destId="{AD707CEA-3395-455D-9071-3290A0877B99}" srcOrd="3" destOrd="0" presId="urn:microsoft.com/office/officeart/2016/7/layout/BasicLinearProcessNumbered"/>
    <dgm:cxn modelId="{6823EDCF-C1BF-415C-85EE-FC067784A957}" type="presParOf" srcId="{D6F62C60-A38B-4F53-8E72-725CF0EDFC3F}" destId="{80DBC76C-5A6B-4F0B-B5D6-3158C67CAC9C}" srcOrd="5" destOrd="0" presId="urn:microsoft.com/office/officeart/2016/7/layout/BasicLinearProcessNumbered"/>
    <dgm:cxn modelId="{056686ED-415A-4633-BC0F-5151D8589456}" type="presParOf" srcId="{D6F62C60-A38B-4F53-8E72-725CF0EDFC3F}" destId="{D4C81F37-C696-40D1-9A0D-ECCA5BA385E6}" srcOrd="6" destOrd="0" presId="urn:microsoft.com/office/officeart/2016/7/layout/BasicLinearProcessNumbered"/>
    <dgm:cxn modelId="{02FC150B-6D2A-41DF-AD48-40B444DBEC29}" type="presParOf" srcId="{D4C81F37-C696-40D1-9A0D-ECCA5BA385E6}" destId="{98476F88-BDE9-4823-8FBF-52375E3B7D92}" srcOrd="0" destOrd="0" presId="urn:microsoft.com/office/officeart/2016/7/layout/BasicLinearProcessNumbered"/>
    <dgm:cxn modelId="{A1BDC791-450C-45B3-BC54-4B5333C67F4B}" type="presParOf" srcId="{D4C81F37-C696-40D1-9A0D-ECCA5BA385E6}" destId="{AC6F4133-3B4F-43C6-B0DD-B5B6ACB00068}" srcOrd="1" destOrd="0" presId="urn:microsoft.com/office/officeart/2016/7/layout/BasicLinearProcessNumbered"/>
    <dgm:cxn modelId="{44285CEC-8E01-452A-9727-923CBCF2BC5F}" type="presParOf" srcId="{D4C81F37-C696-40D1-9A0D-ECCA5BA385E6}" destId="{D6F24973-19C6-4F6A-BE30-53CB1C68C4D8}" srcOrd="2" destOrd="0" presId="urn:microsoft.com/office/officeart/2016/7/layout/BasicLinearProcessNumbered"/>
    <dgm:cxn modelId="{114328AC-D319-4C6C-9D44-DF77277E66A9}" type="presParOf" srcId="{D4C81F37-C696-40D1-9A0D-ECCA5BA385E6}" destId="{B5050E67-5A8C-4790-BF3E-37EDC5CFFE01}"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3DD6E7-BFCC-4A20-BCA3-63F809AB6965}"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3FAF127-031B-46FF-8F38-48C3FE893181}">
      <dgm:prSet/>
      <dgm:spPr/>
      <dgm:t>
        <a:bodyPr/>
        <a:lstStyle/>
        <a:p>
          <a:r>
            <a:rPr lang="en-NZ"/>
            <a:t>Python: Programming language.</a:t>
          </a:r>
          <a:endParaRPr lang="en-US"/>
        </a:p>
      </dgm:t>
    </dgm:pt>
    <dgm:pt modelId="{61E50AA3-AC9E-4339-8C49-B42FF1BE1E14}" type="parTrans" cxnId="{FC5637DF-A655-4983-AFDB-EBD84419ACAF}">
      <dgm:prSet/>
      <dgm:spPr/>
      <dgm:t>
        <a:bodyPr/>
        <a:lstStyle/>
        <a:p>
          <a:endParaRPr lang="en-US"/>
        </a:p>
      </dgm:t>
    </dgm:pt>
    <dgm:pt modelId="{5997FC83-43BB-4D1C-8DCC-D2E8B4D16795}" type="sibTrans" cxnId="{FC5637DF-A655-4983-AFDB-EBD84419ACAF}">
      <dgm:prSet/>
      <dgm:spPr/>
      <dgm:t>
        <a:bodyPr/>
        <a:lstStyle/>
        <a:p>
          <a:endParaRPr lang="en-US"/>
        </a:p>
      </dgm:t>
    </dgm:pt>
    <dgm:pt modelId="{5FBBCCD2-70E5-48E3-A710-B532E8C65823}">
      <dgm:prSet/>
      <dgm:spPr/>
      <dgm:t>
        <a:bodyPr/>
        <a:lstStyle/>
        <a:p>
          <a:r>
            <a:rPr lang="en-NZ"/>
            <a:t>Pandas: Data manipulation and analysis.</a:t>
          </a:r>
          <a:endParaRPr lang="en-US"/>
        </a:p>
      </dgm:t>
    </dgm:pt>
    <dgm:pt modelId="{E0B3661D-C0EF-40D0-B211-3A21D2D296D9}" type="parTrans" cxnId="{25C2DCB5-5429-4D8C-83D0-0E2360D0CE5F}">
      <dgm:prSet/>
      <dgm:spPr/>
      <dgm:t>
        <a:bodyPr/>
        <a:lstStyle/>
        <a:p>
          <a:endParaRPr lang="en-US"/>
        </a:p>
      </dgm:t>
    </dgm:pt>
    <dgm:pt modelId="{CEF34822-AE11-48C5-80D2-80FE82DA5AF7}" type="sibTrans" cxnId="{25C2DCB5-5429-4D8C-83D0-0E2360D0CE5F}">
      <dgm:prSet/>
      <dgm:spPr/>
      <dgm:t>
        <a:bodyPr/>
        <a:lstStyle/>
        <a:p>
          <a:endParaRPr lang="en-US"/>
        </a:p>
      </dgm:t>
    </dgm:pt>
    <dgm:pt modelId="{FC47B3A5-2FEB-4424-B539-0F414558B8D0}">
      <dgm:prSet/>
      <dgm:spPr/>
      <dgm:t>
        <a:bodyPr/>
        <a:lstStyle/>
        <a:p>
          <a:r>
            <a:rPr lang="en-NZ"/>
            <a:t>NumPy: Numerical computations.</a:t>
          </a:r>
          <a:endParaRPr lang="en-US"/>
        </a:p>
      </dgm:t>
    </dgm:pt>
    <dgm:pt modelId="{47E34641-2399-4A0E-926F-D545EDE916B3}" type="parTrans" cxnId="{A5443417-E736-4A33-868B-7C73728BE7D2}">
      <dgm:prSet/>
      <dgm:spPr/>
      <dgm:t>
        <a:bodyPr/>
        <a:lstStyle/>
        <a:p>
          <a:endParaRPr lang="en-US"/>
        </a:p>
      </dgm:t>
    </dgm:pt>
    <dgm:pt modelId="{9FF852D2-3D18-427F-9CF7-463971F92C51}" type="sibTrans" cxnId="{A5443417-E736-4A33-868B-7C73728BE7D2}">
      <dgm:prSet/>
      <dgm:spPr/>
      <dgm:t>
        <a:bodyPr/>
        <a:lstStyle/>
        <a:p>
          <a:endParaRPr lang="en-US"/>
        </a:p>
      </dgm:t>
    </dgm:pt>
    <dgm:pt modelId="{4AD712C8-E461-491C-BF6E-19B292CD9037}">
      <dgm:prSet/>
      <dgm:spPr/>
      <dgm:t>
        <a:bodyPr/>
        <a:lstStyle/>
        <a:p>
          <a:r>
            <a:rPr lang="en-NZ"/>
            <a:t>Matplotlib and Seaborn: Data visualization.</a:t>
          </a:r>
          <a:endParaRPr lang="en-US"/>
        </a:p>
      </dgm:t>
    </dgm:pt>
    <dgm:pt modelId="{9206F01D-1121-4EC4-A6B3-88F21B14893F}" type="parTrans" cxnId="{5DD0828C-4DAA-4E00-9EC8-2085683842E8}">
      <dgm:prSet/>
      <dgm:spPr/>
      <dgm:t>
        <a:bodyPr/>
        <a:lstStyle/>
        <a:p>
          <a:endParaRPr lang="en-US"/>
        </a:p>
      </dgm:t>
    </dgm:pt>
    <dgm:pt modelId="{AC4FD83A-6F8C-484F-814D-A1F56E5E2888}" type="sibTrans" cxnId="{5DD0828C-4DAA-4E00-9EC8-2085683842E8}">
      <dgm:prSet/>
      <dgm:spPr/>
      <dgm:t>
        <a:bodyPr/>
        <a:lstStyle/>
        <a:p>
          <a:endParaRPr lang="en-US"/>
        </a:p>
      </dgm:t>
    </dgm:pt>
    <dgm:pt modelId="{9DF799E6-E377-4E87-875A-6963E9168E7F}">
      <dgm:prSet/>
      <dgm:spPr/>
      <dgm:t>
        <a:bodyPr/>
        <a:lstStyle/>
        <a:p>
          <a:r>
            <a:rPr lang="en-NZ"/>
            <a:t>Scikit-learn: Machine learning tasks including data preprocessing, model training, and evaluation.</a:t>
          </a:r>
          <a:endParaRPr lang="en-US"/>
        </a:p>
      </dgm:t>
    </dgm:pt>
    <dgm:pt modelId="{B557028E-0244-43CF-A87C-BAD196F7E7B7}" type="parTrans" cxnId="{3B3B6EC7-ABB3-489E-BFF8-8605CE606889}">
      <dgm:prSet/>
      <dgm:spPr/>
      <dgm:t>
        <a:bodyPr/>
        <a:lstStyle/>
        <a:p>
          <a:endParaRPr lang="en-US"/>
        </a:p>
      </dgm:t>
    </dgm:pt>
    <dgm:pt modelId="{6C49222C-2CAC-463E-8DEA-CE93A69C3EC6}" type="sibTrans" cxnId="{3B3B6EC7-ABB3-489E-BFF8-8605CE606889}">
      <dgm:prSet/>
      <dgm:spPr/>
      <dgm:t>
        <a:bodyPr/>
        <a:lstStyle/>
        <a:p>
          <a:endParaRPr lang="en-US"/>
        </a:p>
      </dgm:t>
    </dgm:pt>
    <dgm:pt modelId="{08490010-D128-464B-84FE-C1BF317FF926}" type="pres">
      <dgm:prSet presAssocID="{713DD6E7-BFCC-4A20-BCA3-63F809AB6965}" presName="root" presStyleCnt="0">
        <dgm:presLayoutVars>
          <dgm:dir/>
          <dgm:resizeHandles val="exact"/>
        </dgm:presLayoutVars>
      </dgm:prSet>
      <dgm:spPr/>
    </dgm:pt>
    <dgm:pt modelId="{DA821888-398D-48A7-9A52-29C35C423F0C}" type="pres">
      <dgm:prSet presAssocID="{713DD6E7-BFCC-4A20-BCA3-63F809AB6965}" presName="container" presStyleCnt="0">
        <dgm:presLayoutVars>
          <dgm:dir/>
          <dgm:resizeHandles val="exact"/>
        </dgm:presLayoutVars>
      </dgm:prSet>
      <dgm:spPr/>
    </dgm:pt>
    <dgm:pt modelId="{816686F0-92DE-4C1C-A60F-B5A0B28B399E}" type="pres">
      <dgm:prSet presAssocID="{F3FAF127-031B-46FF-8F38-48C3FE893181}" presName="compNode" presStyleCnt="0"/>
      <dgm:spPr/>
    </dgm:pt>
    <dgm:pt modelId="{009228B2-90A4-4327-B429-DAC43FE4AA7B}" type="pres">
      <dgm:prSet presAssocID="{F3FAF127-031B-46FF-8F38-48C3FE893181}" presName="iconBgRect" presStyleLbl="bgShp" presStyleIdx="0" presStyleCnt="5"/>
      <dgm:spPr/>
    </dgm:pt>
    <dgm:pt modelId="{2A315909-AF36-41CF-AAF2-B9AC4714C4DB}" type="pres">
      <dgm:prSet presAssocID="{F3FAF127-031B-46FF-8F38-48C3FE89318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8F3940D8-A76C-4390-9944-F06DD1E1EA5C}" type="pres">
      <dgm:prSet presAssocID="{F3FAF127-031B-46FF-8F38-48C3FE893181}" presName="spaceRect" presStyleCnt="0"/>
      <dgm:spPr/>
    </dgm:pt>
    <dgm:pt modelId="{29BC2EA4-8E62-4F69-BCB0-9D558A81A195}" type="pres">
      <dgm:prSet presAssocID="{F3FAF127-031B-46FF-8F38-48C3FE893181}" presName="textRect" presStyleLbl="revTx" presStyleIdx="0" presStyleCnt="5">
        <dgm:presLayoutVars>
          <dgm:chMax val="1"/>
          <dgm:chPref val="1"/>
        </dgm:presLayoutVars>
      </dgm:prSet>
      <dgm:spPr/>
    </dgm:pt>
    <dgm:pt modelId="{367248A0-69D7-4A90-B0F8-727833BC7818}" type="pres">
      <dgm:prSet presAssocID="{5997FC83-43BB-4D1C-8DCC-D2E8B4D16795}" presName="sibTrans" presStyleLbl="sibTrans2D1" presStyleIdx="0" presStyleCnt="0"/>
      <dgm:spPr/>
    </dgm:pt>
    <dgm:pt modelId="{8C266CC6-FC6B-446D-9FCD-A32DE57FFEA2}" type="pres">
      <dgm:prSet presAssocID="{5FBBCCD2-70E5-48E3-A710-B532E8C65823}" presName="compNode" presStyleCnt="0"/>
      <dgm:spPr/>
    </dgm:pt>
    <dgm:pt modelId="{A392EEEF-0475-42B6-9C99-97F360E906FA}" type="pres">
      <dgm:prSet presAssocID="{5FBBCCD2-70E5-48E3-A710-B532E8C65823}" presName="iconBgRect" presStyleLbl="bgShp" presStyleIdx="1" presStyleCnt="5"/>
      <dgm:spPr/>
    </dgm:pt>
    <dgm:pt modelId="{B376DD37-C2A2-4101-9001-5A23554EF91B}" type="pres">
      <dgm:prSet presAssocID="{5FBBCCD2-70E5-48E3-A710-B532E8C6582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06215556-7C6A-4A5D-8078-9C57D6B3B0EE}" type="pres">
      <dgm:prSet presAssocID="{5FBBCCD2-70E5-48E3-A710-B532E8C65823}" presName="spaceRect" presStyleCnt="0"/>
      <dgm:spPr/>
    </dgm:pt>
    <dgm:pt modelId="{4D1C17DD-7DA7-4E53-A478-7CFD5E8E59D9}" type="pres">
      <dgm:prSet presAssocID="{5FBBCCD2-70E5-48E3-A710-B532E8C65823}" presName="textRect" presStyleLbl="revTx" presStyleIdx="1" presStyleCnt="5">
        <dgm:presLayoutVars>
          <dgm:chMax val="1"/>
          <dgm:chPref val="1"/>
        </dgm:presLayoutVars>
      </dgm:prSet>
      <dgm:spPr/>
    </dgm:pt>
    <dgm:pt modelId="{76527BC8-6DA8-4ABB-9E0A-CBEB1FA9D5BC}" type="pres">
      <dgm:prSet presAssocID="{CEF34822-AE11-48C5-80D2-80FE82DA5AF7}" presName="sibTrans" presStyleLbl="sibTrans2D1" presStyleIdx="0" presStyleCnt="0"/>
      <dgm:spPr/>
    </dgm:pt>
    <dgm:pt modelId="{9D41022C-C88B-4694-BCBB-2AE385A8194F}" type="pres">
      <dgm:prSet presAssocID="{FC47B3A5-2FEB-4424-B539-0F414558B8D0}" presName="compNode" presStyleCnt="0"/>
      <dgm:spPr/>
    </dgm:pt>
    <dgm:pt modelId="{EC8ED3F5-6865-4922-84A7-3216DCD39E53}" type="pres">
      <dgm:prSet presAssocID="{FC47B3A5-2FEB-4424-B539-0F414558B8D0}" presName="iconBgRect" presStyleLbl="bgShp" presStyleIdx="2" presStyleCnt="5"/>
      <dgm:spPr/>
    </dgm:pt>
    <dgm:pt modelId="{59A6FEC2-33B5-4951-9C04-3A4AB8B624DC}" type="pres">
      <dgm:prSet presAssocID="{FC47B3A5-2FEB-4424-B539-0F414558B8D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629C5A82-1129-4CF0-90DE-9EF7612A5EF9}" type="pres">
      <dgm:prSet presAssocID="{FC47B3A5-2FEB-4424-B539-0F414558B8D0}" presName="spaceRect" presStyleCnt="0"/>
      <dgm:spPr/>
    </dgm:pt>
    <dgm:pt modelId="{4F69E533-86DA-4AFF-A530-FBB9E44B06D3}" type="pres">
      <dgm:prSet presAssocID="{FC47B3A5-2FEB-4424-B539-0F414558B8D0}" presName="textRect" presStyleLbl="revTx" presStyleIdx="2" presStyleCnt="5">
        <dgm:presLayoutVars>
          <dgm:chMax val="1"/>
          <dgm:chPref val="1"/>
        </dgm:presLayoutVars>
      </dgm:prSet>
      <dgm:spPr/>
    </dgm:pt>
    <dgm:pt modelId="{9BCA058A-3A1E-46DB-89D1-BB4DA56C0875}" type="pres">
      <dgm:prSet presAssocID="{9FF852D2-3D18-427F-9CF7-463971F92C51}" presName="sibTrans" presStyleLbl="sibTrans2D1" presStyleIdx="0" presStyleCnt="0"/>
      <dgm:spPr/>
    </dgm:pt>
    <dgm:pt modelId="{F67ADB99-7971-4C91-A167-EDB02AD0F4AB}" type="pres">
      <dgm:prSet presAssocID="{4AD712C8-E461-491C-BF6E-19B292CD9037}" presName="compNode" presStyleCnt="0"/>
      <dgm:spPr/>
    </dgm:pt>
    <dgm:pt modelId="{8B32969A-2B43-4B8D-8F14-9FA1FA84533D}" type="pres">
      <dgm:prSet presAssocID="{4AD712C8-E461-491C-BF6E-19B292CD9037}" presName="iconBgRect" presStyleLbl="bgShp" presStyleIdx="3" presStyleCnt="5"/>
      <dgm:spPr/>
    </dgm:pt>
    <dgm:pt modelId="{DEA03654-DB64-4C99-9F8D-2059367B8028}" type="pres">
      <dgm:prSet presAssocID="{4AD712C8-E461-491C-BF6E-19B292CD903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C2EF5AFE-BE7B-420C-A91B-9CD30C62D63A}" type="pres">
      <dgm:prSet presAssocID="{4AD712C8-E461-491C-BF6E-19B292CD9037}" presName="spaceRect" presStyleCnt="0"/>
      <dgm:spPr/>
    </dgm:pt>
    <dgm:pt modelId="{D162CD3F-E645-4725-B06A-D4495CBB9595}" type="pres">
      <dgm:prSet presAssocID="{4AD712C8-E461-491C-BF6E-19B292CD9037}" presName="textRect" presStyleLbl="revTx" presStyleIdx="3" presStyleCnt="5">
        <dgm:presLayoutVars>
          <dgm:chMax val="1"/>
          <dgm:chPref val="1"/>
        </dgm:presLayoutVars>
      </dgm:prSet>
      <dgm:spPr/>
    </dgm:pt>
    <dgm:pt modelId="{62160080-1B57-479C-BE70-6D6A83DE124B}" type="pres">
      <dgm:prSet presAssocID="{AC4FD83A-6F8C-484F-814D-A1F56E5E2888}" presName="sibTrans" presStyleLbl="sibTrans2D1" presStyleIdx="0" presStyleCnt="0"/>
      <dgm:spPr/>
    </dgm:pt>
    <dgm:pt modelId="{96EE67F4-CB94-43E4-92CC-F5CD0DF039FD}" type="pres">
      <dgm:prSet presAssocID="{9DF799E6-E377-4E87-875A-6963E9168E7F}" presName="compNode" presStyleCnt="0"/>
      <dgm:spPr/>
    </dgm:pt>
    <dgm:pt modelId="{4C72AB55-E9EE-4417-A200-AAD632D64E2E}" type="pres">
      <dgm:prSet presAssocID="{9DF799E6-E377-4E87-875A-6963E9168E7F}" presName="iconBgRect" presStyleLbl="bgShp" presStyleIdx="4" presStyleCnt="5"/>
      <dgm:spPr/>
    </dgm:pt>
    <dgm:pt modelId="{194AF145-64A9-4D42-B235-CED60E292085}" type="pres">
      <dgm:prSet presAssocID="{9DF799E6-E377-4E87-875A-6963E9168E7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C6D95027-8113-48F2-887A-F9C7CEF697C5}" type="pres">
      <dgm:prSet presAssocID="{9DF799E6-E377-4E87-875A-6963E9168E7F}" presName="spaceRect" presStyleCnt="0"/>
      <dgm:spPr/>
    </dgm:pt>
    <dgm:pt modelId="{F8149782-840E-4927-959B-35B847E05BBE}" type="pres">
      <dgm:prSet presAssocID="{9DF799E6-E377-4E87-875A-6963E9168E7F}" presName="textRect" presStyleLbl="revTx" presStyleIdx="4" presStyleCnt="5">
        <dgm:presLayoutVars>
          <dgm:chMax val="1"/>
          <dgm:chPref val="1"/>
        </dgm:presLayoutVars>
      </dgm:prSet>
      <dgm:spPr/>
    </dgm:pt>
  </dgm:ptLst>
  <dgm:cxnLst>
    <dgm:cxn modelId="{A5443417-E736-4A33-868B-7C73728BE7D2}" srcId="{713DD6E7-BFCC-4A20-BCA3-63F809AB6965}" destId="{FC47B3A5-2FEB-4424-B539-0F414558B8D0}" srcOrd="2" destOrd="0" parTransId="{47E34641-2399-4A0E-926F-D545EDE916B3}" sibTransId="{9FF852D2-3D18-427F-9CF7-463971F92C51}"/>
    <dgm:cxn modelId="{814A6A5D-7833-4843-BD05-6E50138A3E05}" type="presOf" srcId="{4AD712C8-E461-491C-BF6E-19B292CD9037}" destId="{D162CD3F-E645-4725-B06A-D4495CBB9595}" srcOrd="0" destOrd="0" presId="urn:microsoft.com/office/officeart/2018/2/layout/IconCircleList"/>
    <dgm:cxn modelId="{E7A3EB74-8D72-46BE-8072-692EB1536543}" type="presOf" srcId="{FC47B3A5-2FEB-4424-B539-0F414558B8D0}" destId="{4F69E533-86DA-4AFF-A530-FBB9E44B06D3}" srcOrd="0" destOrd="0" presId="urn:microsoft.com/office/officeart/2018/2/layout/IconCircleList"/>
    <dgm:cxn modelId="{FFF3CA8A-A42E-4BAF-BBF9-7591CBF9FDAE}" type="presOf" srcId="{713DD6E7-BFCC-4A20-BCA3-63F809AB6965}" destId="{08490010-D128-464B-84FE-C1BF317FF926}" srcOrd="0" destOrd="0" presId="urn:microsoft.com/office/officeart/2018/2/layout/IconCircleList"/>
    <dgm:cxn modelId="{5DD0828C-4DAA-4E00-9EC8-2085683842E8}" srcId="{713DD6E7-BFCC-4A20-BCA3-63F809AB6965}" destId="{4AD712C8-E461-491C-BF6E-19B292CD9037}" srcOrd="3" destOrd="0" parTransId="{9206F01D-1121-4EC4-A6B3-88F21B14893F}" sibTransId="{AC4FD83A-6F8C-484F-814D-A1F56E5E2888}"/>
    <dgm:cxn modelId="{18997BAC-C91B-4DE7-B0D0-E36B41DCB129}" type="presOf" srcId="{CEF34822-AE11-48C5-80D2-80FE82DA5AF7}" destId="{76527BC8-6DA8-4ABB-9E0A-CBEB1FA9D5BC}" srcOrd="0" destOrd="0" presId="urn:microsoft.com/office/officeart/2018/2/layout/IconCircleList"/>
    <dgm:cxn modelId="{2D1107B3-3353-4935-9893-1F78256E0DFF}" type="presOf" srcId="{AC4FD83A-6F8C-484F-814D-A1F56E5E2888}" destId="{62160080-1B57-479C-BE70-6D6A83DE124B}" srcOrd="0" destOrd="0" presId="urn:microsoft.com/office/officeart/2018/2/layout/IconCircleList"/>
    <dgm:cxn modelId="{25C2DCB5-5429-4D8C-83D0-0E2360D0CE5F}" srcId="{713DD6E7-BFCC-4A20-BCA3-63F809AB6965}" destId="{5FBBCCD2-70E5-48E3-A710-B532E8C65823}" srcOrd="1" destOrd="0" parTransId="{E0B3661D-C0EF-40D0-B211-3A21D2D296D9}" sibTransId="{CEF34822-AE11-48C5-80D2-80FE82DA5AF7}"/>
    <dgm:cxn modelId="{3B3B6EC7-ABB3-489E-BFF8-8605CE606889}" srcId="{713DD6E7-BFCC-4A20-BCA3-63F809AB6965}" destId="{9DF799E6-E377-4E87-875A-6963E9168E7F}" srcOrd="4" destOrd="0" parTransId="{B557028E-0244-43CF-A87C-BAD196F7E7B7}" sibTransId="{6C49222C-2CAC-463E-8DEA-CE93A69C3EC6}"/>
    <dgm:cxn modelId="{BCA589C8-8293-4B45-AEB3-5C31AE056ACF}" type="presOf" srcId="{5997FC83-43BB-4D1C-8DCC-D2E8B4D16795}" destId="{367248A0-69D7-4A90-B0F8-727833BC7818}" srcOrd="0" destOrd="0" presId="urn:microsoft.com/office/officeart/2018/2/layout/IconCircleList"/>
    <dgm:cxn modelId="{FC5637DF-A655-4983-AFDB-EBD84419ACAF}" srcId="{713DD6E7-BFCC-4A20-BCA3-63F809AB6965}" destId="{F3FAF127-031B-46FF-8F38-48C3FE893181}" srcOrd="0" destOrd="0" parTransId="{61E50AA3-AC9E-4339-8C49-B42FF1BE1E14}" sibTransId="{5997FC83-43BB-4D1C-8DCC-D2E8B4D16795}"/>
    <dgm:cxn modelId="{75A125E1-17CE-4558-8C2F-3CFB30104BD3}" type="presOf" srcId="{F3FAF127-031B-46FF-8F38-48C3FE893181}" destId="{29BC2EA4-8E62-4F69-BCB0-9D558A81A195}" srcOrd="0" destOrd="0" presId="urn:microsoft.com/office/officeart/2018/2/layout/IconCircleList"/>
    <dgm:cxn modelId="{A1E6F2E9-5944-4BEB-90EF-4EB15C87FF97}" type="presOf" srcId="{9DF799E6-E377-4E87-875A-6963E9168E7F}" destId="{F8149782-840E-4927-959B-35B847E05BBE}" srcOrd="0" destOrd="0" presId="urn:microsoft.com/office/officeart/2018/2/layout/IconCircleList"/>
    <dgm:cxn modelId="{FBAEF5F9-B3D6-42D5-AA4A-507E1DCBAFCE}" type="presOf" srcId="{5FBBCCD2-70E5-48E3-A710-B532E8C65823}" destId="{4D1C17DD-7DA7-4E53-A478-7CFD5E8E59D9}" srcOrd="0" destOrd="0" presId="urn:microsoft.com/office/officeart/2018/2/layout/IconCircleList"/>
    <dgm:cxn modelId="{7794F1FF-2A85-4244-A394-91837ED43A8E}" type="presOf" srcId="{9FF852D2-3D18-427F-9CF7-463971F92C51}" destId="{9BCA058A-3A1E-46DB-89D1-BB4DA56C0875}" srcOrd="0" destOrd="0" presId="urn:microsoft.com/office/officeart/2018/2/layout/IconCircleList"/>
    <dgm:cxn modelId="{84863C13-B43F-41EB-8D3B-6AE1BAAD888B}" type="presParOf" srcId="{08490010-D128-464B-84FE-C1BF317FF926}" destId="{DA821888-398D-48A7-9A52-29C35C423F0C}" srcOrd="0" destOrd="0" presId="urn:microsoft.com/office/officeart/2018/2/layout/IconCircleList"/>
    <dgm:cxn modelId="{2BE60720-CA09-4969-91D3-8E56820A8540}" type="presParOf" srcId="{DA821888-398D-48A7-9A52-29C35C423F0C}" destId="{816686F0-92DE-4C1C-A60F-B5A0B28B399E}" srcOrd="0" destOrd="0" presId="urn:microsoft.com/office/officeart/2018/2/layout/IconCircleList"/>
    <dgm:cxn modelId="{51696FAE-A6C6-4A3B-AEFD-E103E09EAEA5}" type="presParOf" srcId="{816686F0-92DE-4C1C-A60F-B5A0B28B399E}" destId="{009228B2-90A4-4327-B429-DAC43FE4AA7B}" srcOrd="0" destOrd="0" presId="urn:microsoft.com/office/officeart/2018/2/layout/IconCircleList"/>
    <dgm:cxn modelId="{ABD4A6CC-C8FD-4932-AF4D-32EC20C2A0CF}" type="presParOf" srcId="{816686F0-92DE-4C1C-A60F-B5A0B28B399E}" destId="{2A315909-AF36-41CF-AAF2-B9AC4714C4DB}" srcOrd="1" destOrd="0" presId="urn:microsoft.com/office/officeart/2018/2/layout/IconCircleList"/>
    <dgm:cxn modelId="{9185A4B1-78F6-47FA-BB13-E531FC0D3756}" type="presParOf" srcId="{816686F0-92DE-4C1C-A60F-B5A0B28B399E}" destId="{8F3940D8-A76C-4390-9944-F06DD1E1EA5C}" srcOrd="2" destOrd="0" presId="urn:microsoft.com/office/officeart/2018/2/layout/IconCircleList"/>
    <dgm:cxn modelId="{5C856EFE-0871-42ED-9933-DBBA988BD4FE}" type="presParOf" srcId="{816686F0-92DE-4C1C-A60F-B5A0B28B399E}" destId="{29BC2EA4-8E62-4F69-BCB0-9D558A81A195}" srcOrd="3" destOrd="0" presId="urn:microsoft.com/office/officeart/2018/2/layout/IconCircleList"/>
    <dgm:cxn modelId="{1E12720C-0016-46B0-B3B0-7A191A87094B}" type="presParOf" srcId="{DA821888-398D-48A7-9A52-29C35C423F0C}" destId="{367248A0-69D7-4A90-B0F8-727833BC7818}" srcOrd="1" destOrd="0" presId="urn:microsoft.com/office/officeart/2018/2/layout/IconCircleList"/>
    <dgm:cxn modelId="{177EC385-9E27-4C67-964B-CB72F09DE82C}" type="presParOf" srcId="{DA821888-398D-48A7-9A52-29C35C423F0C}" destId="{8C266CC6-FC6B-446D-9FCD-A32DE57FFEA2}" srcOrd="2" destOrd="0" presId="urn:microsoft.com/office/officeart/2018/2/layout/IconCircleList"/>
    <dgm:cxn modelId="{5E13CEBB-007B-4124-A3BB-A74FC1868E53}" type="presParOf" srcId="{8C266CC6-FC6B-446D-9FCD-A32DE57FFEA2}" destId="{A392EEEF-0475-42B6-9C99-97F360E906FA}" srcOrd="0" destOrd="0" presId="urn:microsoft.com/office/officeart/2018/2/layout/IconCircleList"/>
    <dgm:cxn modelId="{2DEFAF8B-313A-47FB-92B4-36ECF77B586A}" type="presParOf" srcId="{8C266CC6-FC6B-446D-9FCD-A32DE57FFEA2}" destId="{B376DD37-C2A2-4101-9001-5A23554EF91B}" srcOrd="1" destOrd="0" presId="urn:microsoft.com/office/officeart/2018/2/layout/IconCircleList"/>
    <dgm:cxn modelId="{8F94E22A-F97E-417F-8FAC-D3714D6236CA}" type="presParOf" srcId="{8C266CC6-FC6B-446D-9FCD-A32DE57FFEA2}" destId="{06215556-7C6A-4A5D-8078-9C57D6B3B0EE}" srcOrd="2" destOrd="0" presId="urn:microsoft.com/office/officeart/2018/2/layout/IconCircleList"/>
    <dgm:cxn modelId="{60CFBF2E-C02F-4C7B-AE77-53C0012C7D2B}" type="presParOf" srcId="{8C266CC6-FC6B-446D-9FCD-A32DE57FFEA2}" destId="{4D1C17DD-7DA7-4E53-A478-7CFD5E8E59D9}" srcOrd="3" destOrd="0" presId="urn:microsoft.com/office/officeart/2018/2/layout/IconCircleList"/>
    <dgm:cxn modelId="{F0BC9966-1F37-417D-9214-0E93CA5DA409}" type="presParOf" srcId="{DA821888-398D-48A7-9A52-29C35C423F0C}" destId="{76527BC8-6DA8-4ABB-9E0A-CBEB1FA9D5BC}" srcOrd="3" destOrd="0" presId="urn:microsoft.com/office/officeart/2018/2/layout/IconCircleList"/>
    <dgm:cxn modelId="{E4689322-09A7-4BFD-99A1-8668E6934D25}" type="presParOf" srcId="{DA821888-398D-48A7-9A52-29C35C423F0C}" destId="{9D41022C-C88B-4694-BCBB-2AE385A8194F}" srcOrd="4" destOrd="0" presId="urn:microsoft.com/office/officeart/2018/2/layout/IconCircleList"/>
    <dgm:cxn modelId="{78853E65-F558-4046-99C9-4BF961631913}" type="presParOf" srcId="{9D41022C-C88B-4694-BCBB-2AE385A8194F}" destId="{EC8ED3F5-6865-4922-84A7-3216DCD39E53}" srcOrd="0" destOrd="0" presId="urn:microsoft.com/office/officeart/2018/2/layout/IconCircleList"/>
    <dgm:cxn modelId="{854868AD-C3EE-4BA8-8EB3-A5533EF7EE67}" type="presParOf" srcId="{9D41022C-C88B-4694-BCBB-2AE385A8194F}" destId="{59A6FEC2-33B5-4951-9C04-3A4AB8B624DC}" srcOrd="1" destOrd="0" presId="urn:microsoft.com/office/officeart/2018/2/layout/IconCircleList"/>
    <dgm:cxn modelId="{6E21A610-827A-4673-893E-6608FA64E0F2}" type="presParOf" srcId="{9D41022C-C88B-4694-BCBB-2AE385A8194F}" destId="{629C5A82-1129-4CF0-90DE-9EF7612A5EF9}" srcOrd="2" destOrd="0" presId="urn:microsoft.com/office/officeart/2018/2/layout/IconCircleList"/>
    <dgm:cxn modelId="{7BDCC024-000C-451E-88D7-F83DADA883EA}" type="presParOf" srcId="{9D41022C-C88B-4694-BCBB-2AE385A8194F}" destId="{4F69E533-86DA-4AFF-A530-FBB9E44B06D3}" srcOrd="3" destOrd="0" presId="urn:microsoft.com/office/officeart/2018/2/layout/IconCircleList"/>
    <dgm:cxn modelId="{D20EB6AE-E440-4A5B-A252-AD755575BCEF}" type="presParOf" srcId="{DA821888-398D-48A7-9A52-29C35C423F0C}" destId="{9BCA058A-3A1E-46DB-89D1-BB4DA56C0875}" srcOrd="5" destOrd="0" presId="urn:microsoft.com/office/officeart/2018/2/layout/IconCircleList"/>
    <dgm:cxn modelId="{E9138253-BA86-405C-A997-EB55950B761F}" type="presParOf" srcId="{DA821888-398D-48A7-9A52-29C35C423F0C}" destId="{F67ADB99-7971-4C91-A167-EDB02AD0F4AB}" srcOrd="6" destOrd="0" presId="urn:microsoft.com/office/officeart/2018/2/layout/IconCircleList"/>
    <dgm:cxn modelId="{365C42E5-B214-417E-A5FF-CB784807151F}" type="presParOf" srcId="{F67ADB99-7971-4C91-A167-EDB02AD0F4AB}" destId="{8B32969A-2B43-4B8D-8F14-9FA1FA84533D}" srcOrd="0" destOrd="0" presId="urn:microsoft.com/office/officeart/2018/2/layout/IconCircleList"/>
    <dgm:cxn modelId="{A92553B8-2125-4786-AB3E-422557EC5EDA}" type="presParOf" srcId="{F67ADB99-7971-4C91-A167-EDB02AD0F4AB}" destId="{DEA03654-DB64-4C99-9F8D-2059367B8028}" srcOrd="1" destOrd="0" presId="urn:microsoft.com/office/officeart/2018/2/layout/IconCircleList"/>
    <dgm:cxn modelId="{9A2207E2-882E-45C6-877A-3861DB47EE62}" type="presParOf" srcId="{F67ADB99-7971-4C91-A167-EDB02AD0F4AB}" destId="{C2EF5AFE-BE7B-420C-A91B-9CD30C62D63A}" srcOrd="2" destOrd="0" presId="urn:microsoft.com/office/officeart/2018/2/layout/IconCircleList"/>
    <dgm:cxn modelId="{A38748B4-AED4-4DC3-ABDB-9F35E215A633}" type="presParOf" srcId="{F67ADB99-7971-4C91-A167-EDB02AD0F4AB}" destId="{D162CD3F-E645-4725-B06A-D4495CBB9595}" srcOrd="3" destOrd="0" presId="urn:microsoft.com/office/officeart/2018/2/layout/IconCircleList"/>
    <dgm:cxn modelId="{0BFD9E8D-A473-4B5D-BC15-D0C6D66858EB}" type="presParOf" srcId="{DA821888-398D-48A7-9A52-29C35C423F0C}" destId="{62160080-1B57-479C-BE70-6D6A83DE124B}" srcOrd="7" destOrd="0" presId="urn:microsoft.com/office/officeart/2018/2/layout/IconCircleList"/>
    <dgm:cxn modelId="{10AB8146-4D05-42F2-B75B-B2569998C0EB}" type="presParOf" srcId="{DA821888-398D-48A7-9A52-29C35C423F0C}" destId="{96EE67F4-CB94-43E4-92CC-F5CD0DF039FD}" srcOrd="8" destOrd="0" presId="urn:microsoft.com/office/officeart/2018/2/layout/IconCircleList"/>
    <dgm:cxn modelId="{833981C3-7259-4938-89E1-934836DDEEEB}" type="presParOf" srcId="{96EE67F4-CB94-43E4-92CC-F5CD0DF039FD}" destId="{4C72AB55-E9EE-4417-A200-AAD632D64E2E}" srcOrd="0" destOrd="0" presId="urn:microsoft.com/office/officeart/2018/2/layout/IconCircleList"/>
    <dgm:cxn modelId="{75EDB786-A706-4869-BF43-434291477B78}" type="presParOf" srcId="{96EE67F4-CB94-43E4-92CC-F5CD0DF039FD}" destId="{194AF145-64A9-4D42-B235-CED60E292085}" srcOrd="1" destOrd="0" presId="urn:microsoft.com/office/officeart/2018/2/layout/IconCircleList"/>
    <dgm:cxn modelId="{256C8C88-F48F-473B-AED1-AD0B8E97B8D6}" type="presParOf" srcId="{96EE67F4-CB94-43E4-92CC-F5CD0DF039FD}" destId="{C6D95027-8113-48F2-887A-F9C7CEF697C5}" srcOrd="2" destOrd="0" presId="urn:microsoft.com/office/officeart/2018/2/layout/IconCircleList"/>
    <dgm:cxn modelId="{8606EE8D-251E-4088-BFC2-F8C3C30ACF13}" type="presParOf" srcId="{96EE67F4-CB94-43E4-92CC-F5CD0DF039FD}" destId="{F8149782-840E-4927-959B-35B847E05BB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61901A-F2BE-4446-B6F4-A6960ECBCA76}" type="doc">
      <dgm:prSet loTypeId="urn:microsoft.com/office/officeart/2016/7/layout/ChevronBlockProcess" loCatId="process" qsTypeId="urn:microsoft.com/office/officeart/2005/8/quickstyle/simple2" qsCatId="simple" csTypeId="urn:microsoft.com/office/officeart/2005/8/colors/colorful1" csCatId="colorful" phldr="1"/>
      <dgm:spPr/>
      <dgm:t>
        <a:bodyPr/>
        <a:lstStyle/>
        <a:p>
          <a:endParaRPr lang="en-US"/>
        </a:p>
      </dgm:t>
    </dgm:pt>
    <dgm:pt modelId="{E10C737E-BC34-4408-B4E2-2FF51180A3F8}">
      <dgm:prSet/>
      <dgm:spPr/>
      <dgm:t>
        <a:bodyPr/>
        <a:lstStyle/>
        <a:p>
          <a:r>
            <a:rPr lang="en-US"/>
            <a:t>Findings:</a:t>
          </a:r>
        </a:p>
      </dgm:t>
    </dgm:pt>
    <dgm:pt modelId="{36B65827-73BD-4FB2-88F2-FD9E3243EE1C}" type="parTrans" cxnId="{78D217D2-CD99-43E4-9A7A-7DC430A099EC}">
      <dgm:prSet/>
      <dgm:spPr/>
      <dgm:t>
        <a:bodyPr/>
        <a:lstStyle/>
        <a:p>
          <a:endParaRPr lang="en-US"/>
        </a:p>
      </dgm:t>
    </dgm:pt>
    <dgm:pt modelId="{0B4428E6-3764-495D-B51D-D72ABD159876}" type="sibTrans" cxnId="{78D217D2-CD99-43E4-9A7A-7DC430A099EC}">
      <dgm:prSet/>
      <dgm:spPr/>
      <dgm:t>
        <a:bodyPr/>
        <a:lstStyle/>
        <a:p>
          <a:endParaRPr lang="en-US"/>
        </a:p>
      </dgm:t>
    </dgm:pt>
    <dgm:pt modelId="{5E4BFA1C-4BC9-45F4-BD86-2EC57A71C6C5}">
      <dgm:prSet/>
      <dgm:spPr/>
      <dgm:t>
        <a:bodyPr/>
        <a:lstStyle/>
        <a:p>
          <a:r>
            <a:rPr lang="en-US" dirty="0"/>
            <a:t>High churn in customers from Germany.</a:t>
          </a:r>
        </a:p>
      </dgm:t>
    </dgm:pt>
    <dgm:pt modelId="{86E16EA7-B19D-4D8B-B727-0E5B133594C4}" type="parTrans" cxnId="{82105369-BF69-47FA-98D7-F91C0CD3023A}">
      <dgm:prSet/>
      <dgm:spPr/>
      <dgm:t>
        <a:bodyPr/>
        <a:lstStyle/>
        <a:p>
          <a:endParaRPr lang="en-US"/>
        </a:p>
      </dgm:t>
    </dgm:pt>
    <dgm:pt modelId="{59B415FF-4FCF-4EE1-B988-186D44C9BD1F}" type="sibTrans" cxnId="{82105369-BF69-47FA-98D7-F91C0CD3023A}">
      <dgm:prSet/>
      <dgm:spPr/>
      <dgm:t>
        <a:bodyPr/>
        <a:lstStyle/>
        <a:p>
          <a:endParaRPr lang="en-US"/>
        </a:p>
      </dgm:t>
    </dgm:pt>
    <dgm:pt modelId="{6116FCB3-787B-425D-B2DE-DF9BE972453F}">
      <dgm:prSet/>
      <dgm:spPr/>
      <dgm:t>
        <a:bodyPr/>
        <a:lstStyle/>
        <a:p>
          <a:r>
            <a:rPr lang="en-US" dirty="0"/>
            <a:t>Female customer churn rate is higher than male customers.</a:t>
          </a:r>
        </a:p>
      </dgm:t>
    </dgm:pt>
    <dgm:pt modelId="{85252582-BFD3-4606-B0CA-901BA2D08B15}" type="parTrans" cxnId="{0E792ECA-8581-41CE-899A-ADE1AB103359}">
      <dgm:prSet/>
      <dgm:spPr/>
      <dgm:t>
        <a:bodyPr/>
        <a:lstStyle/>
        <a:p>
          <a:endParaRPr lang="en-US"/>
        </a:p>
      </dgm:t>
    </dgm:pt>
    <dgm:pt modelId="{5775983A-3E34-47A7-AA45-4B21A4FB80CA}" type="sibTrans" cxnId="{0E792ECA-8581-41CE-899A-ADE1AB103359}">
      <dgm:prSet/>
      <dgm:spPr/>
      <dgm:t>
        <a:bodyPr/>
        <a:lstStyle/>
        <a:p>
          <a:endParaRPr lang="en-US"/>
        </a:p>
      </dgm:t>
    </dgm:pt>
    <dgm:pt modelId="{A04EC935-5246-4E25-B3D7-F185434E02E0}">
      <dgm:prSet/>
      <dgm:spPr/>
      <dgm:t>
        <a:bodyPr/>
        <a:lstStyle/>
        <a:p>
          <a:r>
            <a:rPr lang="en-US" dirty="0"/>
            <a:t>Higher churn rate in customers with credit cards compared to those without credit cards.</a:t>
          </a:r>
        </a:p>
      </dgm:t>
    </dgm:pt>
    <dgm:pt modelId="{B1FDD80F-8FC6-405F-AD4C-9D3C86A500DB}" type="parTrans" cxnId="{97C8F846-855D-4CB4-9B09-541146B90EB4}">
      <dgm:prSet/>
      <dgm:spPr/>
      <dgm:t>
        <a:bodyPr/>
        <a:lstStyle/>
        <a:p>
          <a:endParaRPr lang="en-US"/>
        </a:p>
      </dgm:t>
    </dgm:pt>
    <dgm:pt modelId="{7479CD05-5388-4503-915B-625D960E9CFD}" type="sibTrans" cxnId="{97C8F846-855D-4CB4-9B09-541146B90EB4}">
      <dgm:prSet/>
      <dgm:spPr/>
      <dgm:t>
        <a:bodyPr/>
        <a:lstStyle/>
        <a:p>
          <a:endParaRPr lang="en-US"/>
        </a:p>
      </dgm:t>
    </dgm:pt>
    <dgm:pt modelId="{4141B91C-AC1E-4E31-A162-D65B5A9BBA6B}">
      <dgm:prSet/>
      <dgm:spPr/>
      <dgm:t>
        <a:bodyPr/>
        <a:lstStyle/>
        <a:p>
          <a:r>
            <a:rPr lang="en-US" dirty="0"/>
            <a:t>Higher churn in non-active customers.</a:t>
          </a:r>
        </a:p>
      </dgm:t>
    </dgm:pt>
    <dgm:pt modelId="{BCA0BA76-DC65-4946-872C-9FC60E0CCCAC}" type="parTrans" cxnId="{9FBA6E5C-EF6F-4B12-8541-908C01AC228A}">
      <dgm:prSet/>
      <dgm:spPr/>
      <dgm:t>
        <a:bodyPr/>
        <a:lstStyle/>
        <a:p>
          <a:endParaRPr lang="en-US"/>
        </a:p>
      </dgm:t>
    </dgm:pt>
    <dgm:pt modelId="{D4616A70-DEB5-4EAC-B6EC-180D83A3CDF0}" type="sibTrans" cxnId="{9FBA6E5C-EF6F-4B12-8541-908C01AC228A}">
      <dgm:prSet/>
      <dgm:spPr/>
      <dgm:t>
        <a:bodyPr/>
        <a:lstStyle/>
        <a:p>
          <a:endParaRPr lang="en-US"/>
        </a:p>
      </dgm:t>
    </dgm:pt>
    <dgm:pt modelId="{7C1C6EC0-B235-459C-87B4-93821C6882C6}">
      <dgm:prSet/>
      <dgm:spPr/>
      <dgm:t>
        <a:bodyPr/>
        <a:lstStyle/>
        <a:p>
          <a:r>
            <a:rPr lang="en-US"/>
            <a:t>Results:</a:t>
          </a:r>
        </a:p>
      </dgm:t>
    </dgm:pt>
    <dgm:pt modelId="{018F52A2-58E7-4F35-88A6-D2B13E850DDC}" type="parTrans" cxnId="{146C6E14-CB19-46FE-B2C3-091AD1063AC9}">
      <dgm:prSet/>
      <dgm:spPr/>
      <dgm:t>
        <a:bodyPr/>
        <a:lstStyle/>
        <a:p>
          <a:endParaRPr lang="en-US"/>
        </a:p>
      </dgm:t>
    </dgm:pt>
    <dgm:pt modelId="{98207482-6CBB-4439-A612-0FD51438C79A}" type="sibTrans" cxnId="{146C6E14-CB19-46FE-B2C3-091AD1063AC9}">
      <dgm:prSet/>
      <dgm:spPr/>
      <dgm:t>
        <a:bodyPr/>
        <a:lstStyle/>
        <a:p>
          <a:endParaRPr lang="en-US"/>
        </a:p>
      </dgm:t>
    </dgm:pt>
    <dgm:pt modelId="{4D05D6CC-054D-4B12-B7B7-06B492D7AC46}">
      <dgm:prSet/>
      <dgm:spPr/>
      <dgm:t>
        <a:bodyPr/>
        <a:lstStyle/>
        <a:p>
          <a:r>
            <a:rPr lang="en-US"/>
            <a:t>Predictions were made using 3 classification models.</a:t>
          </a:r>
        </a:p>
      </dgm:t>
    </dgm:pt>
    <dgm:pt modelId="{D049FC99-BA5A-4301-9C13-7A03F56E8885}" type="parTrans" cxnId="{92A25346-5678-4CE7-A2BA-FC6CF4241A99}">
      <dgm:prSet/>
      <dgm:spPr/>
      <dgm:t>
        <a:bodyPr/>
        <a:lstStyle/>
        <a:p>
          <a:endParaRPr lang="en-US"/>
        </a:p>
      </dgm:t>
    </dgm:pt>
    <dgm:pt modelId="{E7342522-A3FD-4CE7-BAB9-8160F7EC6CA4}" type="sibTrans" cxnId="{92A25346-5678-4CE7-A2BA-FC6CF4241A99}">
      <dgm:prSet/>
      <dgm:spPr/>
      <dgm:t>
        <a:bodyPr/>
        <a:lstStyle/>
        <a:p>
          <a:endParaRPr lang="en-US"/>
        </a:p>
      </dgm:t>
    </dgm:pt>
    <dgm:pt modelId="{D080D7B3-E7B7-4215-841F-14D2168A1AD6}">
      <dgm:prSet/>
      <dgm:spPr/>
      <dgm:t>
        <a:bodyPr/>
        <a:lstStyle/>
        <a:p>
          <a:r>
            <a:rPr lang="en-US" dirty="0"/>
            <a:t>The highest accuracy was achieved with the Support Vector Classification (SVC) model.</a:t>
          </a:r>
        </a:p>
      </dgm:t>
    </dgm:pt>
    <dgm:pt modelId="{C08F8278-3183-4528-BCE9-6B1EE9F1712F}" type="parTrans" cxnId="{3BE82912-20A9-4258-9E1E-3199D610251F}">
      <dgm:prSet/>
      <dgm:spPr/>
      <dgm:t>
        <a:bodyPr/>
        <a:lstStyle/>
        <a:p>
          <a:endParaRPr lang="en-US"/>
        </a:p>
      </dgm:t>
    </dgm:pt>
    <dgm:pt modelId="{BFBEC778-4DF6-4D71-832E-976E94B9B0F3}" type="sibTrans" cxnId="{3BE82912-20A9-4258-9E1E-3199D610251F}">
      <dgm:prSet/>
      <dgm:spPr/>
      <dgm:t>
        <a:bodyPr/>
        <a:lstStyle/>
        <a:p>
          <a:endParaRPr lang="en-US"/>
        </a:p>
      </dgm:t>
    </dgm:pt>
    <dgm:pt modelId="{3204BA8D-BD4E-4679-AA74-619F8F9162C2}">
      <dgm:prSet/>
      <dgm:spPr/>
      <dgm:t>
        <a:bodyPr/>
        <a:lstStyle/>
        <a:p>
          <a:r>
            <a:rPr lang="en-US"/>
            <a:t>Future Work:</a:t>
          </a:r>
        </a:p>
      </dgm:t>
    </dgm:pt>
    <dgm:pt modelId="{3ADE9B8F-2BA9-4934-8449-6EC188E01AB9}" type="parTrans" cxnId="{D5245D0C-CAFE-4DC8-B010-8F3B241C0351}">
      <dgm:prSet/>
      <dgm:spPr/>
      <dgm:t>
        <a:bodyPr/>
        <a:lstStyle/>
        <a:p>
          <a:endParaRPr lang="en-US"/>
        </a:p>
      </dgm:t>
    </dgm:pt>
    <dgm:pt modelId="{9A0490FC-ACAD-4CC8-8EEB-3F5A22B8A14F}" type="sibTrans" cxnId="{D5245D0C-CAFE-4DC8-B010-8F3B241C0351}">
      <dgm:prSet/>
      <dgm:spPr/>
      <dgm:t>
        <a:bodyPr/>
        <a:lstStyle/>
        <a:p>
          <a:endParaRPr lang="en-US"/>
        </a:p>
      </dgm:t>
    </dgm:pt>
    <dgm:pt modelId="{8964DCDA-E866-493F-B423-36DE644C188E}">
      <dgm:prSet/>
      <dgm:spPr/>
      <dgm:t>
        <a:bodyPr/>
        <a:lstStyle/>
        <a:p>
          <a:r>
            <a:rPr lang="en-US"/>
            <a:t>Include more models like Random Forest and deep learning models.</a:t>
          </a:r>
        </a:p>
      </dgm:t>
    </dgm:pt>
    <dgm:pt modelId="{7285FEA1-6B6D-405A-BE38-CD4112C7228F}" type="parTrans" cxnId="{E7D38CDD-250F-4922-A8D0-26F98D3EB55C}">
      <dgm:prSet/>
      <dgm:spPr/>
      <dgm:t>
        <a:bodyPr/>
        <a:lstStyle/>
        <a:p>
          <a:endParaRPr lang="en-US"/>
        </a:p>
      </dgm:t>
    </dgm:pt>
    <dgm:pt modelId="{8C956D1F-AD68-4E2E-8CD2-BBC3BA31BFBD}" type="sibTrans" cxnId="{E7D38CDD-250F-4922-A8D0-26F98D3EB55C}">
      <dgm:prSet/>
      <dgm:spPr/>
      <dgm:t>
        <a:bodyPr/>
        <a:lstStyle/>
        <a:p>
          <a:endParaRPr lang="en-US"/>
        </a:p>
      </dgm:t>
    </dgm:pt>
    <dgm:pt modelId="{FF95C8B9-8383-45BB-9FC3-A712E8EC9A48}">
      <dgm:prSet/>
      <dgm:spPr/>
      <dgm:t>
        <a:bodyPr/>
        <a:lstStyle/>
        <a:p>
          <a:r>
            <a:rPr lang="en-US"/>
            <a:t>Perform hyperparameter tuning.</a:t>
          </a:r>
        </a:p>
      </dgm:t>
    </dgm:pt>
    <dgm:pt modelId="{FADE7F41-C6A5-42E2-9E79-9139214FAC06}" type="parTrans" cxnId="{EBD4AD65-09F9-4A98-8F2B-0D9D754EEB18}">
      <dgm:prSet/>
      <dgm:spPr/>
      <dgm:t>
        <a:bodyPr/>
        <a:lstStyle/>
        <a:p>
          <a:endParaRPr lang="en-US"/>
        </a:p>
      </dgm:t>
    </dgm:pt>
    <dgm:pt modelId="{024CFB37-EB15-4024-8D7A-A0AF8166412C}" type="sibTrans" cxnId="{EBD4AD65-09F9-4A98-8F2B-0D9D754EEB18}">
      <dgm:prSet/>
      <dgm:spPr/>
      <dgm:t>
        <a:bodyPr/>
        <a:lstStyle/>
        <a:p>
          <a:endParaRPr lang="en-US"/>
        </a:p>
      </dgm:t>
    </dgm:pt>
    <dgm:pt modelId="{98C98660-701F-45C3-89B0-B8793D45746A}">
      <dgm:prSet/>
      <dgm:spPr/>
      <dgm:t>
        <a:bodyPr/>
        <a:lstStyle/>
        <a:p>
          <a:r>
            <a:rPr lang="en-US"/>
            <a:t>Use k-fold cross-validation. </a:t>
          </a:r>
        </a:p>
      </dgm:t>
    </dgm:pt>
    <dgm:pt modelId="{3F33F4D9-0AF2-4355-ACB6-434F870B1175}" type="parTrans" cxnId="{6135CD39-7FF6-4507-BC43-4EB6A175935D}">
      <dgm:prSet/>
      <dgm:spPr/>
      <dgm:t>
        <a:bodyPr/>
        <a:lstStyle/>
        <a:p>
          <a:endParaRPr lang="en-US"/>
        </a:p>
      </dgm:t>
    </dgm:pt>
    <dgm:pt modelId="{69DFE033-8A0E-4B33-9C37-F731A38128DD}" type="sibTrans" cxnId="{6135CD39-7FF6-4507-BC43-4EB6A175935D}">
      <dgm:prSet/>
      <dgm:spPr/>
      <dgm:t>
        <a:bodyPr/>
        <a:lstStyle/>
        <a:p>
          <a:endParaRPr lang="en-US"/>
        </a:p>
      </dgm:t>
    </dgm:pt>
    <dgm:pt modelId="{7CE1F789-7169-430A-883D-1671B3384EB9}">
      <dgm:prSet/>
      <dgm:spPr/>
      <dgm:t>
        <a:bodyPr/>
        <a:lstStyle/>
        <a:p>
          <a:r>
            <a:rPr lang="en-US" dirty="0"/>
            <a:t>Apply dimensionality reduction techniques to improve model accuracy.</a:t>
          </a:r>
        </a:p>
      </dgm:t>
    </dgm:pt>
    <dgm:pt modelId="{BE5AFF5D-7C5E-41F1-AC2E-40FFE3D9921A}" type="parTrans" cxnId="{75641911-105A-48E4-8094-0BDDD77BB468}">
      <dgm:prSet/>
      <dgm:spPr/>
      <dgm:t>
        <a:bodyPr/>
        <a:lstStyle/>
        <a:p>
          <a:endParaRPr lang="en-US"/>
        </a:p>
      </dgm:t>
    </dgm:pt>
    <dgm:pt modelId="{C089E950-A41C-4986-8628-DC2AD5FE4508}" type="sibTrans" cxnId="{75641911-105A-48E4-8094-0BDDD77BB468}">
      <dgm:prSet/>
      <dgm:spPr/>
      <dgm:t>
        <a:bodyPr/>
        <a:lstStyle/>
        <a:p>
          <a:endParaRPr lang="en-US"/>
        </a:p>
      </dgm:t>
    </dgm:pt>
    <dgm:pt modelId="{2B4DA030-A588-4174-81BE-3C80FB89DE73}">
      <dgm:prSet/>
      <dgm:spPr/>
      <dgm:t>
        <a:bodyPr/>
        <a:lstStyle/>
        <a:p>
          <a:r>
            <a:rPr lang="en-US" dirty="0"/>
            <a:t>Higher churn in customers aged 40-65.</a:t>
          </a:r>
        </a:p>
      </dgm:t>
    </dgm:pt>
    <dgm:pt modelId="{A17D681D-DE32-44DE-A941-BF03F68B25C5}" type="sibTrans" cxnId="{5C62E181-BEBF-482B-8228-0949C563368C}">
      <dgm:prSet/>
      <dgm:spPr/>
      <dgm:t>
        <a:bodyPr/>
        <a:lstStyle/>
        <a:p>
          <a:endParaRPr lang="en-US"/>
        </a:p>
      </dgm:t>
    </dgm:pt>
    <dgm:pt modelId="{A65213E7-9860-4C9F-856D-B057FED84EAC}" type="parTrans" cxnId="{5C62E181-BEBF-482B-8228-0949C563368C}">
      <dgm:prSet/>
      <dgm:spPr/>
      <dgm:t>
        <a:bodyPr/>
        <a:lstStyle/>
        <a:p>
          <a:endParaRPr lang="en-US"/>
        </a:p>
      </dgm:t>
    </dgm:pt>
    <dgm:pt modelId="{5A2856E2-E563-40D6-9324-A34F932CE2BB}" type="pres">
      <dgm:prSet presAssocID="{3161901A-F2BE-4446-B6F4-A6960ECBCA76}" presName="Name0" presStyleCnt="0">
        <dgm:presLayoutVars>
          <dgm:dir/>
          <dgm:animLvl val="lvl"/>
          <dgm:resizeHandles val="exact"/>
        </dgm:presLayoutVars>
      </dgm:prSet>
      <dgm:spPr/>
    </dgm:pt>
    <dgm:pt modelId="{6A7A4DE1-1055-4F1E-BE78-A044177040C4}" type="pres">
      <dgm:prSet presAssocID="{E10C737E-BC34-4408-B4E2-2FF51180A3F8}" presName="composite" presStyleCnt="0"/>
      <dgm:spPr/>
    </dgm:pt>
    <dgm:pt modelId="{64EE11DD-7F31-4C68-858E-83806FD07218}" type="pres">
      <dgm:prSet presAssocID="{E10C737E-BC34-4408-B4E2-2FF51180A3F8}" presName="parTx" presStyleLbl="alignNode1" presStyleIdx="0" presStyleCnt="3">
        <dgm:presLayoutVars>
          <dgm:chMax val="0"/>
          <dgm:chPref val="0"/>
        </dgm:presLayoutVars>
      </dgm:prSet>
      <dgm:spPr/>
    </dgm:pt>
    <dgm:pt modelId="{E3C64B58-E8F0-4DF4-B913-41201016BD3C}" type="pres">
      <dgm:prSet presAssocID="{E10C737E-BC34-4408-B4E2-2FF51180A3F8}" presName="desTx" presStyleLbl="alignAccFollowNode1" presStyleIdx="0" presStyleCnt="3">
        <dgm:presLayoutVars/>
      </dgm:prSet>
      <dgm:spPr/>
    </dgm:pt>
    <dgm:pt modelId="{4748BFBB-A893-4055-8BC5-13441C39D3F1}" type="pres">
      <dgm:prSet presAssocID="{0B4428E6-3764-495D-B51D-D72ABD159876}" presName="space" presStyleCnt="0"/>
      <dgm:spPr/>
    </dgm:pt>
    <dgm:pt modelId="{D7E2CF9D-F720-42AE-B97E-50B4B432E8CF}" type="pres">
      <dgm:prSet presAssocID="{7C1C6EC0-B235-459C-87B4-93821C6882C6}" presName="composite" presStyleCnt="0"/>
      <dgm:spPr/>
    </dgm:pt>
    <dgm:pt modelId="{21CF9DBB-8B6C-4FC6-918B-A8A68A2DFFD7}" type="pres">
      <dgm:prSet presAssocID="{7C1C6EC0-B235-459C-87B4-93821C6882C6}" presName="parTx" presStyleLbl="alignNode1" presStyleIdx="1" presStyleCnt="3">
        <dgm:presLayoutVars>
          <dgm:chMax val="0"/>
          <dgm:chPref val="0"/>
        </dgm:presLayoutVars>
      </dgm:prSet>
      <dgm:spPr/>
    </dgm:pt>
    <dgm:pt modelId="{77533B7C-0767-4DE3-B0BF-C9D82BCA916E}" type="pres">
      <dgm:prSet presAssocID="{7C1C6EC0-B235-459C-87B4-93821C6882C6}" presName="desTx" presStyleLbl="alignAccFollowNode1" presStyleIdx="1" presStyleCnt="3">
        <dgm:presLayoutVars/>
      </dgm:prSet>
      <dgm:spPr/>
    </dgm:pt>
    <dgm:pt modelId="{CD3F1109-F75B-42D6-8822-A804544E82DF}" type="pres">
      <dgm:prSet presAssocID="{98207482-6CBB-4439-A612-0FD51438C79A}" presName="space" presStyleCnt="0"/>
      <dgm:spPr/>
    </dgm:pt>
    <dgm:pt modelId="{4EF4A1A2-C0F0-4545-A378-7812B7DEA9EC}" type="pres">
      <dgm:prSet presAssocID="{3204BA8D-BD4E-4679-AA74-619F8F9162C2}" presName="composite" presStyleCnt="0"/>
      <dgm:spPr/>
    </dgm:pt>
    <dgm:pt modelId="{37BCDB20-1599-41D5-9003-E701CCACE629}" type="pres">
      <dgm:prSet presAssocID="{3204BA8D-BD4E-4679-AA74-619F8F9162C2}" presName="parTx" presStyleLbl="alignNode1" presStyleIdx="2" presStyleCnt="3">
        <dgm:presLayoutVars>
          <dgm:chMax val="0"/>
          <dgm:chPref val="0"/>
        </dgm:presLayoutVars>
      </dgm:prSet>
      <dgm:spPr/>
    </dgm:pt>
    <dgm:pt modelId="{9E2E6ABE-750D-4ED4-97AB-317F583F25A7}" type="pres">
      <dgm:prSet presAssocID="{3204BA8D-BD4E-4679-AA74-619F8F9162C2}" presName="desTx" presStyleLbl="alignAccFollowNode1" presStyleIdx="2" presStyleCnt="3">
        <dgm:presLayoutVars/>
      </dgm:prSet>
      <dgm:spPr/>
    </dgm:pt>
  </dgm:ptLst>
  <dgm:cxnLst>
    <dgm:cxn modelId="{42BE4002-EEDF-4502-8378-7C42CBC2FB47}" type="presOf" srcId="{3204BA8D-BD4E-4679-AA74-619F8F9162C2}" destId="{37BCDB20-1599-41D5-9003-E701CCACE629}" srcOrd="0" destOrd="0" presId="urn:microsoft.com/office/officeart/2016/7/layout/ChevronBlockProcess"/>
    <dgm:cxn modelId="{D5245D0C-CAFE-4DC8-B010-8F3B241C0351}" srcId="{3161901A-F2BE-4446-B6F4-A6960ECBCA76}" destId="{3204BA8D-BD4E-4679-AA74-619F8F9162C2}" srcOrd="2" destOrd="0" parTransId="{3ADE9B8F-2BA9-4934-8449-6EC188E01AB9}" sibTransId="{9A0490FC-ACAD-4CC8-8EEB-3F5A22B8A14F}"/>
    <dgm:cxn modelId="{75641911-105A-48E4-8094-0BDDD77BB468}" srcId="{3204BA8D-BD4E-4679-AA74-619F8F9162C2}" destId="{7CE1F789-7169-430A-883D-1671B3384EB9}" srcOrd="3" destOrd="0" parTransId="{BE5AFF5D-7C5E-41F1-AC2E-40FFE3D9921A}" sibTransId="{C089E950-A41C-4986-8628-DC2AD5FE4508}"/>
    <dgm:cxn modelId="{3BE82912-20A9-4258-9E1E-3199D610251F}" srcId="{7C1C6EC0-B235-459C-87B4-93821C6882C6}" destId="{D080D7B3-E7B7-4215-841F-14D2168A1AD6}" srcOrd="1" destOrd="0" parTransId="{C08F8278-3183-4528-BCE9-6B1EE9F1712F}" sibTransId="{BFBEC778-4DF6-4D71-832E-976E94B9B0F3}"/>
    <dgm:cxn modelId="{146C6E14-CB19-46FE-B2C3-091AD1063AC9}" srcId="{3161901A-F2BE-4446-B6F4-A6960ECBCA76}" destId="{7C1C6EC0-B235-459C-87B4-93821C6882C6}" srcOrd="1" destOrd="0" parTransId="{018F52A2-58E7-4F35-88A6-D2B13E850DDC}" sibTransId="{98207482-6CBB-4439-A612-0FD51438C79A}"/>
    <dgm:cxn modelId="{C062E11F-FE88-4AF4-9C46-3AAF95877B1D}" type="presOf" srcId="{4141B91C-AC1E-4E31-A162-D65B5A9BBA6B}" destId="{E3C64B58-E8F0-4DF4-B913-41201016BD3C}" srcOrd="0" destOrd="4" presId="urn:microsoft.com/office/officeart/2016/7/layout/ChevronBlockProcess"/>
    <dgm:cxn modelId="{1C697A2E-D5DB-4532-9F43-1A52D117E688}" type="presOf" srcId="{E10C737E-BC34-4408-B4E2-2FF51180A3F8}" destId="{64EE11DD-7F31-4C68-858E-83806FD07218}" srcOrd="0" destOrd="0" presId="urn:microsoft.com/office/officeart/2016/7/layout/ChevronBlockProcess"/>
    <dgm:cxn modelId="{C7E5F037-B397-40E3-B21E-25A2C105CFEB}" type="presOf" srcId="{6116FCB3-787B-425D-B2DE-DF9BE972453F}" destId="{E3C64B58-E8F0-4DF4-B913-41201016BD3C}" srcOrd="0" destOrd="2" presId="urn:microsoft.com/office/officeart/2016/7/layout/ChevronBlockProcess"/>
    <dgm:cxn modelId="{6135CD39-7FF6-4507-BC43-4EB6A175935D}" srcId="{3204BA8D-BD4E-4679-AA74-619F8F9162C2}" destId="{98C98660-701F-45C3-89B0-B8793D45746A}" srcOrd="2" destOrd="0" parTransId="{3F33F4D9-0AF2-4355-ACB6-434F870B1175}" sibTransId="{69DFE033-8A0E-4B33-9C37-F731A38128DD}"/>
    <dgm:cxn modelId="{FD17C63B-BD32-437A-84A5-EA215BDCAC52}" type="presOf" srcId="{A04EC935-5246-4E25-B3D7-F185434E02E0}" destId="{E3C64B58-E8F0-4DF4-B913-41201016BD3C}" srcOrd="0" destOrd="3" presId="urn:microsoft.com/office/officeart/2016/7/layout/ChevronBlockProcess"/>
    <dgm:cxn modelId="{9FBA6E5C-EF6F-4B12-8541-908C01AC228A}" srcId="{E10C737E-BC34-4408-B4E2-2FF51180A3F8}" destId="{4141B91C-AC1E-4E31-A162-D65B5A9BBA6B}" srcOrd="4" destOrd="0" parTransId="{BCA0BA76-DC65-4946-872C-9FC60E0CCCAC}" sibTransId="{D4616A70-DEB5-4EAC-B6EC-180D83A3CDF0}"/>
    <dgm:cxn modelId="{F2095B65-B08A-42E4-9CCF-4EE542A4BE3C}" type="presOf" srcId="{98C98660-701F-45C3-89B0-B8793D45746A}" destId="{9E2E6ABE-750D-4ED4-97AB-317F583F25A7}" srcOrd="0" destOrd="2" presId="urn:microsoft.com/office/officeart/2016/7/layout/ChevronBlockProcess"/>
    <dgm:cxn modelId="{EBD4AD65-09F9-4A98-8F2B-0D9D754EEB18}" srcId="{3204BA8D-BD4E-4679-AA74-619F8F9162C2}" destId="{FF95C8B9-8383-45BB-9FC3-A712E8EC9A48}" srcOrd="1" destOrd="0" parTransId="{FADE7F41-C6A5-42E2-9E79-9139214FAC06}" sibTransId="{024CFB37-EB15-4024-8D7A-A0AF8166412C}"/>
    <dgm:cxn modelId="{92A25346-5678-4CE7-A2BA-FC6CF4241A99}" srcId="{7C1C6EC0-B235-459C-87B4-93821C6882C6}" destId="{4D05D6CC-054D-4B12-B7B7-06B492D7AC46}" srcOrd="0" destOrd="0" parTransId="{D049FC99-BA5A-4301-9C13-7A03F56E8885}" sibTransId="{E7342522-A3FD-4CE7-BAB9-8160F7EC6CA4}"/>
    <dgm:cxn modelId="{97178D66-6DC3-4A04-AC5F-CFEBC02EB2DB}" type="presOf" srcId="{D080D7B3-E7B7-4215-841F-14D2168A1AD6}" destId="{77533B7C-0767-4DE3-B0BF-C9D82BCA916E}" srcOrd="0" destOrd="1" presId="urn:microsoft.com/office/officeart/2016/7/layout/ChevronBlockProcess"/>
    <dgm:cxn modelId="{97C8F846-855D-4CB4-9B09-541146B90EB4}" srcId="{E10C737E-BC34-4408-B4E2-2FF51180A3F8}" destId="{A04EC935-5246-4E25-B3D7-F185434E02E0}" srcOrd="3" destOrd="0" parTransId="{B1FDD80F-8FC6-405F-AD4C-9D3C86A500DB}" sibTransId="{7479CD05-5388-4503-915B-625D960E9CFD}"/>
    <dgm:cxn modelId="{82105369-BF69-47FA-98D7-F91C0CD3023A}" srcId="{E10C737E-BC34-4408-B4E2-2FF51180A3F8}" destId="{5E4BFA1C-4BC9-45F4-BD86-2EC57A71C6C5}" srcOrd="0" destOrd="0" parTransId="{86E16EA7-B19D-4D8B-B727-0E5B133594C4}" sibTransId="{59B415FF-4FCF-4EE1-B988-186D44C9BD1F}"/>
    <dgm:cxn modelId="{7A330E50-37BA-4CF4-9DC9-6B52A5C57513}" type="presOf" srcId="{2B4DA030-A588-4174-81BE-3C80FB89DE73}" destId="{E3C64B58-E8F0-4DF4-B913-41201016BD3C}" srcOrd="0" destOrd="1" presId="urn:microsoft.com/office/officeart/2016/7/layout/ChevronBlockProcess"/>
    <dgm:cxn modelId="{6315C153-E746-41E8-A676-6A97B7CF1E42}" type="presOf" srcId="{8964DCDA-E866-493F-B423-36DE644C188E}" destId="{9E2E6ABE-750D-4ED4-97AB-317F583F25A7}" srcOrd="0" destOrd="0" presId="urn:microsoft.com/office/officeart/2016/7/layout/ChevronBlockProcess"/>
    <dgm:cxn modelId="{5C62E181-BEBF-482B-8228-0949C563368C}" srcId="{E10C737E-BC34-4408-B4E2-2FF51180A3F8}" destId="{2B4DA030-A588-4174-81BE-3C80FB89DE73}" srcOrd="1" destOrd="0" parTransId="{A65213E7-9860-4C9F-856D-B057FED84EAC}" sibTransId="{A17D681D-DE32-44DE-A941-BF03F68B25C5}"/>
    <dgm:cxn modelId="{A17F969A-DA4E-4C27-B4DB-FABA6C22E0AF}" type="presOf" srcId="{4D05D6CC-054D-4B12-B7B7-06B492D7AC46}" destId="{77533B7C-0767-4DE3-B0BF-C9D82BCA916E}" srcOrd="0" destOrd="0" presId="urn:microsoft.com/office/officeart/2016/7/layout/ChevronBlockProcess"/>
    <dgm:cxn modelId="{97D971BE-D0B4-40FA-9333-124CB2CB6791}" type="presOf" srcId="{7C1C6EC0-B235-459C-87B4-93821C6882C6}" destId="{21CF9DBB-8B6C-4FC6-918B-A8A68A2DFFD7}" srcOrd="0" destOrd="0" presId="urn:microsoft.com/office/officeart/2016/7/layout/ChevronBlockProcess"/>
    <dgm:cxn modelId="{B6845BC0-15F8-4285-B4F2-D2AD5B913204}" type="presOf" srcId="{3161901A-F2BE-4446-B6F4-A6960ECBCA76}" destId="{5A2856E2-E563-40D6-9324-A34F932CE2BB}" srcOrd="0" destOrd="0" presId="urn:microsoft.com/office/officeart/2016/7/layout/ChevronBlockProcess"/>
    <dgm:cxn modelId="{0E792ECA-8581-41CE-899A-ADE1AB103359}" srcId="{E10C737E-BC34-4408-B4E2-2FF51180A3F8}" destId="{6116FCB3-787B-425D-B2DE-DF9BE972453F}" srcOrd="2" destOrd="0" parTransId="{85252582-BFD3-4606-B0CA-901BA2D08B15}" sibTransId="{5775983A-3E34-47A7-AA45-4B21A4FB80CA}"/>
    <dgm:cxn modelId="{78D217D2-CD99-43E4-9A7A-7DC430A099EC}" srcId="{3161901A-F2BE-4446-B6F4-A6960ECBCA76}" destId="{E10C737E-BC34-4408-B4E2-2FF51180A3F8}" srcOrd="0" destOrd="0" parTransId="{36B65827-73BD-4FB2-88F2-FD9E3243EE1C}" sibTransId="{0B4428E6-3764-495D-B51D-D72ABD159876}"/>
    <dgm:cxn modelId="{E7D38CDD-250F-4922-A8D0-26F98D3EB55C}" srcId="{3204BA8D-BD4E-4679-AA74-619F8F9162C2}" destId="{8964DCDA-E866-493F-B423-36DE644C188E}" srcOrd="0" destOrd="0" parTransId="{7285FEA1-6B6D-405A-BE38-CD4112C7228F}" sibTransId="{8C956D1F-AD68-4E2E-8CD2-BBC3BA31BFBD}"/>
    <dgm:cxn modelId="{CD2374E6-59E5-4BB1-B970-2BF441430C6F}" type="presOf" srcId="{7CE1F789-7169-430A-883D-1671B3384EB9}" destId="{9E2E6ABE-750D-4ED4-97AB-317F583F25A7}" srcOrd="0" destOrd="3" presId="urn:microsoft.com/office/officeart/2016/7/layout/ChevronBlockProcess"/>
    <dgm:cxn modelId="{529823E8-6D83-4D13-9249-502EEE55DBF8}" type="presOf" srcId="{FF95C8B9-8383-45BB-9FC3-A712E8EC9A48}" destId="{9E2E6ABE-750D-4ED4-97AB-317F583F25A7}" srcOrd="0" destOrd="1" presId="urn:microsoft.com/office/officeart/2016/7/layout/ChevronBlockProcess"/>
    <dgm:cxn modelId="{F159ADFA-A97C-4F50-822C-F045C9916910}" type="presOf" srcId="{5E4BFA1C-4BC9-45F4-BD86-2EC57A71C6C5}" destId="{E3C64B58-E8F0-4DF4-B913-41201016BD3C}" srcOrd="0" destOrd="0" presId="urn:microsoft.com/office/officeart/2016/7/layout/ChevronBlockProcess"/>
    <dgm:cxn modelId="{6D507230-DAB3-4C3C-BA90-AAFCDE1CC8A9}" type="presParOf" srcId="{5A2856E2-E563-40D6-9324-A34F932CE2BB}" destId="{6A7A4DE1-1055-4F1E-BE78-A044177040C4}" srcOrd="0" destOrd="0" presId="urn:microsoft.com/office/officeart/2016/7/layout/ChevronBlockProcess"/>
    <dgm:cxn modelId="{74979A16-9D17-4FD6-8BD6-FA983290E1F0}" type="presParOf" srcId="{6A7A4DE1-1055-4F1E-BE78-A044177040C4}" destId="{64EE11DD-7F31-4C68-858E-83806FD07218}" srcOrd="0" destOrd="0" presId="urn:microsoft.com/office/officeart/2016/7/layout/ChevronBlockProcess"/>
    <dgm:cxn modelId="{34949BCC-1FA3-403C-B876-456380675A66}" type="presParOf" srcId="{6A7A4DE1-1055-4F1E-BE78-A044177040C4}" destId="{E3C64B58-E8F0-4DF4-B913-41201016BD3C}" srcOrd="1" destOrd="0" presId="urn:microsoft.com/office/officeart/2016/7/layout/ChevronBlockProcess"/>
    <dgm:cxn modelId="{A5E1907A-0CA0-4AE7-B4A6-1A1C8341CF3C}" type="presParOf" srcId="{5A2856E2-E563-40D6-9324-A34F932CE2BB}" destId="{4748BFBB-A893-4055-8BC5-13441C39D3F1}" srcOrd="1" destOrd="0" presId="urn:microsoft.com/office/officeart/2016/7/layout/ChevronBlockProcess"/>
    <dgm:cxn modelId="{3ECCDC8F-0494-4EBE-AAB2-272D11A4CC1F}" type="presParOf" srcId="{5A2856E2-E563-40D6-9324-A34F932CE2BB}" destId="{D7E2CF9D-F720-42AE-B97E-50B4B432E8CF}" srcOrd="2" destOrd="0" presId="urn:microsoft.com/office/officeart/2016/7/layout/ChevronBlockProcess"/>
    <dgm:cxn modelId="{33B5FBC9-2664-454D-987D-013B91D0B2C2}" type="presParOf" srcId="{D7E2CF9D-F720-42AE-B97E-50B4B432E8CF}" destId="{21CF9DBB-8B6C-4FC6-918B-A8A68A2DFFD7}" srcOrd="0" destOrd="0" presId="urn:microsoft.com/office/officeart/2016/7/layout/ChevronBlockProcess"/>
    <dgm:cxn modelId="{49559AD2-68FE-4A67-BAFF-BCA378748A32}" type="presParOf" srcId="{D7E2CF9D-F720-42AE-B97E-50B4B432E8CF}" destId="{77533B7C-0767-4DE3-B0BF-C9D82BCA916E}" srcOrd="1" destOrd="0" presId="urn:microsoft.com/office/officeart/2016/7/layout/ChevronBlockProcess"/>
    <dgm:cxn modelId="{FE999812-A4C1-4C78-B243-33CA8A3DDABC}" type="presParOf" srcId="{5A2856E2-E563-40D6-9324-A34F932CE2BB}" destId="{CD3F1109-F75B-42D6-8822-A804544E82DF}" srcOrd="3" destOrd="0" presId="urn:microsoft.com/office/officeart/2016/7/layout/ChevronBlockProcess"/>
    <dgm:cxn modelId="{C99FA62D-8A55-48FD-94A0-1B90EFF6A152}" type="presParOf" srcId="{5A2856E2-E563-40D6-9324-A34F932CE2BB}" destId="{4EF4A1A2-C0F0-4545-A378-7812B7DEA9EC}" srcOrd="4" destOrd="0" presId="urn:microsoft.com/office/officeart/2016/7/layout/ChevronBlockProcess"/>
    <dgm:cxn modelId="{132702EE-3AF2-4F81-A77E-B060B97EAAED}" type="presParOf" srcId="{4EF4A1A2-C0F0-4545-A378-7812B7DEA9EC}" destId="{37BCDB20-1599-41D5-9003-E701CCACE629}" srcOrd="0" destOrd="0" presId="urn:microsoft.com/office/officeart/2016/7/layout/ChevronBlockProcess"/>
    <dgm:cxn modelId="{01E118CE-0763-4775-B038-886440FED796}" type="presParOf" srcId="{4EF4A1A2-C0F0-4545-A378-7812B7DEA9EC}" destId="{9E2E6ABE-750D-4ED4-97AB-317F583F25A7}"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A3963-4828-442A-9FF6-3E34FC66CC53}">
      <dsp:nvSpPr>
        <dsp:cNvPr id="0" name=""/>
        <dsp:cNvSpPr/>
      </dsp:nvSpPr>
      <dsp:spPr>
        <a:xfrm>
          <a:off x="961120" y="2079"/>
          <a:ext cx="2094322" cy="125659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Surname: Customer's surname</a:t>
          </a:r>
        </a:p>
      </dsp:txBody>
      <dsp:txXfrm>
        <a:off x="961120" y="2079"/>
        <a:ext cx="2094322" cy="1256593"/>
      </dsp:txXfrm>
    </dsp:sp>
    <dsp:sp modelId="{AE006FB2-CA17-4A28-BC7E-1263FEABC6D0}">
      <dsp:nvSpPr>
        <dsp:cNvPr id="0" name=""/>
        <dsp:cNvSpPr/>
      </dsp:nvSpPr>
      <dsp:spPr>
        <a:xfrm>
          <a:off x="3264875" y="2079"/>
          <a:ext cx="2094322" cy="125659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CreditScore</a:t>
          </a:r>
        </a:p>
      </dsp:txBody>
      <dsp:txXfrm>
        <a:off x="3264875" y="2079"/>
        <a:ext cx="2094322" cy="1256593"/>
      </dsp:txXfrm>
    </dsp:sp>
    <dsp:sp modelId="{EDCC89C1-A811-4A76-9E55-1761826A00DB}">
      <dsp:nvSpPr>
        <dsp:cNvPr id="0" name=""/>
        <dsp:cNvSpPr/>
      </dsp:nvSpPr>
      <dsp:spPr>
        <a:xfrm>
          <a:off x="5568630" y="2079"/>
          <a:ext cx="2094322" cy="125659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Geography: Country (Germany, France, Spain)</a:t>
          </a:r>
        </a:p>
      </dsp:txBody>
      <dsp:txXfrm>
        <a:off x="5568630" y="2079"/>
        <a:ext cx="2094322" cy="1256593"/>
      </dsp:txXfrm>
    </dsp:sp>
    <dsp:sp modelId="{A7D72679-2CE9-4302-8FD3-3A8D78B0C3DA}">
      <dsp:nvSpPr>
        <dsp:cNvPr id="0" name=""/>
        <dsp:cNvSpPr/>
      </dsp:nvSpPr>
      <dsp:spPr>
        <a:xfrm>
          <a:off x="7872385" y="2079"/>
          <a:ext cx="2094322" cy="12565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Gender: Female, Male</a:t>
          </a:r>
        </a:p>
      </dsp:txBody>
      <dsp:txXfrm>
        <a:off x="7872385" y="2079"/>
        <a:ext cx="2094322" cy="1256593"/>
      </dsp:txXfrm>
    </dsp:sp>
    <dsp:sp modelId="{061DD5EC-ABFA-45C5-86B6-0EF5326E3F85}">
      <dsp:nvSpPr>
        <dsp:cNvPr id="0" name=""/>
        <dsp:cNvSpPr/>
      </dsp:nvSpPr>
      <dsp:spPr>
        <a:xfrm>
          <a:off x="961120" y="1468105"/>
          <a:ext cx="2094322" cy="125659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Age</a:t>
          </a:r>
        </a:p>
      </dsp:txBody>
      <dsp:txXfrm>
        <a:off x="961120" y="1468105"/>
        <a:ext cx="2094322" cy="1256593"/>
      </dsp:txXfrm>
    </dsp:sp>
    <dsp:sp modelId="{9392FEEB-FB7F-42A6-AD45-0649EDE32E85}">
      <dsp:nvSpPr>
        <dsp:cNvPr id="0" name=""/>
        <dsp:cNvSpPr/>
      </dsp:nvSpPr>
      <dsp:spPr>
        <a:xfrm>
          <a:off x="3264875" y="1468105"/>
          <a:ext cx="2094322" cy="125659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Tenure: Years as a customer</a:t>
          </a:r>
        </a:p>
      </dsp:txBody>
      <dsp:txXfrm>
        <a:off x="3264875" y="1468105"/>
        <a:ext cx="2094322" cy="1256593"/>
      </dsp:txXfrm>
    </dsp:sp>
    <dsp:sp modelId="{518556D2-0C1C-41E3-AA3A-F2ECE298442D}">
      <dsp:nvSpPr>
        <dsp:cNvPr id="0" name=""/>
        <dsp:cNvSpPr/>
      </dsp:nvSpPr>
      <dsp:spPr>
        <a:xfrm>
          <a:off x="5568630" y="1468105"/>
          <a:ext cx="2094322" cy="125659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Balance: Account balance</a:t>
          </a:r>
        </a:p>
      </dsp:txBody>
      <dsp:txXfrm>
        <a:off x="5568630" y="1468105"/>
        <a:ext cx="2094322" cy="1256593"/>
      </dsp:txXfrm>
    </dsp:sp>
    <dsp:sp modelId="{646C659A-B642-49B7-9C8B-C91AF5719F09}">
      <dsp:nvSpPr>
        <dsp:cNvPr id="0" name=""/>
        <dsp:cNvSpPr/>
      </dsp:nvSpPr>
      <dsp:spPr>
        <a:xfrm>
          <a:off x="7872385" y="1468105"/>
          <a:ext cx="2094322" cy="125659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NumOfProducts: Number of bank products used</a:t>
          </a:r>
        </a:p>
      </dsp:txBody>
      <dsp:txXfrm>
        <a:off x="7872385" y="1468105"/>
        <a:ext cx="2094322" cy="1256593"/>
      </dsp:txXfrm>
    </dsp:sp>
    <dsp:sp modelId="{E6D42412-5292-4CC8-B853-3E0BD3FFF8B0}">
      <dsp:nvSpPr>
        <dsp:cNvPr id="0" name=""/>
        <dsp:cNvSpPr/>
      </dsp:nvSpPr>
      <dsp:spPr>
        <a:xfrm>
          <a:off x="961120" y="2934131"/>
          <a:ext cx="2094322" cy="12565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HasCrCard: Credit card status (0 = No, 1 = Yes)</a:t>
          </a:r>
        </a:p>
      </dsp:txBody>
      <dsp:txXfrm>
        <a:off x="961120" y="2934131"/>
        <a:ext cx="2094322" cy="1256593"/>
      </dsp:txXfrm>
    </dsp:sp>
    <dsp:sp modelId="{0B805571-5EF2-471F-B389-78C4AEFF79EF}">
      <dsp:nvSpPr>
        <dsp:cNvPr id="0" name=""/>
        <dsp:cNvSpPr/>
      </dsp:nvSpPr>
      <dsp:spPr>
        <a:xfrm>
          <a:off x="3264875" y="2934131"/>
          <a:ext cx="2094322" cy="125659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IsActiveMember: Active membership status (0 = No, 1 = Yes)</a:t>
          </a:r>
        </a:p>
      </dsp:txBody>
      <dsp:txXfrm>
        <a:off x="3264875" y="2934131"/>
        <a:ext cx="2094322" cy="1256593"/>
      </dsp:txXfrm>
    </dsp:sp>
    <dsp:sp modelId="{07E767C7-EC8F-4B02-83C4-E5F00B3F05C4}">
      <dsp:nvSpPr>
        <dsp:cNvPr id="0" name=""/>
        <dsp:cNvSpPr/>
      </dsp:nvSpPr>
      <dsp:spPr>
        <a:xfrm>
          <a:off x="5568630" y="2934131"/>
          <a:ext cx="2094322" cy="125659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EstimatedSalary: Estimated salary</a:t>
          </a:r>
        </a:p>
      </dsp:txBody>
      <dsp:txXfrm>
        <a:off x="5568630" y="2934131"/>
        <a:ext cx="2094322" cy="1256593"/>
      </dsp:txXfrm>
    </dsp:sp>
    <dsp:sp modelId="{1D981BD6-5273-4984-B824-E9CD3280840F}">
      <dsp:nvSpPr>
        <dsp:cNvPr id="0" name=""/>
        <dsp:cNvSpPr/>
      </dsp:nvSpPr>
      <dsp:spPr>
        <a:xfrm>
          <a:off x="7872385" y="2934131"/>
          <a:ext cx="2094322" cy="125659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NZ" sz="1800" kern="1200"/>
            <a:t>Exited: Churn status (0 = No, 1 = Yes)</a:t>
          </a:r>
          <a:endParaRPr lang="en-US" sz="1800" kern="1200"/>
        </a:p>
      </dsp:txBody>
      <dsp:txXfrm>
        <a:off x="7872385" y="2934131"/>
        <a:ext cx="2094322" cy="1256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15D5B7-0EF1-4C41-AE31-046A89BFFCFC}">
      <dsp:nvSpPr>
        <dsp:cNvPr id="0" name=""/>
        <dsp:cNvSpPr/>
      </dsp:nvSpPr>
      <dsp:spPr>
        <a:xfrm>
          <a:off x="3201" y="318495"/>
          <a:ext cx="2539866" cy="355581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711200">
            <a:lnSpc>
              <a:spcPct val="90000"/>
            </a:lnSpc>
            <a:spcBef>
              <a:spcPct val="0"/>
            </a:spcBef>
            <a:spcAft>
              <a:spcPct val="35000"/>
            </a:spcAft>
            <a:buNone/>
          </a:pPr>
          <a:r>
            <a:rPr lang="en-NZ" sz="1600" kern="1200" dirty="0"/>
            <a:t>Data Loading and Preprocessing: Handle missing values, encode categorical variables, </a:t>
          </a:r>
          <a:r>
            <a:rPr lang="en-NZ" sz="1600" kern="1200"/>
            <a:t>and normalize </a:t>
          </a:r>
          <a:r>
            <a:rPr lang="en-NZ" sz="1600" kern="1200" dirty="0"/>
            <a:t>numerical variables.</a:t>
          </a:r>
          <a:endParaRPr lang="en-US" sz="1600" kern="1200" dirty="0"/>
        </a:p>
      </dsp:txBody>
      <dsp:txXfrm>
        <a:off x="3201" y="1669704"/>
        <a:ext cx="2539866" cy="2133487"/>
      </dsp:txXfrm>
    </dsp:sp>
    <dsp:sp modelId="{697451C0-2D34-47F0-A695-DF721E84CE69}">
      <dsp:nvSpPr>
        <dsp:cNvPr id="0" name=""/>
        <dsp:cNvSpPr/>
      </dsp:nvSpPr>
      <dsp:spPr>
        <a:xfrm>
          <a:off x="739762" y="674077"/>
          <a:ext cx="1066743" cy="106674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2B810123-951E-4F76-ABA9-C6475A7C4E44}">
      <dsp:nvSpPr>
        <dsp:cNvPr id="0" name=""/>
        <dsp:cNvSpPr/>
      </dsp:nvSpPr>
      <dsp:spPr>
        <a:xfrm>
          <a:off x="3201" y="3874237"/>
          <a:ext cx="2539866" cy="72"/>
        </a:xfrm>
        <a:prstGeom prst="rect">
          <a:avLst/>
        </a:prstGeom>
        <a:solidFill>
          <a:schemeClr val="accent2">
            <a:hueOff val="920516"/>
            <a:satOff val="-2642"/>
            <a:lumOff val="-4230"/>
            <a:alphaOff val="0"/>
          </a:schemeClr>
        </a:solidFill>
        <a:ln w="19050" cap="flat" cmpd="sng" algn="ctr">
          <a:solidFill>
            <a:schemeClr val="accent2">
              <a:hueOff val="920516"/>
              <a:satOff val="-2642"/>
              <a:lumOff val="-42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53CC9-5817-43DD-AA1A-F8EBF3D3ACB1}">
      <dsp:nvSpPr>
        <dsp:cNvPr id="0" name=""/>
        <dsp:cNvSpPr/>
      </dsp:nvSpPr>
      <dsp:spPr>
        <a:xfrm>
          <a:off x="2797054" y="318495"/>
          <a:ext cx="2539866" cy="3555813"/>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711200">
            <a:lnSpc>
              <a:spcPct val="90000"/>
            </a:lnSpc>
            <a:spcBef>
              <a:spcPct val="0"/>
            </a:spcBef>
            <a:spcAft>
              <a:spcPct val="35000"/>
            </a:spcAft>
            <a:buNone/>
          </a:pPr>
          <a:r>
            <a:rPr lang="en-NZ" sz="1600" kern="1200"/>
            <a:t>Exploratory Data Analysis (EDA): Understand data relationships and insights.</a:t>
          </a:r>
          <a:endParaRPr lang="en-US" sz="1600" kern="1200"/>
        </a:p>
      </dsp:txBody>
      <dsp:txXfrm>
        <a:off x="2797054" y="1669704"/>
        <a:ext cx="2539866" cy="2133487"/>
      </dsp:txXfrm>
    </dsp:sp>
    <dsp:sp modelId="{5D5D2903-E136-47B7-8761-FF33D1E133E2}">
      <dsp:nvSpPr>
        <dsp:cNvPr id="0" name=""/>
        <dsp:cNvSpPr/>
      </dsp:nvSpPr>
      <dsp:spPr>
        <a:xfrm>
          <a:off x="3533615" y="674077"/>
          <a:ext cx="1066743" cy="1066743"/>
        </a:xfrm>
        <a:prstGeom prst="ellipse">
          <a:avLst/>
        </a:prstGeom>
        <a:solidFill>
          <a:schemeClr val="accent2">
            <a:hueOff val="1841033"/>
            <a:satOff val="-5284"/>
            <a:lumOff val="-8460"/>
            <a:alphaOff val="0"/>
          </a:schemeClr>
        </a:solidFill>
        <a:ln w="19050" cap="flat" cmpd="sng" algn="ctr">
          <a:solidFill>
            <a:schemeClr val="accent2">
              <a:hueOff val="1841033"/>
              <a:satOff val="-5284"/>
              <a:lumOff val="-84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8AB3638F-E1DE-44BF-89A2-38BC489B5329}">
      <dsp:nvSpPr>
        <dsp:cNvPr id="0" name=""/>
        <dsp:cNvSpPr/>
      </dsp:nvSpPr>
      <dsp:spPr>
        <a:xfrm>
          <a:off x="2797054" y="3874237"/>
          <a:ext cx="2539866" cy="72"/>
        </a:xfrm>
        <a:prstGeom prst="rect">
          <a:avLst/>
        </a:prstGeom>
        <a:solidFill>
          <a:schemeClr val="accent2">
            <a:hueOff val="2761549"/>
            <a:satOff val="-7926"/>
            <a:lumOff val="-12690"/>
            <a:alphaOff val="0"/>
          </a:schemeClr>
        </a:solidFill>
        <a:ln w="19050" cap="flat" cmpd="sng" algn="ctr">
          <a:solidFill>
            <a:schemeClr val="accent2">
              <a:hueOff val="2761549"/>
              <a:satOff val="-7926"/>
              <a:lumOff val="-126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B64AE8-A390-4820-AC87-C88B636A1B65}">
      <dsp:nvSpPr>
        <dsp:cNvPr id="0" name=""/>
        <dsp:cNvSpPr/>
      </dsp:nvSpPr>
      <dsp:spPr>
        <a:xfrm>
          <a:off x="5590907" y="318495"/>
          <a:ext cx="2539866" cy="3555813"/>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711200">
            <a:lnSpc>
              <a:spcPct val="90000"/>
            </a:lnSpc>
            <a:spcBef>
              <a:spcPct val="0"/>
            </a:spcBef>
            <a:spcAft>
              <a:spcPct val="35000"/>
            </a:spcAft>
            <a:buNone/>
          </a:pPr>
          <a:r>
            <a:rPr lang="en-NZ" sz="1600" kern="1200"/>
            <a:t>Model Training: Train the model on pre-processed data.</a:t>
          </a:r>
          <a:endParaRPr lang="en-US" sz="1600" kern="1200"/>
        </a:p>
      </dsp:txBody>
      <dsp:txXfrm>
        <a:off x="5590907" y="1669704"/>
        <a:ext cx="2539866" cy="2133487"/>
      </dsp:txXfrm>
    </dsp:sp>
    <dsp:sp modelId="{30D69202-7349-46B4-9B20-752CE319B348}">
      <dsp:nvSpPr>
        <dsp:cNvPr id="0" name=""/>
        <dsp:cNvSpPr/>
      </dsp:nvSpPr>
      <dsp:spPr>
        <a:xfrm>
          <a:off x="6327469" y="674077"/>
          <a:ext cx="1066743" cy="1066743"/>
        </a:xfrm>
        <a:prstGeom prst="ellipse">
          <a:avLst/>
        </a:prstGeom>
        <a:solidFill>
          <a:schemeClr val="accent2">
            <a:hueOff val="3682065"/>
            <a:satOff val="-10567"/>
            <a:lumOff val="-16919"/>
            <a:alphaOff val="0"/>
          </a:schemeClr>
        </a:solidFill>
        <a:ln w="19050" cap="flat" cmpd="sng" algn="ctr">
          <a:solidFill>
            <a:schemeClr val="accent2">
              <a:hueOff val="3682065"/>
              <a:satOff val="-10567"/>
              <a:lumOff val="-16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28765299-8151-468F-9ECC-89645D9E3B09}">
      <dsp:nvSpPr>
        <dsp:cNvPr id="0" name=""/>
        <dsp:cNvSpPr/>
      </dsp:nvSpPr>
      <dsp:spPr>
        <a:xfrm>
          <a:off x="5590907" y="3874237"/>
          <a:ext cx="2539866" cy="72"/>
        </a:xfrm>
        <a:prstGeom prst="rect">
          <a:avLst/>
        </a:prstGeom>
        <a:solidFill>
          <a:schemeClr val="accent2">
            <a:hueOff val="4602581"/>
            <a:satOff val="-13209"/>
            <a:lumOff val="-21149"/>
            <a:alphaOff val="0"/>
          </a:schemeClr>
        </a:solidFill>
        <a:ln w="19050" cap="flat" cmpd="sng" algn="ctr">
          <a:solidFill>
            <a:schemeClr val="accent2">
              <a:hueOff val="4602581"/>
              <a:satOff val="-13209"/>
              <a:lumOff val="-211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476F88-BDE9-4823-8FBF-52375E3B7D92}">
      <dsp:nvSpPr>
        <dsp:cNvPr id="0" name=""/>
        <dsp:cNvSpPr/>
      </dsp:nvSpPr>
      <dsp:spPr>
        <a:xfrm>
          <a:off x="8384760" y="318495"/>
          <a:ext cx="2539866" cy="3555813"/>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711200">
            <a:lnSpc>
              <a:spcPct val="90000"/>
            </a:lnSpc>
            <a:spcBef>
              <a:spcPct val="0"/>
            </a:spcBef>
            <a:spcAft>
              <a:spcPct val="35000"/>
            </a:spcAft>
            <a:buNone/>
          </a:pPr>
          <a:r>
            <a:rPr lang="en-NZ" sz="1600" kern="1200"/>
            <a:t>Model Evaluation: Evaluate model performance using metrics like accuracy, precision, recall, and F1-score.</a:t>
          </a:r>
          <a:endParaRPr lang="en-US" sz="1600" kern="1200"/>
        </a:p>
      </dsp:txBody>
      <dsp:txXfrm>
        <a:off x="8384760" y="1669704"/>
        <a:ext cx="2539866" cy="2133487"/>
      </dsp:txXfrm>
    </dsp:sp>
    <dsp:sp modelId="{AC6F4133-3B4F-43C6-B0DD-B5B6ACB00068}">
      <dsp:nvSpPr>
        <dsp:cNvPr id="0" name=""/>
        <dsp:cNvSpPr/>
      </dsp:nvSpPr>
      <dsp:spPr>
        <a:xfrm>
          <a:off x="9121322" y="674077"/>
          <a:ext cx="1066743" cy="1066743"/>
        </a:xfrm>
        <a:prstGeom prst="ellipse">
          <a:avLst/>
        </a:prstGeom>
        <a:solidFill>
          <a:schemeClr val="accent2">
            <a:hueOff val="5523098"/>
            <a:satOff val="-15851"/>
            <a:lumOff val="-25379"/>
            <a:alphaOff val="0"/>
          </a:schemeClr>
        </a:solidFill>
        <a:ln w="19050" cap="flat" cmpd="sng" algn="ctr">
          <a:solidFill>
            <a:schemeClr val="accent2">
              <a:hueOff val="5523098"/>
              <a:satOff val="-15851"/>
              <a:lumOff val="-253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D6F24973-19C6-4F6A-BE30-53CB1C68C4D8}">
      <dsp:nvSpPr>
        <dsp:cNvPr id="0" name=""/>
        <dsp:cNvSpPr/>
      </dsp:nvSpPr>
      <dsp:spPr>
        <a:xfrm>
          <a:off x="8384760" y="3874237"/>
          <a:ext cx="2539866"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228B2-90A4-4327-B429-DAC43FE4AA7B}">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15909-AF36-41CF-AAF2-B9AC4714C4DB}">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BC2EA4-8E62-4F69-BCB0-9D558A81A195}">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NZ" sz="1400" kern="1200"/>
            <a:t>Python: Programming language.</a:t>
          </a:r>
          <a:endParaRPr lang="en-US" sz="1400" kern="1200"/>
        </a:p>
      </dsp:txBody>
      <dsp:txXfrm>
        <a:off x="1312541" y="828340"/>
        <a:ext cx="2148945" cy="911674"/>
      </dsp:txXfrm>
    </dsp:sp>
    <dsp:sp modelId="{A392EEEF-0475-42B6-9C99-97F360E906FA}">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76DD37-C2A2-4101-9001-5A23554EF91B}">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1C17DD-7DA7-4E53-A478-7CFD5E8E59D9}">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NZ" sz="1400" kern="1200"/>
            <a:t>Pandas: Data manipulation and analysis.</a:t>
          </a:r>
          <a:endParaRPr lang="en-US" sz="1400" kern="1200"/>
        </a:p>
      </dsp:txBody>
      <dsp:txXfrm>
        <a:off x="4942957" y="828340"/>
        <a:ext cx="2148945" cy="911674"/>
      </dsp:txXfrm>
    </dsp:sp>
    <dsp:sp modelId="{EC8ED3F5-6865-4922-84A7-3216DCD39E53}">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6FEC2-33B5-4951-9C04-3A4AB8B624DC}">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69E533-86DA-4AFF-A530-FBB9E44B06D3}">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NZ" sz="1400" kern="1200"/>
            <a:t>NumPy: Numerical computations.</a:t>
          </a:r>
          <a:endParaRPr lang="en-US" sz="1400" kern="1200"/>
        </a:p>
      </dsp:txBody>
      <dsp:txXfrm>
        <a:off x="8573374" y="828340"/>
        <a:ext cx="2148945" cy="911674"/>
      </dsp:txXfrm>
    </dsp:sp>
    <dsp:sp modelId="{8B32969A-2B43-4B8D-8F14-9FA1FA84533D}">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03654-DB64-4C99-9F8D-2059367B8028}">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62CD3F-E645-4725-B06A-D4495CBB9595}">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NZ" sz="1400" kern="1200"/>
            <a:t>Matplotlib and Seaborn: Data visualization.</a:t>
          </a:r>
          <a:endParaRPr lang="en-US" sz="1400" kern="1200"/>
        </a:p>
      </dsp:txBody>
      <dsp:txXfrm>
        <a:off x="1312541" y="2452790"/>
        <a:ext cx="2148945" cy="911674"/>
      </dsp:txXfrm>
    </dsp:sp>
    <dsp:sp modelId="{4C72AB55-E9EE-4417-A200-AAD632D64E2E}">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4AF145-64A9-4D42-B235-CED60E292085}">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149782-840E-4927-959B-35B847E05BBE}">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NZ" sz="1400" kern="1200"/>
            <a:t>Scikit-learn: Machine learning tasks including data preprocessing, model training, and evaluation.</a:t>
          </a:r>
          <a:endParaRPr lang="en-US" sz="1400" kern="1200"/>
        </a:p>
      </dsp:txBody>
      <dsp:txXfrm>
        <a:off x="4942957" y="2452790"/>
        <a:ext cx="2148945" cy="911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E11DD-7F31-4C68-858E-83806FD07218}">
      <dsp:nvSpPr>
        <dsp:cNvPr id="0" name=""/>
        <dsp:cNvSpPr/>
      </dsp:nvSpPr>
      <dsp:spPr>
        <a:xfrm>
          <a:off x="8930" y="506863"/>
          <a:ext cx="3534264" cy="1060279"/>
        </a:xfrm>
        <a:prstGeom prst="chevron">
          <a:avLst>
            <a:gd name="adj" fmla="val 3000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a:t>Findings:</a:t>
          </a:r>
        </a:p>
      </dsp:txBody>
      <dsp:txXfrm>
        <a:off x="327014" y="506863"/>
        <a:ext cx="2898096" cy="1060279"/>
      </dsp:txXfrm>
    </dsp:sp>
    <dsp:sp modelId="{E3C64B58-E8F0-4DF4-B913-41201016BD3C}">
      <dsp:nvSpPr>
        <dsp:cNvPr id="0" name=""/>
        <dsp:cNvSpPr/>
      </dsp:nvSpPr>
      <dsp:spPr>
        <a:xfrm>
          <a:off x="8930" y="1567142"/>
          <a:ext cx="3216180" cy="2277331"/>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488950">
            <a:lnSpc>
              <a:spcPct val="90000"/>
            </a:lnSpc>
            <a:spcBef>
              <a:spcPct val="0"/>
            </a:spcBef>
            <a:spcAft>
              <a:spcPct val="35000"/>
            </a:spcAft>
            <a:buNone/>
          </a:pPr>
          <a:r>
            <a:rPr lang="en-US" sz="1100" kern="1200" dirty="0"/>
            <a:t>High churn in customers from Germany.</a:t>
          </a:r>
        </a:p>
        <a:p>
          <a:pPr marL="0" lvl="0" indent="0" algn="l" defTabSz="488950">
            <a:lnSpc>
              <a:spcPct val="90000"/>
            </a:lnSpc>
            <a:spcBef>
              <a:spcPct val="0"/>
            </a:spcBef>
            <a:spcAft>
              <a:spcPct val="35000"/>
            </a:spcAft>
            <a:buNone/>
          </a:pPr>
          <a:r>
            <a:rPr lang="en-US" sz="1100" kern="1200" dirty="0"/>
            <a:t>Higher churn in customers aged 40-65.</a:t>
          </a:r>
        </a:p>
        <a:p>
          <a:pPr marL="0" lvl="0" indent="0" algn="l" defTabSz="488950">
            <a:lnSpc>
              <a:spcPct val="90000"/>
            </a:lnSpc>
            <a:spcBef>
              <a:spcPct val="0"/>
            </a:spcBef>
            <a:spcAft>
              <a:spcPct val="35000"/>
            </a:spcAft>
            <a:buNone/>
          </a:pPr>
          <a:r>
            <a:rPr lang="en-US" sz="1100" kern="1200" dirty="0"/>
            <a:t>Female customer churn rate is higher than male customers.</a:t>
          </a:r>
        </a:p>
        <a:p>
          <a:pPr marL="0" lvl="0" indent="0" algn="l" defTabSz="488950">
            <a:lnSpc>
              <a:spcPct val="90000"/>
            </a:lnSpc>
            <a:spcBef>
              <a:spcPct val="0"/>
            </a:spcBef>
            <a:spcAft>
              <a:spcPct val="35000"/>
            </a:spcAft>
            <a:buNone/>
          </a:pPr>
          <a:r>
            <a:rPr lang="en-US" sz="1100" kern="1200" dirty="0"/>
            <a:t>Higher churn rate in customers with credit cards compared to those without credit cards.</a:t>
          </a:r>
        </a:p>
        <a:p>
          <a:pPr marL="0" lvl="0" indent="0" algn="l" defTabSz="488950">
            <a:lnSpc>
              <a:spcPct val="90000"/>
            </a:lnSpc>
            <a:spcBef>
              <a:spcPct val="0"/>
            </a:spcBef>
            <a:spcAft>
              <a:spcPct val="35000"/>
            </a:spcAft>
            <a:buNone/>
          </a:pPr>
          <a:r>
            <a:rPr lang="en-US" sz="1100" kern="1200" dirty="0"/>
            <a:t>Higher churn in non-active customers.</a:t>
          </a:r>
        </a:p>
      </dsp:txBody>
      <dsp:txXfrm>
        <a:off x="8930" y="1567142"/>
        <a:ext cx="3216180" cy="2277331"/>
      </dsp:txXfrm>
    </dsp:sp>
    <dsp:sp modelId="{21CF9DBB-8B6C-4FC6-918B-A8A68A2DFFD7}">
      <dsp:nvSpPr>
        <dsp:cNvPr id="0" name=""/>
        <dsp:cNvSpPr/>
      </dsp:nvSpPr>
      <dsp:spPr>
        <a:xfrm>
          <a:off x="3490667" y="506863"/>
          <a:ext cx="3534264" cy="1060279"/>
        </a:xfrm>
        <a:prstGeom prst="chevron">
          <a:avLst>
            <a:gd name="adj" fmla="val 30000"/>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a:t>Results:</a:t>
          </a:r>
        </a:p>
      </dsp:txBody>
      <dsp:txXfrm>
        <a:off x="3808751" y="506863"/>
        <a:ext cx="2898096" cy="1060279"/>
      </dsp:txXfrm>
    </dsp:sp>
    <dsp:sp modelId="{77533B7C-0767-4DE3-B0BF-C9D82BCA916E}">
      <dsp:nvSpPr>
        <dsp:cNvPr id="0" name=""/>
        <dsp:cNvSpPr/>
      </dsp:nvSpPr>
      <dsp:spPr>
        <a:xfrm>
          <a:off x="3490667" y="1567142"/>
          <a:ext cx="3216180" cy="2277331"/>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488950">
            <a:lnSpc>
              <a:spcPct val="90000"/>
            </a:lnSpc>
            <a:spcBef>
              <a:spcPct val="0"/>
            </a:spcBef>
            <a:spcAft>
              <a:spcPct val="35000"/>
            </a:spcAft>
            <a:buNone/>
          </a:pPr>
          <a:r>
            <a:rPr lang="en-US" sz="1100" kern="1200"/>
            <a:t>Predictions were made using 3 classification models.</a:t>
          </a:r>
        </a:p>
        <a:p>
          <a:pPr marL="0" lvl="0" indent="0" algn="l" defTabSz="488950">
            <a:lnSpc>
              <a:spcPct val="90000"/>
            </a:lnSpc>
            <a:spcBef>
              <a:spcPct val="0"/>
            </a:spcBef>
            <a:spcAft>
              <a:spcPct val="35000"/>
            </a:spcAft>
            <a:buNone/>
          </a:pPr>
          <a:r>
            <a:rPr lang="en-US" sz="1100" kern="1200" dirty="0"/>
            <a:t>The highest accuracy was achieved with the Support Vector Classification (SVC) model.</a:t>
          </a:r>
        </a:p>
      </dsp:txBody>
      <dsp:txXfrm>
        <a:off x="3490667" y="1567142"/>
        <a:ext cx="3216180" cy="2277331"/>
      </dsp:txXfrm>
    </dsp:sp>
    <dsp:sp modelId="{37BCDB20-1599-41D5-9003-E701CCACE629}">
      <dsp:nvSpPr>
        <dsp:cNvPr id="0" name=""/>
        <dsp:cNvSpPr/>
      </dsp:nvSpPr>
      <dsp:spPr>
        <a:xfrm>
          <a:off x="6972405" y="506863"/>
          <a:ext cx="3534264" cy="1060279"/>
        </a:xfrm>
        <a:prstGeom prst="chevron">
          <a:avLst>
            <a:gd name="adj" fmla="val 30000"/>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a:t>Future Work:</a:t>
          </a:r>
        </a:p>
      </dsp:txBody>
      <dsp:txXfrm>
        <a:off x="7290489" y="506863"/>
        <a:ext cx="2898096" cy="1060279"/>
      </dsp:txXfrm>
    </dsp:sp>
    <dsp:sp modelId="{9E2E6ABE-750D-4ED4-97AB-317F583F25A7}">
      <dsp:nvSpPr>
        <dsp:cNvPr id="0" name=""/>
        <dsp:cNvSpPr/>
      </dsp:nvSpPr>
      <dsp:spPr>
        <a:xfrm>
          <a:off x="6972405" y="1567142"/>
          <a:ext cx="3216180" cy="2277331"/>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488950">
            <a:lnSpc>
              <a:spcPct val="90000"/>
            </a:lnSpc>
            <a:spcBef>
              <a:spcPct val="0"/>
            </a:spcBef>
            <a:spcAft>
              <a:spcPct val="35000"/>
            </a:spcAft>
            <a:buNone/>
          </a:pPr>
          <a:r>
            <a:rPr lang="en-US" sz="1100" kern="1200"/>
            <a:t>Include more models like Random Forest and deep learning models.</a:t>
          </a:r>
        </a:p>
        <a:p>
          <a:pPr marL="0" lvl="0" indent="0" algn="l" defTabSz="488950">
            <a:lnSpc>
              <a:spcPct val="90000"/>
            </a:lnSpc>
            <a:spcBef>
              <a:spcPct val="0"/>
            </a:spcBef>
            <a:spcAft>
              <a:spcPct val="35000"/>
            </a:spcAft>
            <a:buNone/>
          </a:pPr>
          <a:r>
            <a:rPr lang="en-US" sz="1100" kern="1200"/>
            <a:t>Perform hyperparameter tuning.</a:t>
          </a:r>
        </a:p>
        <a:p>
          <a:pPr marL="0" lvl="0" indent="0" algn="l" defTabSz="488950">
            <a:lnSpc>
              <a:spcPct val="90000"/>
            </a:lnSpc>
            <a:spcBef>
              <a:spcPct val="0"/>
            </a:spcBef>
            <a:spcAft>
              <a:spcPct val="35000"/>
            </a:spcAft>
            <a:buNone/>
          </a:pPr>
          <a:r>
            <a:rPr lang="en-US" sz="1100" kern="1200"/>
            <a:t>Use k-fold cross-validation. </a:t>
          </a:r>
        </a:p>
        <a:p>
          <a:pPr marL="0" lvl="0" indent="0" algn="l" defTabSz="488950">
            <a:lnSpc>
              <a:spcPct val="90000"/>
            </a:lnSpc>
            <a:spcBef>
              <a:spcPct val="0"/>
            </a:spcBef>
            <a:spcAft>
              <a:spcPct val="35000"/>
            </a:spcAft>
            <a:buNone/>
          </a:pPr>
          <a:r>
            <a:rPr lang="en-US" sz="1100" kern="1200" dirty="0"/>
            <a:t>Apply dimensionality reduction techniques to improve model accuracy.</a:t>
          </a:r>
        </a:p>
      </dsp:txBody>
      <dsp:txXfrm>
        <a:off x="6972405" y="1567142"/>
        <a:ext cx="3216180" cy="22773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CAD57-21FB-4F12-B690-CE77B8A69B8C}" type="datetimeFigureOut">
              <a:rPr lang="en-NZ" smtClean="0"/>
              <a:t>22/05/2024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AF628-8019-4549-A885-56169F425F16}" type="slidenum">
              <a:rPr lang="en-NZ" smtClean="0"/>
              <a:t>‹#›</a:t>
            </a:fld>
            <a:endParaRPr lang="en-NZ"/>
          </a:p>
        </p:txBody>
      </p:sp>
    </p:spTree>
    <p:extLst>
      <p:ext uri="{BB962C8B-B14F-4D97-AF65-F5344CB8AC3E}">
        <p14:creationId xmlns:p14="http://schemas.microsoft.com/office/powerpoint/2010/main" val="3935244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Hi Good morning, everyone. My name is Aju Peter, first of all I would like to thank your for giving this wonderful opportunity,  and today I will be presenting on customer churn prediction. Let's jump into the next slide </a:t>
            </a:r>
            <a:endParaRPr lang="en-NZ" dirty="0"/>
          </a:p>
        </p:txBody>
      </p:sp>
      <p:sp>
        <p:nvSpPr>
          <p:cNvPr id="4" name="Slide Number Placeholder 3"/>
          <p:cNvSpPr>
            <a:spLocks noGrp="1"/>
          </p:cNvSpPr>
          <p:nvPr>
            <p:ph type="sldNum" sz="quarter" idx="5"/>
          </p:nvPr>
        </p:nvSpPr>
        <p:spPr/>
        <p:txBody>
          <a:bodyPr/>
          <a:lstStyle/>
          <a:p>
            <a:fld id="{CACAF628-8019-4549-A885-56169F425F16}" type="slidenum">
              <a:rPr lang="en-NZ" smtClean="0"/>
              <a:t>1</a:t>
            </a:fld>
            <a:endParaRPr lang="en-NZ"/>
          </a:p>
        </p:txBody>
      </p:sp>
    </p:spTree>
    <p:extLst>
      <p:ext uri="{BB962C8B-B14F-4D97-AF65-F5344CB8AC3E}">
        <p14:creationId xmlns:p14="http://schemas.microsoft.com/office/powerpoint/2010/main" val="2923127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Our aim was to develop a model to predict customer churn. We worked with a dataset of 10,000 rows and 13 variables,. Key findings include:</a:t>
            </a:r>
            <a:endParaRPr lang="en-NZ" dirty="0"/>
          </a:p>
        </p:txBody>
      </p:sp>
      <p:sp>
        <p:nvSpPr>
          <p:cNvPr id="4" name="Slide Number Placeholder 3"/>
          <p:cNvSpPr>
            <a:spLocks noGrp="1"/>
          </p:cNvSpPr>
          <p:nvPr>
            <p:ph type="sldNum" sz="quarter" idx="5"/>
          </p:nvPr>
        </p:nvSpPr>
        <p:spPr/>
        <p:txBody>
          <a:bodyPr/>
          <a:lstStyle/>
          <a:p>
            <a:fld id="{CACAF628-8019-4549-A885-56169F425F16}" type="slidenum">
              <a:rPr lang="en-NZ" smtClean="0"/>
              <a:t>10</a:t>
            </a:fld>
            <a:endParaRPr lang="en-NZ"/>
          </a:p>
        </p:txBody>
      </p:sp>
    </p:spTree>
    <p:extLst>
      <p:ext uri="{BB962C8B-B14F-4D97-AF65-F5344CB8AC3E}">
        <p14:creationId xmlns:p14="http://schemas.microsoft.com/office/powerpoint/2010/main" val="26888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This is end of my presentation. Thank you for your attention and patience. Is there any questions about the presentation?</a:t>
            </a:r>
            <a:br>
              <a:rPr lang="en-US" dirty="0"/>
            </a:br>
            <a:endParaRPr lang="en-NZ" dirty="0"/>
          </a:p>
        </p:txBody>
      </p:sp>
      <p:sp>
        <p:nvSpPr>
          <p:cNvPr id="4" name="Slide Number Placeholder 3"/>
          <p:cNvSpPr>
            <a:spLocks noGrp="1"/>
          </p:cNvSpPr>
          <p:nvPr>
            <p:ph type="sldNum" sz="quarter" idx="5"/>
          </p:nvPr>
        </p:nvSpPr>
        <p:spPr/>
        <p:txBody>
          <a:bodyPr/>
          <a:lstStyle/>
          <a:p>
            <a:fld id="{CACAF628-8019-4549-A885-56169F425F16}" type="slidenum">
              <a:rPr lang="en-NZ" smtClean="0"/>
              <a:t>11</a:t>
            </a:fld>
            <a:endParaRPr lang="en-NZ"/>
          </a:p>
        </p:txBody>
      </p:sp>
    </p:spTree>
    <p:extLst>
      <p:ext uri="{BB962C8B-B14F-4D97-AF65-F5344CB8AC3E}">
        <p14:creationId xmlns:p14="http://schemas.microsoft.com/office/powerpoint/2010/main" val="150196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Customer churn is a major issue for companies, when customers leave for a competitor. This can happen due to various reasons like poor customer service, lack of features, or better deals from competitors. Churn is costly because acquiring new customers is more expensive than retaining existing ones. High churn rates can also harm a company's reputation. To address this, companies use data science and machine learning to predict and reduce churn by analyzing customer data and deploying targeted retention strategies.</a:t>
            </a:r>
            <a:endParaRPr lang="en-NZ" dirty="0"/>
          </a:p>
        </p:txBody>
      </p:sp>
      <p:sp>
        <p:nvSpPr>
          <p:cNvPr id="4" name="Slide Number Placeholder 3"/>
          <p:cNvSpPr>
            <a:spLocks noGrp="1"/>
          </p:cNvSpPr>
          <p:nvPr>
            <p:ph type="sldNum" sz="quarter" idx="5"/>
          </p:nvPr>
        </p:nvSpPr>
        <p:spPr/>
        <p:txBody>
          <a:bodyPr/>
          <a:lstStyle/>
          <a:p>
            <a:fld id="{CACAF628-8019-4549-A885-56169F425F16}" type="slidenum">
              <a:rPr lang="en-NZ" smtClean="0"/>
              <a:t>2</a:t>
            </a:fld>
            <a:endParaRPr lang="en-NZ"/>
          </a:p>
        </p:txBody>
      </p:sp>
    </p:spTree>
    <p:extLst>
      <p:ext uri="{BB962C8B-B14F-4D97-AF65-F5344CB8AC3E}">
        <p14:creationId xmlns:p14="http://schemas.microsoft.com/office/powerpoint/2010/main" val="444773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For this presentation , I used a bank customer churn dataset from Kaggle. The goal is to predict whether a customer will leave the bank or stay, which is a binary classification task. The dataset includes features like credit score, geography, gender, age, tenure, balance, number of products used, credit card status, active membership status, estimated salary, and whether the customer has exited or not.</a:t>
            </a:r>
            <a:endParaRPr lang="en-NZ" dirty="0"/>
          </a:p>
        </p:txBody>
      </p:sp>
      <p:sp>
        <p:nvSpPr>
          <p:cNvPr id="4" name="Slide Number Placeholder 3"/>
          <p:cNvSpPr>
            <a:spLocks noGrp="1"/>
          </p:cNvSpPr>
          <p:nvPr>
            <p:ph type="sldNum" sz="quarter" idx="5"/>
          </p:nvPr>
        </p:nvSpPr>
        <p:spPr/>
        <p:txBody>
          <a:bodyPr/>
          <a:lstStyle/>
          <a:p>
            <a:fld id="{CACAF628-8019-4549-A885-56169F425F16}" type="slidenum">
              <a:rPr lang="en-NZ" smtClean="0"/>
              <a:t>3</a:t>
            </a:fld>
            <a:endParaRPr lang="en-NZ"/>
          </a:p>
        </p:txBody>
      </p:sp>
    </p:spTree>
    <p:extLst>
      <p:ext uri="{BB962C8B-B14F-4D97-AF65-F5344CB8AC3E}">
        <p14:creationId xmlns:p14="http://schemas.microsoft.com/office/powerpoint/2010/main" val="2083924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In this  project involves four main steps:</a:t>
            </a:r>
          </a:p>
          <a:p>
            <a:pPr algn="l">
              <a:buFont typeface="+mj-lt"/>
              <a:buAutoNum type="arabicPeriod"/>
            </a:pPr>
            <a:r>
              <a:rPr lang="en-US" b="1" i="0" dirty="0">
                <a:solidFill>
                  <a:srgbClr val="0D0D0D"/>
                </a:solidFill>
                <a:effectLst/>
                <a:highlight>
                  <a:srgbClr val="FFFFFF"/>
                </a:highlight>
                <a:latin typeface="Söhne"/>
              </a:rPr>
              <a:t>Data Loading and Preprocessing</a:t>
            </a:r>
            <a:r>
              <a:rPr lang="en-US" b="0" i="0" dirty="0">
                <a:solidFill>
                  <a:srgbClr val="0D0D0D"/>
                </a:solidFill>
                <a:effectLst/>
                <a:highlight>
                  <a:srgbClr val="FFFFFF"/>
                </a:highlight>
                <a:latin typeface="Söhne"/>
              </a:rPr>
              <a:t>: This includes handling missing values, encoding categorical variables, and</a:t>
            </a:r>
          </a:p>
          <a:p>
            <a:pPr algn="l"/>
            <a:r>
              <a:rPr lang="en-US" b="0" i="0" dirty="0">
                <a:solidFill>
                  <a:srgbClr val="0D0D0D"/>
                </a:solidFill>
                <a:effectLst/>
                <a:highlight>
                  <a:srgbClr val="FFFFFF"/>
                </a:highlight>
                <a:latin typeface="Söhne"/>
              </a:rPr>
              <a:t>scaling numerical variables. 2. </a:t>
            </a:r>
            <a:r>
              <a:rPr lang="en-US" b="1" i="0" dirty="0">
                <a:solidFill>
                  <a:srgbClr val="0D0D0D"/>
                </a:solidFill>
                <a:effectLst/>
                <a:highlight>
                  <a:srgbClr val="FFFFFF"/>
                </a:highlight>
                <a:latin typeface="Söhne"/>
              </a:rPr>
              <a:t>Exploratory Data Analysis (EDA)</a:t>
            </a:r>
            <a:r>
              <a:rPr lang="en-US" b="0" i="0" dirty="0">
                <a:solidFill>
                  <a:srgbClr val="0D0D0D"/>
                </a:solidFill>
                <a:effectLst/>
                <a:highlight>
                  <a:srgbClr val="FFFFFF"/>
                </a:highlight>
                <a:latin typeface="Söhne"/>
              </a:rPr>
              <a:t>: We explore and visualize the data to gain insights and understand relationships between features.</a:t>
            </a:r>
          </a:p>
          <a:p>
            <a:pPr algn="l">
              <a:buFont typeface="+mj-lt"/>
              <a:buAutoNum type="arabicPeriod" startAt="3"/>
            </a:pPr>
            <a:r>
              <a:rPr lang="en-US" b="1" i="0" dirty="0">
                <a:solidFill>
                  <a:srgbClr val="0D0D0D"/>
                </a:solidFill>
                <a:effectLst/>
                <a:highlight>
                  <a:srgbClr val="FFFFFF"/>
                </a:highlight>
                <a:latin typeface="Söhne"/>
              </a:rPr>
              <a:t>Model Training</a:t>
            </a:r>
            <a:r>
              <a:rPr lang="en-US" b="0" i="0" dirty="0">
                <a:solidFill>
                  <a:srgbClr val="0D0D0D"/>
                </a:solidFill>
                <a:effectLst/>
                <a:highlight>
                  <a:srgbClr val="FFFFFF"/>
                </a:highlight>
                <a:latin typeface="Söhne"/>
              </a:rPr>
              <a:t>: We train the model on the pre-processed data.</a:t>
            </a:r>
          </a:p>
          <a:p>
            <a:pPr algn="l">
              <a:buFont typeface="+mj-lt"/>
              <a:buAutoNum type="arabicPeriod" startAt="3"/>
            </a:pPr>
            <a:r>
              <a:rPr lang="en-US" b="1" i="0" dirty="0">
                <a:solidFill>
                  <a:srgbClr val="0D0D0D"/>
                </a:solidFill>
                <a:effectLst/>
                <a:highlight>
                  <a:srgbClr val="FFFFFF"/>
                </a:highlight>
                <a:latin typeface="Söhne"/>
              </a:rPr>
              <a:t>Model Evaluation</a:t>
            </a:r>
            <a:r>
              <a:rPr lang="en-US" b="0" i="0" dirty="0">
                <a:solidFill>
                  <a:srgbClr val="0D0D0D"/>
                </a:solidFill>
                <a:effectLst/>
                <a:highlight>
                  <a:srgbClr val="FFFFFF"/>
                </a:highlight>
                <a:latin typeface="Söhne"/>
              </a:rPr>
              <a:t>: We evaluate the model's performance using metrics like accuracy</a:t>
            </a:r>
          </a:p>
          <a:p>
            <a:endParaRPr lang="en-NZ" dirty="0"/>
          </a:p>
        </p:txBody>
      </p:sp>
      <p:sp>
        <p:nvSpPr>
          <p:cNvPr id="4" name="Slide Number Placeholder 3"/>
          <p:cNvSpPr>
            <a:spLocks noGrp="1"/>
          </p:cNvSpPr>
          <p:nvPr>
            <p:ph type="sldNum" sz="quarter" idx="5"/>
          </p:nvPr>
        </p:nvSpPr>
        <p:spPr/>
        <p:txBody>
          <a:bodyPr/>
          <a:lstStyle/>
          <a:p>
            <a:fld id="{CACAF628-8019-4549-A885-56169F425F16}" type="slidenum">
              <a:rPr lang="en-NZ" smtClean="0"/>
              <a:t>4</a:t>
            </a:fld>
            <a:endParaRPr lang="en-NZ"/>
          </a:p>
        </p:txBody>
      </p:sp>
    </p:spTree>
    <p:extLst>
      <p:ext uri="{BB962C8B-B14F-4D97-AF65-F5344CB8AC3E}">
        <p14:creationId xmlns:p14="http://schemas.microsoft.com/office/powerpoint/2010/main" val="2628887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NZ" b="0" i="0" dirty="0">
                <a:solidFill>
                  <a:srgbClr val="0D0D0D"/>
                </a:solidFill>
                <a:effectLst/>
                <a:highlight>
                  <a:srgbClr val="FFFFFF"/>
                </a:highlight>
                <a:latin typeface="Söhne"/>
              </a:rPr>
              <a:t>For this project, I used Python as a programming language which is widely used in data science. and several libraries:</a:t>
            </a:r>
          </a:p>
          <a:p>
            <a:pPr algn="l">
              <a:buFont typeface="Arial" panose="020B0604020202020204" pitchFamily="34" charset="0"/>
              <a:buChar char="•"/>
            </a:pPr>
            <a:r>
              <a:rPr lang="en-NZ" b="1" i="0" dirty="0">
                <a:solidFill>
                  <a:srgbClr val="0D0D0D"/>
                </a:solidFill>
                <a:effectLst/>
                <a:highlight>
                  <a:srgbClr val="FFFFFF"/>
                </a:highlight>
                <a:latin typeface="Söhne"/>
              </a:rPr>
              <a:t>Pandas</a:t>
            </a:r>
            <a:r>
              <a:rPr lang="en-NZ" b="0" i="0" dirty="0">
                <a:solidFill>
                  <a:srgbClr val="0D0D0D"/>
                </a:solidFill>
                <a:effectLst/>
                <a:highlight>
                  <a:srgbClr val="FFFFFF"/>
                </a:highlight>
                <a:latin typeface="Söhne"/>
              </a:rPr>
              <a:t> for data manipulation and analysis.</a:t>
            </a:r>
          </a:p>
          <a:p>
            <a:pPr algn="l">
              <a:buFont typeface="Arial" panose="020B0604020202020204" pitchFamily="34" charset="0"/>
              <a:buChar char="•"/>
            </a:pPr>
            <a:r>
              <a:rPr lang="en-NZ" b="1" i="0" dirty="0">
                <a:solidFill>
                  <a:srgbClr val="0D0D0D"/>
                </a:solidFill>
                <a:effectLst/>
                <a:highlight>
                  <a:srgbClr val="FFFFFF"/>
                </a:highlight>
                <a:latin typeface="Söhne"/>
              </a:rPr>
              <a:t>NumPy</a:t>
            </a:r>
            <a:r>
              <a:rPr lang="en-NZ" b="0" i="0" dirty="0">
                <a:solidFill>
                  <a:srgbClr val="0D0D0D"/>
                </a:solidFill>
                <a:effectLst/>
                <a:highlight>
                  <a:srgbClr val="FFFFFF"/>
                </a:highlight>
                <a:latin typeface="Söhne"/>
              </a:rPr>
              <a:t> for numerical computations.</a:t>
            </a:r>
          </a:p>
          <a:p>
            <a:pPr algn="l">
              <a:buFont typeface="Arial" panose="020B0604020202020204" pitchFamily="34" charset="0"/>
              <a:buChar char="•"/>
            </a:pPr>
            <a:r>
              <a:rPr lang="en-NZ" b="1" i="0" dirty="0">
                <a:solidFill>
                  <a:srgbClr val="0D0D0D"/>
                </a:solidFill>
                <a:effectLst/>
                <a:highlight>
                  <a:srgbClr val="FFFFFF"/>
                </a:highlight>
                <a:latin typeface="Söhne"/>
              </a:rPr>
              <a:t>Matplotlib and Seaborn</a:t>
            </a:r>
            <a:r>
              <a:rPr lang="en-NZ" b="0" i="0" dirty="0">
                <a:solidFill>
                  <a:srgbClr val="0D0D0D"/>
                </a:solidFill>
                <a:effectLst/>
                <a:highlight>
                  <a:srgbClr val="FFFFFF"/>
                </a:highlight>
                <a:latin typeface="Söhne"/>
              </a:rPr>
              <a:t> for data visualization.</a:t>
            </a:r>
          </a:p>
          <a:p>
            <a:pPr algn="l">
              <a:buFont typeface="Arial" panose="020B0604020202020204" pitchFamily="34" charset="0"/>
              <a:buChar char="•"/>
            </a:pPr>
            <a:r>
              <a:rPr lang="en-NZ" b="1" i="0" dirty="0">
                <a:solidFill>
                  <a:srgbClr val="0D0D0D"/>
                </a:solidFill>
                <a:effectLst/>
                <a:highlight>
                  <a:srgbClr val="FFFFFF"/>
                </a:highlight>
                <a:latin typeface="Söhne"/>
              </a:rPr>
              <a:t>Scikit-learn</a:t>
            </a:r>
            <a:r>
              <a:rPr lang="en-NZ" b="0" i="0" dirty="0">
                <a:solidFill>
                  <a:srgbClr val="0D0D0D"/>
                </a:solidFill>
                <a:effectLst/>
                <a:highlight>
                  <a:srgbClr val="FFFFFF"/>
                </a:highlight>
                <a:latin typeface="Söhne"/>
              </a:rPr>
              <a:t> for machine learning tasks, including data preprocessing, model training, and evaluation.</a:t>
            </a:r>
          </a:p>
          <a:p>
            <a:endParaRPr lang="en-NZ" dirty="0"/>
          </a:p>
        </p:txBody>
      </p:sp>
      <p:sp>
        <p:nvSpPr>
          <p:cNvPr id="4" name="Slide Number Placeholder 3"/>
          <p:cNvSpPr>
            <a:spLocks noGrp="1"/>
          </p:cNvSpPr>
          <p:nvPr>
            <p:ph type="sldNum" sz="quarter" idx="5"/>
          </p:nvPr>
        </p:nvSpPr>
        <p:spPr/>
        <p:txBody>
          <a:bodyPr/>
          <a:lstStyle/>
          <a:p>
            <a:fld id="{CACAF628-8019-4549-A885-56169F425F16}" type="slidenum">
              <a:rPr lang="en-NZ" smtClean="0"/>
              <a:t>5</a:t>
            </a:fld>
            <a:endParaRPr lang="en-NZ"/>
          </a:p>
        </p:txBody>
      </p:sp>
    </p:spTree>
    <p:extLst>
      <p:ext uri="{BB962C8B-B14F-4D97-AF65-F5344CB8AC3E}">
        <p14:creationId xmlns:p14="http://schemas.microsoft.com/office/powerpoint/2010/main" val="3309245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In the data preprocessing stage, I started with loading the dataset into python</a:t>
            </a:r>
          </a:p>
          <a:p>
            <a:pPr algn="l">
              <a:buFont typeface="Arial" panose="020B0604020202020204" pitchFamily="34" charset="0"/>
              <a:buChar char="•"/>
            </a:pPr>
            <a:r>
              <a:rPr lang="en-US" b="0" i="0" dirty="0">
                <a:solidFill>
                  <a:srgbClr val="0D0D0D"/>
                </a:solidFill>
                <a:effectLst/>
                <a:highlight>
                  <a:srgbClr val="FFFFFF"/>
                </a:highlight>
                <a:latin typeface="Söhne"/>
              </a:rPr>
              <a:t>Then find the missing values and Handle missing values.</a:t>
            </a:r>
          </a:p>
          <a:p>
            <a:r>
              <a:rPr lang="en-NZ" dirty="0"/>
              <a:t>This is moreover cleaning the dataset before processing</a:t>
            </a:r>
          </a:p>
        </p:txBody>
      </p:sp>
      <p:sp>
        <p:nvSpPr>
          <p:cNvPr id="4" name="Slide Number Placeholder 3"/>
          <p:cNvSpPr>
            <a:spLocks noGrp="1"/>
          </p:cNvSpPr>
          <p:nvPr>
            <p:ph type="sldNum" sz="quarter" idx="5"/>
          </p:nvPr>
        </p:nvSpPr>
        <p:spPr/>
        <p:txBody>
          <a:bodyPr/>
          <a:lstStyle/>
          <a:p>
            <a:fld id="{CACAF628-8019-4549-A885-56169F425F16}" type="slidenum">
              <a:rPr lang="en-NZ" smtClean="0"/>
              <a:t>6</a:t>
            </a:fld>
            <a:endParaRPr lang="en-NZ"/>
          </a:p>
        </p:txBody>
      </p:sp>
    </p:spTree>
    <p:extLst>
      <p:ext uri="{BB962C8B-B14F-4D97-AF65-F5344CB8AC3E}">
        <p14:creationId xmlns:p14="http://schemas.microsoft.com/office/powerpoint/2010/main" val="395204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During the exploratory data analysis, we analyze and visualize the data to gain insights and understand relationships between different features. This helps us identify patterns and trends that can help our model. From most of the customers retain and only 20% of customer exited.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Female customer churn rate is higher than male customers.</a:t>
            </a:r>
          </a:p>
          <a:p>
            <a:pPr lvl="0"/>
            <a:r>
              <a:rPr lang="en-US" dirty="0"/>
              <a:t>High churn in customers from Germany.</a:t>
            </a:r>
          </a:p>
          <a:p>
            <a:pPr lvl="0"/>
            <a:r>
              <a:rPr lang="en-US" dirty="0"/>
              <a:t>Higher churn rate in customers with credit cards compared to those without credit cards.</a:t>
            </a:r>
          </a:p>
          <a:p>
            <a:pPr lvl="0"/>
            <a:r>
              <a:rPr lang="en-US" dirty="0"/>
              <a:t>Higher churn in non-active customers.</a:t>
            </a:r>
          </a:p>
          <a:p>
            <a:br>
              <a:rPr lang="en-US" dirty="0"/>
            </a:br>
            <a:endParaRPr lang="en-NZ" dirty="0"/>
          </a:p>
        </p:txBody>
      </p:sp>
      <p:sp>
        <p:nvSpPr>
          <p:cNvPr id="4" name="Slide Number Placeholder 3"/>
          <p:cNvSpPr>
            <a:spLocks noGrp="1"/>
          </p:cNvSpPr>
          <p:nvPr>
            <p:ph type="sldNum" sz="quarter" idx="5"/>
          </p:nvPr>
        </p:nvSpPr>
        <p:spPr/>
        <p:txBody>
          <a:bodyPr/>
          <a:lstStyle/>
          <a:p>
            <a:fld id="{CACAF628-8019-4549-A885-56169F425F16}" type="slidenum">
              <a:rPr lang="en-NZ" smtClean="0"/>
              <a:t>7</a:t>
            </a:fld>
            <a:endParaRPr lang="en-NZ"/>
          </a:p>
        </p:txBody>
      </p:sp>
    </p:spTree>
    <p:extLst>
      <p:ext uri="{BB962C8B-B14F-4D97-AF65-F5344CB8AC3E}">
        <p14:creationId xmlns:p14="http://schemas.microsoft.com/office/powerpoint/2010/main" val="1279220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For feature engineering, we:</a:t>
            </a:r>
          </a:p>
          <a:p>
            <a:pPr algn="l">
              <a:buFont typeface="Arial" panose="020B0604020202020204" pitchFamily="34" charset="0"/>
              <a:buChar char="•"/>
            </a:pPr>
            <a:r>
              <a:rPr lang="en-US" b="0" i="0" dirty="0">
                <a:solidFill>
                  <a:srgbClr val="0D0D0D"/>
                </a:solidFill>
                <a:effectLst/>
                <a:highlight>
                  <a:srgbClr val="FFFFFF"/>
                </a:highlight>
                <a:latin typeface="Söhne"/>
              </a:rPr>
              <a:t>I Used label encoding for categorical variables.</a:t>
            </a:r>
          </a:p>
          <a:p>
            <a:pPr algn="l">
              <a:buFont typeface="Arial" panose="020B0604020202020204" pitchFamily="34" charset="0"/>
              <a:buChar char="•"/>
            </a:pPr>
            <a:r>
              <a:rPr lang="en-US" b="0" i="0" dirty="0">
                <a:solidFill>
                  <a:srgbClr val="0D0D0D"/>
                </a:solidFill>
                <a:effectLst/>
                <a:highlight>
                  <a:srgbClr val="FFFFFF"/>
                </a:highlight>
                <a:latin typeface="Söhne"/>
              </a:rPr>
              <a:t>Applied standard scaling to numerical variables.</a:t>
            </a:r>
          </a:p>
          <a:p>
            <a:pPr algn="l">
              <a:buFont typeface="Arial" panose="020B0604020202020204" pitchFamily="34" charset="0"/>
              <a:buChar char="•"/>
            </a:pPr>
            <a:r>
              <a:rPr lang="en-US" b="0" i="0" dirty="0">
                <a:solidFill>
                  <a:srgbClr val="0D0D0D"/>
                </a:solidFill>
                <a:effectLst/>
                <a:highlight>
                  <a:srgbClr val="FFFFFF"/>
                </a:highlight>
                <a:latin typeface="Söhne"/>
              </a:rPr>
              <a:t>I Used  Random Forest classifier to identify the top 5 most important features in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highlight>
                  <a:srgbClr val="FFFFFF"/>
                </a:highlight>
                <a:latin typeface="Söhne"/>
              </a:rPr>
              <a:t>This prepares our data for model building.</a:t>
            </a:r>
          </a:p>
          <a:p>
            <a:endParaRPr lang="en-NZ" dirty="0"/>
          </a:p>
        </p:txBody>
      </p:sp>
      <p:sp>
        <p:nvSpPr>
          <p:cNvPr id="4" name="Slide Number Placeholder 3"/>
          <p:cNvSpPr>
            <a:spLocks noGrp="1"/>
          </p:cNvSpPr>
          <p:nvPr>
            <p:ph type="sldNum" sz="quarter" idx="5"/>
          </p:nvPr>
        </p:nvSpPr>
        <p:spPr/>
        <p:txBody>
          <a:bodyPr/>
          <a:lstStyle/>
          <a:p>
            <a:fld id="{CACAF628-8019-4549-A885-56169F425F16}" type="slidenum">
              <a:rPr lang="en-NZ" smtClean="0"/>
              <a:t>8</a:t>
            </a:fld>
            <a:endParaRPr lang="en-NZ"/>
          </a:p>
        </p:txBody>
      </p:sp>
    </p:spTree>
    <p:extLst>
      <p:ext uri="{BB962C8B-B14F-4D97-AF65-F5344CB8AC3E}">
        <p14:creationId xmlns:p14="http://schemas.microsoft.com/office/powerpoint/2010/main" val="2601973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We split the dataset into 85% for training and 15% for testing. We tested several models:</a:t>
            </a:r>
          </a:p>
          <a:p>
            <a:pPr algn="l">
              <a:buFont typeface="Arial" panose="020B0604020202020204" pitchFamily="34" charset="0"/>
              <a:buChar char="•"/>
            </a:pPr>
            <a:r>
              <a:rPr lang="en-US" b="0" i="0" dirty="0">
                <a:solidFill>
                  <a:srgbClr val="0D0D0D"/>
                </a:solidFill>
                <a:effectLst/>
                <a:highlight>
                  <a:srgbClr val="FFFFFF"/>
                </a:highlight>
                <a:latin typeface="Söhne"/>
              </a:rPr>
              <a:t>Logistic Regression achieved 77% accuracy.</a:t>
            </a:r>
          </a:p>
          <a:p>
            <a:pPr algn="l">
              <a:buFont typeface="Arial" panose="020B0604020202020204" pitchFamily="34" charset="0"/>
              <a:buChar char="•"/>
            </a:pPr>
            <a:r>
              <a:rPr lang="en-US" b="0" i="0" dirty="0">
                <a:solidFill>
                  <a:srgbClr val="0D0D0D"/>
                </a:solidFill>
                <a:effectLst/>
                <a:highlight>
                  <a:srgbClr val="FFFFFF"/>
                </a:highlight>
                <a:latin typeface="Söhne"/>
              </a:rPr>
              <a:t>SVC (RBF) achieved 84% accuracy.</a:t>
            </a:r>
          </a:p>
          <a:p>
            <a:pPr algn="l">
              <a:buFont typeface="Arial" panose="020B0604020202020204" pitchFamily="34" charset="0"/>
              <a:buChar char="•"/>
            </a:pPr>
            <a:r>
              <a:rPr lang="en-US" b="0" i="0" dirty="0">
                <a:solidFill>
                  <a:srgbClr val="0D0D0D"/>
                </a:solidFill>
                <a:effectLst/>
                <a:highlight>
                  <a:srgbClr val="FFFFFF"/>
                </a:highlight>
                <a:latin typeface="Söhne"/>
              </a:rPr>
              <a:t>Decision Tree Classifier achieved 81.2% accuracy.</a:t>
            </a:r>
          </a:p>
          <a:p>
            <a:endParaRPr lang="en-NZ" dirty="0"/>
          </a:p>
        </p:txBody>
      </p:sp>
      <p:sp>
        <p:nvSpPr>
          <p:cNvPr id="4" name="Slide Number Placeholder 3"/>
          <p:cNvSpPr>
            <a:spLocks noGrp="1"/>
          </p:cNvSpPr>
          <p:nvPr>
            <p:ph type="sldNum" sz="quarter" idx="5"/>
          </p:nvPr>
        </p:nvSpPr>
        <p:spPr/>
        <p:txBody>
          <a:bodyPr/>
          <a:lstStyle/>
          <a:p>
            <a:fld id="{CACAF628-8019-4549-A885-56169F425F16}" type="slidenum">
              <a:rPr lang="en-NZ" smtClean="0"/>
              <a:t>9</a:t>
            </a:fld>
            <a:endParaRPr lang="en-NZ"/>
          </a:p>
        </p:txBody>
      </p:sp>
    </p:spTree>
    <p:extLst>
      <p:ext uri="{BB962C8B-B14F-4D97-AF65-F5344CB8AC3E}">
        <p14:creationId xmlns:p14="http://schemas.microsoft.com/office/powerpoint/2010/main" val="230234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927C-95AC-7785-31B9-934079CEEF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0DD6A60B-3A48-FAA4-7F40-E379DCFCC7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87CD86E8-E727-A00D-A820-93B6F379DCC8}"/>
              </a:ext>
            </a:extLst>
          </p:cNvPr>
          <p:cNvSpPr>
            <a:spLocks noGrp="1"/>
          </p:cNvSpPr>
          <p:nvPr>
            <p:ph type="dt" sz="half" idx="10"/>
          </p:nvPr>
        </p:nvSpPr>
        <p:spPr/>
        <p:txBody>
          <a:bodyPr/>
          <a:lstStyle/>
          <a:p>
            <a:fld id="{A57095D6-9EF5-489E-8015-8269E85CB311}" type="datetimeFigureOut">
              <a:rPr lang="en-NZ" smtClean="0"/>
              <a:t>22/05/2024</a:t>
            </a:fld>
            <a:endParaRPr lang="en-NZ"/>
          </a:p>
        </p:txBody>
      </p:sp>
      <p:sp>
        <p:nvSpPr>
          <p:cNvPr id="5" name="Footer Placeholder 4">
            <a:extLst>
              <a:ext uri="{FF2B5EF4-FFF2-40B4-BE49-F238E27FC236}">
                <a16:creationId xmlns:a16="http://schemas.microsoft.com/office/drawing/2014/main" id="{11BD10C7-B0D5-9392-DB99-71B0560AAB1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9C2384E-A3A7-F09B-696E-3DA4F20F3332}"/>
              </a:ext>
            </a:extLst>
          </p:cNvPr>
          <p:cNvSpPr>
            <a:spLocks noGrp="1"/>
          </p:cNvSpPr>
          <p:nvPr>
            <p:ph type="sldNum" sz="quarter" idx="12"/>
          </p:nvPr>
        </p:nvSpPr>
        <p:spPr/>
        <p:txBody>
          <a:bodyPr/>
          <a:lstStyle/>
          <a:p>
            <a:fld id="{BE6ABE36-F030-4A82-8490-04D3F2FA304B}" type="slidenum">
              <a:rPr lang="en-NZ" smtClean="0"/>
              <a:t>‹#›</a:t>
            </a:fld>
            <a:endParaRPr lang="en-NZ"/>
          </a:p>
        </p:txBody>
      </p:sp>
    </p:spTree>
    <p:extLst>
      <p:ext uri="{BB962C8B-B14F-4D97-AF65-F5344CB8AC3E}">
        <p14:creationId xmlns:p14="http://schemas.microsoft.com/office/powerpoint/2010/main" val="1381785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B05B-9473-A730-D6B7-A8467C2DB8B0}"/>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348D9A17-7620-816C-DD62-B3426DA20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99A6718-079A-BE02-B2F5-1019D48DA066}"/>
              </a:ext>
            </a:extLst>
          </p:cNvPr>
          <p:cNvSpPr>
            <a:spLocks noGrp="1"/>
          </p:cNvSpPr>
          <p:nvPr>
            <p:ph type="dt" sz="half" idx="10"/>
          </p:nvPr>
        </p:nvSpPr>
        <p:spPr/>
        <p:txBody>
          <a:bodyPr/>
          <a:lstStyle/>
          <a:p>
            <a:fld id="{A57095D6-9EF5-489E-8015-8269E85CB311}" type="datetimeFigureOut">
              <a:rPr lang="en-NZ" smtClean="0"/>
              <a:t>22/05/2024</a:t>
            </a:fld>
            <a:endParaRPr lang="en-NZ"/>
          </a:p>
        </p:txBody>
      </p:sp>
      <p:sp>
        <p:nvSpPr>
          <p:cNvPr id="5" name="Footer Placeholder 4">
            <a:extLst>
              <a:ext uri="{FF2B5EF4-FFF2-40B4-BE49-F238E27FC236}">
                <a16:creationId xmlns:a16="http://schemas.microsoft.com/office/drawing/2014/main" id="{F89F3B60-06C4-E256-BEB7-A77BEF9D2FD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F63867B-1507-15E1-FBAC-CED258415A58}"/>
              </a:ext>
            </a:extLst>
          </p:cNvPr>
          <p:cNvSpPr>
            <a:spLocks noGrp="1"/>
          </p:cNvSpPr>
          <p:nvPr>
            <p:ph type="sldNum" sz="quarter" idx="12"/>
          </p:nvPr>
        </p:nvSpPr>
        <p:spPr/>
        <p:txBody>
          <a:bodyPr/>
          <a:lstStyle/>
          <a:p>
            <a:fld id="{BE6ABE36-F030-4A82-8490-04D3F2FA304B}" type="slidenum">
              <a:rPr lang="en-NZ" smtClean="0"/>
              <a:t>‹#›</a:t>
            </a:fld>
            <a:endParaRPr lang="en-NZ"/>
          </a:p>
        </p:txBody>
      </p:sp>
    </p:spTree>
    <p:extLst>
      <p:ext uri="{BB962C8B-B14F-4D97-AF65-F5344CB8AC3E}">
        <p14:creationId xmlns:p14="http://schemas.microsoft.com/office/powerpoint/2010/main" val="278506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58411-82AC-89DA-AA25-6BCCD00AE4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7EC1881-5B85-5C1D-7F4A-E95E9EED54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9B5CC56-5C12-75AF-4F7E-FA3D31E4DC29}"/>
              </a:ext>
            </a:extLst>
          </p:cNvPr>
          <p:cNvSpPr>
            <a:spLocks noGrp="1"/>
          </p:cNvSpPr>
          <p:nvPr>
            <p:ph type="dt" sz="half" idx="10"/>
          </p:nvPr>
        </p:nvSpPr>
        <p:spPr/>
        <p:txBody>
          <a:bodyPr/>
          <a:lstStyle/>
          <a:p>
            <a:fld id="{A57095D6-9EF5-489E-8015-8269E85CB311}" type="datetimeFigureOut">
              <a:rPr lang="en-NZ" smtClean="0"/>
              <a:t>22/05/2024</a:t>
            </a:fld>
            <a:endParaRPr lang="en-NZ"/>
          </a:p>
        </p:txBody>
      </p:sp>
      <p:sp>
        <p:nvSpPr>
          <p:cNvPr id="5" name="Footer Placeholder 4">
            <a:extLst>
              <a:ext uri="{FF2B5EF4-FFF2-40B4-BE49-F238E27FC236}">
                <a16:creationId xmlns:a16="http://schemas.microsoft.com/office/drawing/2014/main" id="{0DD47C21-87C7-BBEA-31AA-8C9A3C2F1A3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D351CA7-13AF-1E82-C192-9679F6690860}"/>
              </a:ext>
            </a:extLst>
          </p:cNvPr>
          <p:cNvSpPr>
            <a:spLocks noGrp="1"/>
          </p:cNvSpPr>
          <p:nvPr>
            <p:ph type="sldNum" sz="quarter" idx="12"/>
          </p:nvPr>
        </p:nvSpPr>
        <p:spPr/>
        <p:txBody>
          <a:bodyPr/>
          <a:lstStyle/>
          <a:p>
            <a:fld id="{BE6ABE36-F030-4A82-8490-04D3F2FA304B}" type="slidenum">
              <a:rPr lang="en-NZ" smtClean="0"/>
              <a:t>‹#›</a:t>
            </a:fld>
            <a:endParaRPr lang="en-NZ"/>
          </a:p>
        </p:txBody>
      </p:sp>
    </p:spTree>
    <p:extLst>
      <p:ext uri="{BB962C8B-B14F-4D97-AF65-F5344CB8AC3E}">
        <p14:creationId xmlns:p14="http://schemas.microsoft.com/office/powerpoint/2010/main" val="352215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95A6-6679-11C8-B4DD-0376DB4F804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E5F0A3B8-83F8-60AF-97EC-C5FF95C776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D613EBC-B2EA-8879-81C8-FE21FB11417B}"/>
              </a:ext>
            </a:extLst>
          </p:cNvPr>
          <p:cNvSpPr>
            <a:spLocks noGrp="1"/>
          </p:cNvSpPr>
          <p:nvPr>
            <p:ph type="dt" sz="half" idx="10"/>
          </p:nvPr>
        </p:nvSpPr>
        <p:spPr/>
        <p:txBody>
          <a:bodyPr/>
          <a:lstStyle/>
          <a:p>
            <a:fld id="{A57095D6-9EF5-489E-8015-8269E85CB311}" type="datetimeFigureOut">
              <a:rPr lang="en-NZ" smtClean="0"/>
              <a:t>22/05/2024</a:t>
            </a:fld>
            <a:endParaRPr lang="en-NZ"/>
          </a:p>
        </p:txBody>
      </p:sp>
      <p:sp>
        <p:nvSpPr>
          <p:cNvPr id="5" name="Footer Placeholder 4">
            <a:extLst>
              <a:ext uri="{FF2B5EF4-FFF2-40B4-BE49-F238E27FC236}">
                <a16:creationId xmlns:a16="http://schemas.microsoft.com/office/drawing/2014/main" id="{E198250F-EB50-FA92-3371-C97AF113C85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0BA5D9-7464-8121-3E01-58575C11F2CF}"/>
              </a:ext>
            </a:extLst>
          </p:cNvPr>
          <p:cNvSpPr>
            <a:spLocks noGrp="1"/>
          </p:cNvSpPr>
          <p:nvPr>
            <p:ph type="sldNum" sz="quarter" idx="12"/>
          </p:nvPr>
        </p:nvSpPr>
        <p:spPr/>
        <p:txBody>
          <a:bodyPr/>
          <a:lstStyle/>
          <a:p>
            <a:fld id="{BE6ABE36-F030-4A82-8490-04D3F2FA304B}" type="slidenum">
              <a:rPr lang="en-NZ" smtClean="0"/>
              <a:t>‹#›</a:t>
            </a:fld>
            <a:endParaRPr lang="en-NZ"/>
          </a:p>
        </p:txBody>
      </p:sp>
    </p:spTree>
    <p:extLst>
      <p:ext uri="{BB962C8B-B14F-4D97-AF65-F5344CB8AC3E}">
        <p14:creationId xmlns:p14="http://schemas.microsoft.com/office/powerpoint/2010/main" val="397117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3A33B-A63A-D3DA-8D29-48638960FB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7173ED0D-650D-FA99-BB7F-1B7DDF9C3C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E25880-ACE5-0CC8-02AE-7DBE5C593B08}"/>
              </a:ext>
            </a:extLst>
          </p:cNvPr>
          <p:cNvSpPr>
            <a:spLocks noGrp="1"/>
          </p:cNvSpPr>
          <p:nvPr>
            <p:ph type="dt" sz="half" idx="10"/>
          </p:nvPr>
        </p:nvSpPr>
        <p:spPr/>
        <p:txBody>
          <a:bodyPr/>
          <a:lstStyle/>
          <a:p>
            <a:fld id="{A57095D6-9EF5-489E-8015-8269E85CB311}" type="datetimeFigureOut">
              <a:rPr lang="en-NZ" smtClean="0"/>
              <a:t>22/05/2024</a:t>
            </a:fld>
            <a:endParaRPr lang="en-NZ"/>
          </a:p>
        </p:txBody>
      </p:sp>
      <p:sp>
        <p:nvSpPr>
          <p:cNvPr id="5" name="Footer Placeholder 4">
            <a:extLst>
              <a:ext uri="{FF2B5EF4-FFF2-40B4-BE49-F238E27FC236}">
                <a16:creationId xmlns:a16="http://schemas.microsoft.com/office/drawing/2014/main" id="{3CA797C8-E947-FDB8-27FA-7C695D1B976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0ADBB4D-7A1B-6840-8DA0-DB0AEE31A57F}"/>
              </a:ext>
            </a:extLst>
          </p:cNvPr>
          <p:cNvSpPr>
            <a:spLocks noGrp="1"/>
          </p:cNvSpPr>
          <p:nvPr>
            <p:ph type="sldNum" sz="quarter" idx="12"/>
          </p:nvPr>
        </p:nvSpPr>
        <p:spPr/>
        <p:txBody>
          <a:bodyPr/>
          <a:lstStyle/>
          <a:p>
            <a:fld id="{BE6ABE36-F030-4A82-8490-04D3F2FA304B}" type="slidenum">
              <a:rPr lang="en-NZ" smtClean="0"/>
              <a:t>‹#›</a:t>
            </a:fld>
            <a:endParaRPr lang="en-NZ"/>
          </a:p>
        </p:txBody>
      </p:sp>
    </p:spTree>
    <p:extLst>
      <p:ext uri="{BB962C8B-B14F-4D97-AF65-F5344CB8AC3E}">
        <p14:creationId xmlns:p14="http://schemas.microsoft.com/office/powerpoint/2010/main" val="1032361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DCA7-1F23-F9CB-814D-A880017484E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A494889-AB40-1748-DDFA-E2D91BC322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B213F28B-88D1-545A-C368-163D3F3579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9F022BA-47FA-72AA-3160-0557ACE7DBA1}"/>
              </a:ext>
            </a:extLst>
          </p:cNvPr>
          <p:cNvSpPr>
            <a:spLocks noGrp="1"/>
          </p:cNvSpPr>
          <p:nvPr>
            <p:ph type="dt" sz="half" idx="10"/>
          </p:nvPr>
        </p:nvSpPr>
        <p:spPr/>
        <p:txBody>
          <a:bodyPr/>
          <a:lstStyle/>
          <a:p>
            <a:fld id="{A57095D6-9EF5-489E-8015-8269E85CB311}" type="datetimeFigureOut">
              <a:rPr lang="en-NZ" smtClean="0"/>
              <a:t>22/05/2024</a:t>
            </a:fld>
            <a:endParaRPr lang="en-NZ"/>
          </a:p>
        </p:txBody>
      </p:sp>
      <p:sp>
        <p:nvSpPr>
          <p:cNvPr id="6" name="Footer Placeholder 5">
            <a:extLst>
              <a:ext uri="{FF2B5EF4-FFF2-40B4-BE49-F238E27FC236}">
                <a16:creationId xmlns:a16="http://schemas.microsoft.com/office/drawing/2014/main" id="{477B1FD4-5BCB-4361-FA53-8D5208244E1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33E259A-69DC-9BCB-D6D2-049B64F5F77F}"/>
              </a:ext>
            </a:extLst>
          </p:cNvPr>
          <p:cNvSpPr>
            <a:spLocks noGrp="1"/>
          </p:cNvSpPr>
          <p:nvPr>
            <p:ph type="sldNum" sz="quarter" idx="12"/>
          </p:nvPr>
        </p:nvSpPr>
        <p:spPr/>
        <p:txBody>
          <a:bodyPr/>
          <a:lstStyle/>
          <a:p>
            <a:fld id="{BE6ABE36-F030-4A82-8490-04D3F2FA304B}" type="slidenum">
              <a:rPr lang="en-NZ" smtClean="0"/>
              <a:t>‹#›</a:t>
            </a:fld>
            <a:endParaRPr lang="en-NZ"/>
          </a:p>
        </p:txBody>
      </p:sp>
    </p:spTree>
    <p:extLst>
      <p:ext uri="{BB962C8B-B14F-4D97-AF65-F5344CB8AC3E}">
        <p14:creationId xmlns:p14="http://schemas.microsoft.com/office/powerpoint/2010/main" val="38716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B70C-C60A-96F0-F212-1B5B8AA3E58F}"/>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CC22C109-2FBD-79E0-FFEB-B8532D423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B7C6C7-64A5-395A-2B92-BCF58B7533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8A03628C-3E9F-06D9-5E11-F30676987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A5359-CE79-4A19-81B3-4565D18637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C647ADE2-056D-96CE-9FD4-C2E5C70BB364}"/>
              </a:ext>
            </a:extLst>
          </p:cNvPr>
          <p:cNvSpPr>
            <a:spLocks noGrp="1"/>
          </p:cNvSpPr>
          <p:nvPr>
            <p:ph type="dt" sz="half" idx="10"/>
          </p:nvPr>
        </p:nvSpPr>
        <p:spPr/>
        <p:txBody>
          <a:bodyPr/>
          <a:lstStyle/>
          <a:p>
            <a:fld id="{A57095D6-9EF5-489E-8015-8269E85CB311}" type="datetimeFigureOut">
              <a:rPr lang="en-NZ" smtClean="0"/>
              <a:t>22/05/2024</a:t>
            </a:fld>
            <a:endParaRPr lang="en-NZ"/>
          </a:p>
        </p:txBody>
      </p:sp>
      <p:sp>
        <p:nvSpPr>
          <p:cNvPr id="8" name="Footer Placeholder 7">
            <a:extLst>
              <a:ext uri="{FF2B5EF4-FFF2-40B4-BE49-F238E27FC236}">
                <a16:creationId xmlns:a16="http://schemas.microsoft.com/office/drawing/2014/main" id="{E5747733-62F3-9406-9CAC-7C6D40AC2148}"/>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BC6A6E72-4788-2506-EBBB-23AF3C764EB6}"/>
              </a:ext>
            </a:extLst>
          </p:cNvPr>
          <p:cNvSpPr>
            <a:spLocks noGrp="1"/>
          </p:cNvSpPr>
          <p:nvPr>
            <p:ph type="sldNum" sz="quarter" idx="12"/>
          </p:nvPr>
        </p:nvSpPr>
        <p:spPr/>
        <p:txBody>
          <a:bodyPr/>
          <a:lstStyle/>
          <a:p>
            <a:fld id="{BE6ABE36-F030-4A82-8490-04D3F2FA304B}" type="slidenum">
              <a:rPr lang="en-NZ" smtClean="0"/>
              <a:t>‹#›</a:t>
            </a:fld>
            <a:endParaRPr lang="en-NZ"/>
          </a:p>
        </p:txBody>
      </p:sp>
    </p:spTree>
    <p:extLst>
      <p:ext uri="{BB962C8B-B14F-4D97-AF65-F5344CB8AC3E}">
        <p14:creationId xmlns:p14="http://schemas.microsoft.com/office/powerpoint/2010/main" val="178604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0C82-036D-8401-5B89-2DCC6B06EDA8}"/>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29E7EF51-DD04-94EF-2E9B-4CFAD88EBD5E}"/>
              </a:ext>
            </a:extLst>
          </p:cNvPr>
          <p:cNvSpPr>
            <a:spLocks noGrp="1"/>
          </p:cNvSpPr>
          <p:nvPr>
            <p:ph type="dt" sz="half" idx="10"/>
          </p:nvPr>
        </p:nvSpPr>
        <p:spPr/>
        <p:txBody>
          <a:bodyPr/>
          <a:lstStyle/>
          <a:p>
            <a:fld id="{A57095D6-9EF5-489E-8015-8269E85CB311}" type="datetimeFigureOut">
              <a:rPr lang="en-NZ" smtClean="0"/>
              <a:t>22/05/2024</a:t>
            </a:fld>
            <a:endParaRPr lang="en-NZ"/>
          </a:p>
        </p:txBody>
      </p:sp>
      <p:sp>
        <p:nvSpPr>
          <p:cNvPr id="4" name="Footer Placeholder 3">
            <a:extLst>
              <a:ext uri="{FF2B5EF4-FFF2-40B4-BE49-F238E27FC236}">
                <a16:creationId xmlns:a16="http://schemas.microsoft.com/office/drawing/2014/main" id="{FC5BF95A-3766-D7AF-F134-58CD9FAA4EBC}"/>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374EB73E-E0AD-C2E5-6D17-3A33FBBFF34A}"/>
              </a:ext>
            </a:extLst>
          </p:cNvPr>
          <p:cNvSpPr>
            <a:spLocks noGrp="1"/>
          </p:cNvSpPr>
          <p:nvPr>
            <p:ph type="sldNum" sz="quarter" idx="12"/>
          </p:nvPr>
        </p:nvSpPr>
        <p:spPr/>
        <p:txBody>
          <a:bodyPr/>
          <a:lstStyle/>
          <a:p>
            <a:fld id="{BE6ABE36-F030-4A82-8490-04D3F2FA304B}" type="slidenum">
              <a:rPr lang="en-NZ" smtClean="0"/>
              <a:t>‹#›</a:t>
            </a:fld>
            <a:endParaRPr lang="en-NZ"/>
          </a:p>
        </p:txBody>
      </p:sp>
    </p:spTree>
    <p:extLst>
      <p:ext uri="{BB962C8B-B14F-4D97-AF65-F5344CB8AC3E}">
        <p14:creationId xmlns:p14="http://schemas.microsoft.com/office/powerpoint/2010/main" val="288383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BF473A-16CA-EABF-3870-F740FFBD72C1}"/>
              </a:ext>
            </a:extLst>
          </p:cNvPr>
          <p:cNvSpPr>
            <a:spLocks noGrp="1"/>
          </p:cNvSpPr>
          <p:nvPr>
            <p:ph type="dt" sz="half" idx="10"/>
          </p:nvPr>
        </p:nvSpPr>
        <p:spPr/>
        <p:txBody>
          <a:bodyPr/>
          <a:lstStyle/>
          <a:p>
            <a:fld id="{A57095D6-9EF5-489E-8015-8269E85CB311}" type="datetimeFigureOut">
              <a:rPr lang="en-NZ" smtClean="0"/>
              <a:t>22/05/2024</a:t>
            </a:fld>
            <a:endParaRPr lang="en-NZ"/>
          </a:p>
        </p:txBody>
      </p:sp>
      <p:sp>
        <p:nvSpPr>
          <p:cNvPr id="3" name="Footer Placeholder 2">
            <a:extLst>
              <a:ext uri="{FF2B5EF4-FFF2-40B4-BE49-F238E27FC236}">
                <a16:creationId xmlns:a16="http://schemas.microsoft.com/office/drawing/2014/main" id="{492375A5-C741-25CA-46CA-7E8C4E322706}"/>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B8730A5-91EE-7529-982C-CD5E8FECD590}"/>
              </a:ext>
            </a:extLst>
          </p:cNvPr>
          <p:cNvSpPr>
            <a:spLocks noGrp="1"/>
          </p:cNvSpPr>
          <p:nvPr>
            <p:ph type="sldNum" sz="quarter" idx="12"/>
          </p:nvPr>
        </p:nvSpPr>
        <p:spPr/>
        <p:txBody>
          <a:bodyPr/>
          <a:lstStyle/>
          <a:p>
            <a:fld id="{BE6ABE36-F030-4A82-8490-04D3F2FA304B}" type="slidenum">
              <a:rPr lang="en-NZ" smtClean="0"/>
              <a:t>‹#›</a:t>
            </a:fld>
            <a:endParaRPr lang="en-NZ"/>
          </a:p>
        </p:txBody>
      </p:sp>
    </p:spTree>
    <p:extLst>
      <p:ext uri="{BB962C8B-B14F-4D97-AF65-F5344CB8AC3E}">
        <p14:creationId xmlns:p14="http://schemas.microsoft.com/office/powerpoint/2010/main" val="165451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06DF-5273-C46E-30C8-1EA3897495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710C643E-2E9B-D64C-E789-BCF13D51F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9B0CCE39-14D4-4031-B714-53E38CC92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60085-E188-2E53-4438-5BEAE88BB898}"/>
              </a:ext>
            </a:extLst>
          </p:cNvPr>
          <p:cNvSpPr>
            <a:spLocks noGrp="1"/>
          </p:cNvSpPr>
          <p:nvPr>
            <p:ph type="dt" sz="half" idx="10"/>
          </p:nvPr>
        </p:nvSpPr>
        <p:spPr/>
        <p:txBody>
          <a:bodyPr/>
          <a:lstStyle/>
          <a:p>
            <a:fld id="{A57095D6-9EF5-489E-8015-8269E85CB311}" type="datetimeFigureOut">
              <a:rPr lang="en-NZ" smtClean="0"/>
              <a:t>22/05/2024</a:t>
            </a:fld>
            <a:endParaRPr lang="en-NZ"/>
          </a:p>
        </p:txBody>
      </p:sp>
      <p:sp>
        <p:nvSpPr>
          <p:cNvPr id="6" name="Footer Placeholder 5">
            <a:extLst>
              <a:ext uri="{FF2B5EF4-FFF2-40B4-BE49-F238E27FC236}">
                <a16:creationId xmlns:a16="http://schemas.microsoft.com/office/drawing/2014/main" id="{3178176D-4A84-FD57-11FB-01594EDA743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8541634-7F61-D4F9-58F7-4351170FE5FD}"/>
              </a:ext>
            </a:extLst>
          </p:cNvPr>
          <p:cNvSpPr>
            <a:spLocks noGrp="1"/>
          </p:cNvSpPr>
          <p:nvPr>
            <p:ph type="sldNum" sz="quarter" idx="12"/>
          </p:nvPr>
        </p:nvSpPr>
        <p:spPr/>
        <p:txBody>
          <a:bodyPr/>
          <a:lstStyle/>
          <a:p>
            <a:fld id="{BE6ABE36-F030-4A82-8490-04D3F2FA304B}" type="slidenum">
              <a:rPr lang="en-NZ" smtClean="0"/>
              <a:t>‹#›</a:t>
            </a:fld>
            <a:endParaRPr lang="en-NZ"/>
          </a:p>
        </p:txBody>
      </p:sp>
    </p:spTree>
    <p:extLst>
      <p:ext uri="{BB962C8B-B14F-4D97-AF65-F5344CB8AC3E}">
        <p14:creationId xmlns:p14="http://schemas.microsoft.com/office/powerpoint/2010/main" val="371630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F03A-CF39-B994-DD3C-8AFD21A03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CE9FE34E-A10C-AD1D-17C0-5CE1D7E15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A6813AE-6D70-49C9-02E9-AC8DF00C1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716C6-BAB5-AB58-BA58-6852E7CC8A0B}"/>
              </a:ext>
            </a:extLst>
          </p:cNvPr>
          <p:cNvSpPr>
            <a:spLocks noGrp="1"/>
          </p:cNvSpPr>
          <p:nvPr>
            <p:ph type="dt" sz="half" idx="10"/>
          </p:nvPr>
        </p:nvSpPr>
        <p:spPr/>
        <p:txBody>
          <a:bodyPr/>
          <a:lstStyle/>
          <a:p>
            <a:fld id="{A57095D6-9EF5-489E-8015-8269E85CB311}" type="datetimeFigureOut">
              <a:rPr lang="en-NZ" smtClean="0"/>
              <a:t>22/05/2024</a:t>
            </a:fld>
            <a:endParaRPr lang="en-NZ"/>
          </a:p>
        </p:txBody>
      </p:sp>
      <p:sp>
        <p:nvSpPr>
          <p:cNvPr id="6" name="Footer Placeholder 5">
            <a:extLst>
              <a:ext uri="{FF2B5EF4-FFF2-40B4-BE49-F238E27FC236}">
                <a16:creationId xmlns:a16="http://schemas.microsoft.com/office/drawing/2014/main" id="{BBB7F9B0-77E8-1A5C-78D7-853EDF33BF7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D86F114-418D-10F8-655B-25F3BE8105D5}"/>
              </a:ext>
            </a:extLst>
          </p:cNvPr>
          <p:cNvSpPr>
            <a:spLocks noGrp="1"/>
          </p:cNvSpPr>
          <p:nvPr>
            <p:ph type="sldNum" sz="quarter" idx="12"/>
          </p:nvPr>
        </p:nvSpPr>
        <p:spPr/>
        <p:txBody>
          <a:bodyPr/>
          <a:lstStyle/>
          <a:p>
            <a:fld id="{BE6ABE36-F030-4A82-8490-04D3F2FA304B}" type="slidenum">
              <a:rPr lang="en-NZ" smtClean="0"/>
              <a:t>‹#›</a:t>
            </a:fld>
            <a:endParaRPr lang="en-NZ"/>
          </a:p>
        </p:txBody>
      </p:sp>
    </p:spTree>
    <p:extLst>
      <p:ext uri="{BB962C8B-B14F-4D97-AF65-F5344CB8AC3E}">
        <p14:creationId xmlns:p14="http://schemas.microsoft.com/office/powerpoint/2010/main" val="370156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C0BBF0-2FD6-23F7-BCE3-F558A5974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6A5F960B-C0D2-5619-2F39-78538A066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4AAD628-C098-1E98-5949-172C36F92F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7095D6-9EF5-489E-8015-8269E85CB311}" type="datetimeFigureOut">
              <a:rPr lang="en-NZ" smtClean="0"/>
              <a:t>22/05/2024</a:t>
            </a:fld>
            <a:endParaRPr lang="en-NZ"/>
          </a:p>
        </p:txBody>
      </p:sp>
      <p:sp>
        <p:nvSpPr>
          <p:cNvPr id="5" name="Footer Placeholder 4">
            <a:extLst>
              <a:ext uri="{FF2B5EF4-FFF2-40B4-BE49-F238E27FC236}">
                <a16:creationId xmlns:a16="http://schemas.microsoft.com/office/drawing/2014/main" id="{9B5D1FBA-7FA6-57CE-440A-C6E474488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1693FB22-6095-A99A-08F8-7AC268BE9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6ABE36-F030-4A82-8490-04D3F2FA304B}" type="slidenum">
              <a:rPr lang="en-NZ" smtClean="0"/>
              <a:t>‹#›</a:t>
            </a:fld>
            <a:endParaRPr lang="en-NZ"/>
          </a:p>
        </p:txBody>
      </p:sp>
    </p:spTree>
    <p:extLst>
      <p:ext uri="{BB962C8B-B14F-4D97-AF65-F5344CB8AC3E}">
        <p14:creationId xmlns:p14="http://schemas.microsoft.com/office/powerpoint/2010/main" val="1541933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jupeter.t@gmail.com" TargetMode="Externa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5.jpeg"/><Relationship Id="rId7" Type="http://schemas.openxmlformats.org/officeDocument/2006/relationships/diagramColors" Target="../diagrams/colors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Telecom operators and reducing customer churn – Inside Telecom - Inside  Telecom">
            <a:extLst>
              <a:ext uri="{FF2B5EF4-FFF2-40B4-BE49-F238E27FC236}">
                <a16:creationId xmlns:a16="http://schemas.microsoft.com/office/drawing/2014/main" id="{D3361EF3-3A2E-A805-7471-F6D3364520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5767073-6ADB-F637-794B-0D5E11C1C3DA}"/>
              </a:ext>
            </a:extLst>
          </p:cNvPr>
          <p:cNvSpPr/>
          <p:nvPr/>
        </p:nvSpPr>
        <p:spPr>
          <a:xfrm>
            <a:off x="4105477" y="960735"/>
            <a:ext cx="7992680" cy="855619"/>
          </a:xfrm>
          <a:prstGeom prst="rect">
            <a:avLst/>
          </a:prstGeom>
          <a:noFill/>
        </p:spPr>
        <p:txBody>
          <a:bodyPr wrap="square" lIns="91440" tIns="45720" rIns="91440" bIns="45720">
            <a:spAutoFit/>
          </a:bodyPr>
          <a:lstStyle/>
          <a:p>
            <a:pPr>
              <a:lnSpc>
                <a:spcPct val="107000"/>
              </a:lnSpc>
              <a:spcAft>
                <a:spcPts val="800"/>
              </a:spcAft>
            </a:pPr>
            <a:r>
              <a:rPr lang="en-NZ" sz="4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Customer Churn Prediction</a:t>
            </a:r>
          </a:p>
        </p:txBody>
      </p:sp>
      <p:sp>
        <p:nvSpPr>
          <p:cNvPr id="9" name="Rectangle 8">
            <a:extLst>
              <a:ext uri="{FF2B5EF4-FFF2-40B4-BE49-F238E27FC236}">
                <a16:creationId xmlns:a16="http://schemas.microsoft.com/office/drawing/2014/main" id="{84793460-F349-53F4-163B-CFC03059E5A1}"/>
              </a:ext>
            </a:extLst>
          </p:cNvPr>
          <p:cNvSpPr/>
          <p:nvPr/>
        </p:nvSpPr>
        <p:spPr>
          <a:xfrm>
            <a:off x="4001522" y="2217360"/>
            <a:ext cx="8188953" cy="5161413"/>
          </a:xfrm>
          <a:prstGeom prst="rect">
            <a:avLst/>
          </a:prstGeom>
          <a:noFill/>
        </p:spPr>
        <p:txBody>
          <a:bodyPr wrap="square" lIns="91440" tIns="45720" rIns="91440" bIns="45720">
            <a:spAutoFit/>
          </a:bodyPr>
          <a:lstStyle/>
          <a:p>
            <a:pPr>
              <a:lnSpc>
                <a:spcPct val="107000"/>
              </a:lnSpc>
              <a:spcAft>
                <a:spcPts val="800"/>
              </a:spcAft>
            </a:pPr>
            <a:endParaRPr lang="en-NZ" sz="20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NZ"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Presented by: </a:t>
            </a:r>
          </a:p>
          <a:p>
            <a:pPr>
              <a:lnSpc>
                <a:spcPct val="107000"/>
              </a:lnSpc>
              <a:spcAft>
                <a:spcPts val="800"/>
              </a:spcAft>
            </a:pPr>
            <a:r>
              <a:rPr lang="en-NZ"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Aju Peter</a:t>
            </a:r>
          </a:p>
          <a:p>
            <a:pPr>
              <a:lnSpc>
                <a:spcPct val="107000"/>
              </a:lnSpc>
              <a:spcAft>
                <a:spcPts val="800"/>
              </a:spcAft>
            </a:pPr>
            <a:r>
              <a:rPr lang="en-NZ" sz="20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Graduate Diploma In Data Analytics (</a:t>
            </a:r>
            <a:r>
              <a:rPr lang="en-NZ"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New Zealand School Of Education)</a:t>
            </a:r>
          </a:p>
          <a:p>
            <a:pPr>
              <a:lnSpc>
                <a:spcPct val="107000"/>
              </a:lnSpc>
              <a:spcAft>
                <a:spcPts val="800"/>
              </a:spcAft>
            </a:pPr>
            <a:endParaRPr lang="en-NZ"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NZ" sz="20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NZ"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NZ" sz="20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NZ"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NZ" sz="20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NZ"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Email: </a:t>
            </a:r>
            <a:r>
              <a:rPr lang="en-NZ"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ajupeter.t@gmail.com</a:t>
            </a:r>
            <a:r>
              <a:rPr lang="en-NZ"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NZ" sz="20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Mobile:02102663340</a:t>
            </a:r>
            <a:endParaRPr lang="en-NZ"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NZ"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980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0CC15915-AED4-CCDD-D846-B1FE652AA536}"/>
              </a:ext>
            </a:extLst>
          </p:cNvPr>
          <p:cNvPicPr>
            <a:picLocks noChangeAspect="1"/>
          </p:cNvPicPr>
          <p:nvPr/>
        </p:nvPicPr>
        <p:blipFill rotWithShape="1">
          <a:blip r:embed="rId3">
            <a:duotone>
              <a:prstClr val="black"/>
              <a:schemeClr val="tx2">
                <a:tint val="45000"/>
                <a:satMod val="400000"/>
              </a:schemeClr>
            </a:duotone>
            <a:alphaModFix amt="25000"/>
          </a:blip>
          <a:srcRect t="8537"/>
          <a:stretch/>
        </p:blipFill>
        <p:spPr>
          <a:xfrm>
            <a:off x="20" y="10"/>
            <a:ext cx="12191980" cy="6857990"/>
          </a:xfrm>
          <a:prstGeom prst="rect">
            <a:avLst/>
          </a:prstGeom>
        </p:spPr>
      </p:pic>
      <p:sp>
        <p:nvSpPr>
          <p:cNvPr id="2" name="Title 1">
            <a:extLst>
              <a:ext uri="{FF2B5EF4-FFF2-40B4-BE49-F238E27FC236}">
                <a16:creationId xmlns:a16="http://schemas.microsoft.com/office/drawing/2014/main" id="{4B54A129-0E9C-67BF-7A36-C59CA27B3C28}"/>
              </a:ext>
            </a:extLst>
          </p:cNvPr>
          <p:cNvSpPr>
            <a:spLocks noGrp="1"/>
          </p:cNvSpPr>
          <p:nvPr>
            <p:ph type="title"/>
          </p:nvPr>
        </p:nvSpPr>
        <p:spPr>
          <a:xfrm>
            <a:off x="838200" y="365125"/>
            <a:ext cx="10515600" cy="1325563"/>
          </a:xfrm>
        </p:spPr>
        <p:txBody>
          <a:bodyPr vert="horz" lIns="91440" tIns="45720" rIns="91440" bIns="45720" rtlCol="0">
            <a:normAutofit/>
          </a:bodyPr>
          <a:lstStyle/>
          <a:p>
            <a:r>
              <a:rPr lang="en-US"/>
              <a:t>Conclusion and Recommendation</a:t>
            </a:r>
          </a:p>
        </p:txBody>
      </p:sp>
      <p:graphicFrame>
        <p:nvGraphicFramePr>
          <p:cNvPr id="26" name="Content Placeholder 2">
            <a:extLst>
              <a:ext uri="{FF2B5EF4-FFF2-40B4-BE49-F238E27FC236}">
                <a16:creationId xmlns:a16="http://schemas.microsoft.com/office/drawing/2014/main" id="{D719395B-47CE-776D-C50F-EB170F208FCA}"/>
              </a:ext>
            </a:extLst>
          </p:cNvPr>
          <p:cNvGraphicFramePr>
            <a:graphicFrameLocks noGrp="1"/>
          </p:cNvGraphicFramePr>
          <p:nvPr>
            <p:ph idx="1"/>
            <p:extLst>
              <p:ext uri="{D42A27DB-BD31-4B8C-83A1-F6EECF244321}">
                <p14:modId xmlns:p14="http://schemas.microsoft.com/office/powerpoint/2010/main" val="23942922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5866016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descr="Sticky notes with question marks">
            <a:extLst>
              <a:ext uri="{FF2B5EF4-FFF2-40B4-BE49-F238E27FC236}">
                <a16:creationId xmlns:a16="http://schemas.microsoft.com/office/drawing/2014/main" id="{32D3BDCC-FFEF-FE4F-A985-4FDD913C046E}"/>
              </a:ext>
            </a:extLst>
          </p:cNvPr>
          <p:cNvPicPr>
            <a:picLocks noChangeAspect="1"/>
          </p:cNvPicPr>
          <p:nvPr/>
        </p:nvPicPr>
        <p:blipFill rotWithShape="1">
          <a:blip r:embed="rId3">
            <a:alphaModFix amt="50000"/>
          </a:blip>
          <a:srcRect t="10162" b="5569"/>
          <a:stretch/>
        </p:blipFill>
        <p:spPr>
          <a:xfrm>
            <a:off x="0" y="1"/>
            <a:ext cx="12191980" cy="6857999"/>
          </a:xfrm>
          <a:prstGeom prst="rect">
            <a:avLst/>
          </a:prstGeom>
        </p:spPr>
      </p:pic>
      <p:sp>
        <p:nvSpPr>
          <p:cNvPr id="2" name="Title 1">
            <a:extLst>
              <a:ext uri="{FF2B5EF4-FFF2-40B4-BE49-F238E27FC236}">
                <a16:creationId xmlns:a16="http://schemas.microsoft.com/office/drawing/2014/main" id="{61CE43A3-25CA-4702-EE2C-50A6F0FCB34E}"/>
              </a:ext>
            </a:extLst>
          </p:cNvPr>
          <p:cNvSpPr>
            <a:spLocks noGrp="1"/>
          </p:cNvSpPr>
          <p:nvPr>
            <p:ph type="title"/>
          </p:nvPr>
        </p:nvSpPr>
        <p:spPr>
          <a:xfrm>
            <a:off x="838200" y="1122362"/>
            <a:ext cx="10515600" cy="2900518"/>
          </a:xfrm>
        </p:spPr>
        <p:txBody>
          <a:bodyPr vert="horz" lIns="91440" tIns="45720" rIns="91440" bIns="45720" rtlCol="0" anchor="b">
            <a:normAutofit/>
          </a:bodyPr>
          <a:lstStyle/>
          <a:p>
            <a:pPr algn="ctr"/>
            <a:r>
              <a:rPr lang="en-US">
                <a:solidFill>
                  <a:srgbClr val="FFFFFF"/>
                </a:solidFill>
              </a:rPr>
              <a:t>Thank You!</a:t>
            </a:r>
            <a:br>
              <a:rPr lang="en-US">
                <a:solidFill>
                  <a:srgbClr val="FFFFFF"/>
                </a:solidFill>
              </a:rPr>
            </a:br>
            <a:br>
              <a:rPr lang="en-US">
                <a:solidFill>
                  <a:srgbClr val="FFFFFF"/>
                </a:solidFill>
              </a:rPr>
            </a:br>
            <a:r>
              <a:rPr lang="en-US">
                <a:solidFill>
                  <a:srgbClr val="FFFFFF"/>
                </a:solidFill>
              </a:rPr>
              <a:t>Questions?</a:t>
            </a:r>
            <a:br>
              <a:rPr lang="en-US">
                <a:solidFill>
                  <a:srgbClr val="FFFFFF"/>
                </a:solidFill>
              </a:rPr>
            </a:br>
            <a:endParaRPr lang="en-US">
              <a:solidFill>
                <a:srgbClr val="FFFFFF"/>
              </a:solidFill>
            </a:endParaRPr>
          </a:p>
        </p:txBody>
      </p:sp>
    </p:spTree>
    <p:extLst>
      <p:ext uri="{BB962C8B-B14F-4D97-AF65-F5344CB8AC3E}">
        <p14:creationId xmlns:p14="http://schemas.microsoft.com/office/powerpoint/2010/main" val="78984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C88FE-E990-1DE8-7FF8-4F1ADA23A469}"/>
              </a:ext>
            </a:extLst>
          </p:cNvPr>
          <p:cNvSpPr>
            <a:spLocks noGrp="1"/>
          </p:cNvSpPr>
          <p:nvPr>
            <p:ph type="title"/>
          </p:nvPr>
        </p:nvSpPr>
        <p:spPr>
          <a:xfrm>
            <a:off x="1371599" y="294538"/>
            <a:ext cx="9895951" cy="1033669"/>
          </a:xfrm>
        </p:spPr>
        <p:txBody>
          <a:bodyPr>
            <a:normAutofit/>
          </a:bodyPr>
          <a:lstStyle/>
          <a:p>
            <a:r>
              <a:rPr lang="en-NZ" sz="4000">
                <a:solidFill>
                  <a:srgbClr val="FFFFFF"/>
                </a:solidFill>
              </a:rPr>
              <a:t>Introduction</a:t>
            </a:r>
          </a:p>
        </p:txBody>
      </p:sp>
      <p:sp>
        <p:nvSpPr>
          <p:cNvPr id="3" name="Content Placeholder 2">
            <a:extLst>
              <a:ext uri="{FF2B5EF4-FFF2-40B4-BE49-F238E27FC236}">
                <a16:creationId xmlns:a16="http://schemas.microsoft.com/office/drawing/2014/main" id="{292515B9-9358-5B31-79D5-89D51D928B76}"/>
              </a:ext>
            </a:extLst>
          </p:cNvPr>
          <p:cNvSpPr>
            <a:spLocks noGrp="1"/>
          </p:cNvSpPr>
          <p:nvPr>
            <p:ph idx="1"/>
          </p:nvPr>
        </p:nvSpPr>
        <p:spPr>
          <a:xfrm>
            <a:off x="1371599" y="2318197"/>
            <a:ext cx="9724031" cy="3683358"/>
          </a:xfrm>
        </p:spPr>
        <p:txBody>
          <a:bodyPr anchor="ctr">
            <a:normAutofit/>
          </a:bodyPr>
          <a:lstStyle/>
          <a:p>
            <a:pPr marL="0" indent="0">
              <a:spcAft>
                <a:spcPts val="800"/>
              </a:spcAft>
              <a:buNone/>
            </a:pPr>
            <a:r>
              <a:rPr lang="en-NZ" sz="1700" kern="100" dirty="0">
                <a:effectLst/>
                <a:latin typeface="Aptos" panose="020B0004020202020204" pitchFamily="34" charset="0"/>
                <a:ea typeface="Aptos" panose="020B0004020202020204" pitchFamily="34" charset="0"/>
                <a:cs typeface="Times New Roman" panose="02020603050405020304" pitchFamily="18" charset="0"/>
              </a:rPr>
              <a:t>What is Customer Churn?</a:t>
            </a:r>
          </a:p>
          <a:p>
            <a:pPr>
              <a:spcAft>
                <a:spcPts val="800"/>
              </a:spcAft>
            </a:pPr>
            <a:r>
              <a:rPr lang="en-NZ" sz="1700" kern="100" dirty="0">
                <a:effectLst/>
                <a:latin typeface="Aptos" panose="020B0004020202020204" pitchFamily="34" charset="0"/>
                <a:ea typeface="Aptos" panose="020B0004020202020204" pitchFamily="34" charset="0"/>
                <a:cs typeface="Times New Roman" panose="02020603050405020304" pitchFamily="18" charset="0"/>
              </a:rPr>
              <a:t>Customer churn occurs when customers leave one company for another.</a:t>
            </a:r>
          </a:p>
          <a:p>
            <a:pPr>
              <a:spcAft>
                <a:spcPts val="800"/>
              </a:spcAft>
            </a:pPr>
            <a:r>
              <a:rPr lang="en-NZ" sz="1700" kern="100" dirty="0">
                <a:effectLst/>
                <a:latin typeface="Aptos" panose="020B0004020202020204" pitchFamily="34" charset="0"/>
                <a:ea typeface="Aptos" panose="020B0004020202020204" pitchFamily="34" charset="0"/>
                <a:cs typeface="Times New Roman" panose="02020603050405020304" pitchFamily="18" charset="0"/>
              </a:rPr>
              <a:t>Reasons for churn: Poor customer service, lack of features, insufficient discounts,  better deals elsewhere.</a:t>
            </a:r>
          </a:p>
          <a:p>
            <a:pPr>
              <a:spcAft>
                <a:spcPts val="800"/>
              </a:spcAft>
            </a:pPr>
            <a:r>
              <a:rPr lang="en-NZ" sz="1700" kern="100" dirty="0">
                <a:effectLst/>
                <a:latin typeface="Aptos" panose="020B0004020202020204" pitchFamily="34" charset="0"/>
                <a:ea typeface="Aptos" panose="020B0004020202020204" pitchFamily="34" charset="0"/>
                <a:cs typeface="Times New Roman" panose="02020603050405020304" pitchFamily="18" charset="0"/>
              </a:rPr>
              <a:t>Impact: High cost of acquiring new customers compared to retaining existing ones. High churn rates can damage a company's reputation.</a:t>
            </a:r>
          </a:p>
          <a:p>
            <a:pPr>
              <a:spcAft>
                <a:spcPts val="800"/>
              </a:spcAft>
            </a:pPr>
            <a:r>
              <a:rPr lang="en-NZ" sz="1700" kern="100" dirty="0">
                <a:effectLst/>
                <a:latin typeface="Aptos" panose="020B0004020202020204" pitchFamily="34" charset="0"/>
                <a:ea typeface="Aptos" panose="020B0004020202020204" pitchFamily="34" charset="0"/>
                <a:cs typeface="Times New Roman" panose="02020603050405020304" pitchFamily="18" charset="0"/>
              </a:rPr>
              <a:t>Solution: Companies use data science and machine learning to predict and reduce churn by analysing usage patterns, transaction history, and customer feedback.</a:t>
            </a:r>
          </a:p>
          <a:p>
            <a:pPr>
              <a:spcAft>
                <a:spcPts val="800"/>
              </a:spcAft>
            </a:pPr>
            <a:r>
              <a:rPr lang="en-NZ" sz="1700" kern="100" dirty="0">
                <a:effectLst/>
                <a:latin typeface="Aptos" panose="020B0004020202020204" pitchFamily="34" charset="0"/>
                <a:ea typeface="Aptos" panose="020B0004020202020204" pitchFamily="34" charset="0"/>
                <a:cs typeface="Times New Roman" panose="02020603050405020304" pitchFamily="18" charset="0"/>
              </a:rPr>
              <a:t>Objective: Implement targeted retention strategies like personalized discounts to retain customers.</a:t>
            </a:r>
          </a:p>
          <a:p>
            <a:pPr marL="0" indent="0">
              <a:buNone/>
            </a:pPr>
            <a:endParaRPr lang="en-US" sz="1700" dirty="0"/>
          </a:p>
        </p:txBody>
      </p:sp>
    </p:spTree>
    <p:extLst>
      <p:ext uri="{BB962C8B-B14F-4D97-AF65-F5344CB8AC3E}">
        <p14:creationId xmlns:p14="http://schemas.microsoft.com/office/powerpoint/2010/main" val="289492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04278CF3-CCCA-696C-7520-489825D21642}"/>
              </a:ext>
            </a:extLst>
          </p:cNvPr>
          <p:cNvSpPr>
            <a:spLocks noGrp="1"/>
          </p:cNvSpPr>
          <p:nvPr>
            <p:ph type="title"/>
          </p:nvPr>
        </p:nvSpPr>
        <p:spPr>
          <a:xfrm>
            <a:off x="1371597" y="348865"/>
            <a:ext cx="10044023" cy="877729"/>
          </a:xfrm>
        </p:spPr>
        <p:txBody>
          <a:bodyPr anchor="ctr">
            <a:normAutofit fontScale="90000"/>
          </a:bodyPr>
          <a:lstStyle/>
          <a:p>
            <a:pPr marL="0" indent="0">
              <a:buNone/>
            </a:pPr>
            <a:r>
              <a:rPr lang="en-NZ" sz="4900">
                <a:solidFill>
                  <a:srgbClr val="FFFFFF"/>
                </a:solidFill>
              </a:rPr>
              <a:t>Dataset</a:t>
            </a:r>
            <a:br>
              <a:rPr lang="en-NZ" sz="2200">
                <a:solidFill>
                  <a:srgbClr val="FFFFFF"/>
                </a:solidFill>
              </a:rPr>
            </a:br>
            <a:br>
              <a:rPr lang="en-US" sz="2200" b="1">
                <a:solidFill>
                  <a:srgbClr val="FFFFFF"/>
                </a:solidFill>
              </a:rPr>
            </a:br>
            <a:r>
              <a:rPr lang="en-US" sz="2200">
                <a:solidFill>
                  <a:srgbClr val="FFFFFF"/>
                </a:solidFill>
              </a:rPr>
              <a:t>Source: Bank customer churn dataset from Kaggle.</a:t>
            </a:r>
            <a:br>
              <a:rPr lang="en-US" sz="2200">
                <a:solidFill>
                  <a:srgbClr val="FFFFFF"/>
                </a:solidFill>
              </a:rPr>
            </a:br>
            <a:r>
              <a:rPr lang="en-US" sz="2200">
                <a:solidFill>
                  <a:srgbClr val="FFFFFF"/>
                </a:solidFill>
              </a:rPr>
              <a:t>Objective: Predict if a customer will leave the bank (binary classification: 1 = Exit, 0 = Stay).</a:t>
            </a:r>
            <a:br>
              <a:rPr lang="en-US" sz="1000">
                <a:solidFill>
                  <a:srgbClr val="FFFFFF"/>
                </a:solidFill>
              </a:rPr>
            </a:br>
            <a:endParaRPr lang="en-NZ" sz="1000" dirty="0">
              <a:solidFill>
                <a:srgbClr val="FFFFFF"/>
              </a:solidFill>
            </a:endParaRPr>
          </a:p>
        </p:txBody>
      </p:sp>
      <p:graphicFrame>
        <p:nvGraphicFramePr>
          <p:cNvPr id="45" name="Content Placeholder 2">
            <a:extLst>
              <a:ext uri="{FF2B5EF4-FFF2-40B4-BE49-F238E27FC236}">
                <a16:creationId xmlns:a16="http://schemas.microsoft.com/office/drawing/2014/main" id="{20C43CCD-20F8-5BEE-83E4-CCB575B999A0}"/>
              </a:ext>
            </a:extLst>
          </p:cNvPr>
          <p:cNvGraphicFramePr>
            <a:graphicFrameLocks noGrp="1"/>
          </p:cNvGraphicFramePr>
          <p:nvPr>
            <p:ph idx="1"/>
            <p:extLst>
              <p:ext uri="{D42A27DB-BD31-4B8C-83A1-F6EECF244321}">
                <p14:modId xmlns:p14="http://schemas.microsoft.com/office/powerpoint/2010/main" val="84432417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859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81D6DC-34E2-1918-8005-FAFA068354E5}"/>
              </a:ext>
            </a:extLst>
          </p:cNvPr>
          <p:cNvSpPr>
            <a:spLocks noGrp="1"/>
          </p:cNvSpPr>
          <p:nvPr>
            <p:ph type="title"/>
          </p:nvPr>
        </p:nvSpPr>
        <p:spPr>
          <a:xfrm>
            <a:off x="1371597" y="348865"/>
            <a:ext cx="10044023" cy="877729"/>
          </a:xfrm>
        </p:spPr>
        <p:txBody>
          <a:bodyPr anchor="ctr">
            <a:normAutofit/>
          </a:bodyPr>
          <a:lstStyle/>
          <a:p>
            <a:r>
              <a:rPr lang="en-NZ" sz="4000" dirty="0">
                <a:solidFill>
                  <a:srgbClr val="FFFFFF"/>
                </a:solidFill>
              </a:rPr>
              <a:t>Project Overview</a:t>
            </a:r>
          </a:p>
        </p:txBody>
      </p:sp>
      <p:graphicFrame>
        <p:nvGraphicFramePr>
          <p:cNvPr id="5" name="Content Placeholder 2">
            <a:extLst>
              <a:ext uri="{FF2B5EF4-FFF2-40B4-BE49-F238E27FC236}">
                <a16:creationId xmlns:a16="http://schemas.microsoft.com/office/drawing/2014/main" id="{F6E819EC-119F-45E0-58C5-7818820F3C47}"/>
              </a:ext>
            </a:extLst>
          </p:cNvPr>
          <p:cNvGraphicFramePr>
            <a:graphicFrameLocks noGrp="1"/>
          </p:cNvGraphicFramePr>
          <p:nvPr>
            <p:ph idx="1"/>
            <p:extLst>
              <p:ext uri="{D42A27DB-BD31-4B8C-83A1-F6EECF244321}">
                <p14:modId xmlns:p14="http://schemas.microsoft.com/office/powerpoint/2010/main" val="187306738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83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85984B-1E5A-51BA-E97C-9DE371D21ECA}"/>
              </a:ext>
            </a:extLst>
          </p:cNvPr>
          <p:cNvSpPr>
            <a:spLocks noGrp="1"/>
          </p:cNvSpPr>
          <p:nvPr>
            <p:ph type="title"/>
          </p:nvPr>
        </p:nvSpPr>
        <p:spPr>
          <a:xfrm>
            <a:off x="1371597" y="348865"/>
            <a:ext cx="10044023" cy="877729"/>
          </a:xfrm>
        </p:spPr>
        <p:txBody>
          <a:bodyPr anchor="ctr">
            <a:normAutofit/>
          </a:bodyPr>
          <a:lstStyle/>
          <a:p>
            <a:r>
              <a:rPr lang="en-NZ" sz="4000">
                <a:solidFill>
                  <a:srgbClr val="FFFFFF"/>
                </a:solidFill>
              </a:rPr>
              <a:t>Tools and Libraries</a:t>
            </a:r>
          </a:p>
        </p:txBody>
      </p:sp>
      <p:graphicFrame>
        <p:nvGraphicFramePr>
          <p:cNvPr id="20" name="Content Placeholder 2">
            <a:extLst>
              <a:ext uri="{FF2B5EF4-FFF2-40B4-BE49-F238E27FC236}">
                <a16:creationId xmlns:a16="http://schemas.microsoft.com/office/drawing/2014/main" id="{5DE93EE6-61DE-7C63-6B99-6F6C67BD3E2C}"/>
              </a:ext>
            </a:extLst>
          </p:cNvPr>
          <p:cNvGraphicFramePr>
            <a:graphicFrameLocks noGrp="1"/>
          </p:cNvGraphicFramePr>
          <p:nvPr>
            <p:ph idx="1"/>
            <p:extLst>
              <p:ext uri="{D42A27DB-BD31-4B8C-83A1-F6EECF244321}">
                <p14:modId xmlns:p14="http://schemas.microsoft.com/office/powerpoint/2010/main" val="6952483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681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984B-1E5A-51BA-E97C-9DE371D21ECA}"/>
              </a:ext>
            </a:extLst>
          </p:cNvPr>
          <p:cNvSpPr>
            <a:spLocks noGrp="1"/>
          </p:cNvSpPr>
          <p:nvPr>
            <p:ph type="title"/>
          </p:nvPr>
        </p:nvSpPr>
        <p:spPr>
          <a:xfrm>
            <a:off x="838200" y="258120"/>
            <a:ext cx="10515600" cy="1325563"/>
          </a:xfrm>
        </p:spPr>
        <p:txBody>
          <a:bodyPr/>
          <a:lstStyle/>
          <a:p>
            <a:r>
              <a:rPr lang="en-NZ" dirty="0"/>
              <a:t>Data Preprocessing</a:t>
            </a:r>
          </a:p>
        </p:txBody>
      </p:sp>
      <p:sp>
        <p:nvSpPr>
          <p:cNvPr id="3" name="Content Placeholder 2">
            <a:extLst>
              <a:ext uri="{FF2B5EF4-FFF2-40B4-BE49-F238E27FC236}">
                <a16:creationId xmlns:a16="http://schemas.microsoft.com/office/drawing/2014/main" id="{15BBABEF-6596-6725-DA7D-B2722189D4F9}"/>
              </a:ext>
            </a:extLst>
          </p:cNvPr>
          <p:cNvSpPr>
            <a:spLocks noGrp="1"/>
          </p:cNvSpPr>
          <p:nvPr>
            <p:ph idx="1"/>
          </p:nvPr>
        </p:nvSpPr>
        <p:spPr/>
        <p:txBody>
          <a:bodyPr/>
          <a:lstStyle/>
          <a:p>
            <a:pPr>
              <a:lnSpc>
                <a:spcPct val="107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Load the data.</a:t>
            </a:r>
          </a:p>
          <a:p>
            <a:pPr>
              <a:lnSpc>
                <a:spcPct val="107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Handle missing values.</a:t>
            </a:r>
          </a:p>
          <a:p>
            <a:pPr marL="0" indent="0">
              <a:buNone/>
            </a:pPr>
            <a:endParaRPr lang="en-NZ" dirty="0"/>
          </a:p>
        </p:txBody>
      </p:sp>
      <p:pic>
        <p:nvPicPr>
          <p:cNvPr id="7" name="Picture 6">
            <a:extLst>
              <a:ext uri="{FF2B5EF4-FFF2-40B4-BE49-F238E27FC236}">
                <a16:creationId xmlns:a16="http://schemas.microsoft.com/office/drawing/2014/main" id="{F9E56DC0-05FA-384A-EBF9-1442A1DA05E2}"/>
              </a:ext>
            </a:extLst>
          </p:cNvPr>
          <p:cNvPicPr>
            <a:picLocks noChangeAspect="1"/>
          </p:cNvPicPr>
          <p:nvPr/>
        </p:nvPicPr>
        <p:blipFill>
          <a:blip r:embed="rId3"/>
          <a:stretch>
            <a:fillRect/>
          </a:stretch>
        </p:blipFill>
        <p:spPr>
          <a:xfrm>
            <a:off x="4124306" y="1337634"/>
            <a:ext cx="7717205" cy="1817319"/>
          </a:xfrm>
          <a:prstGeom prst="rect">
            <a:avLst/>
          </a:prstGeom>
        </p:spPr>
      </p:pic>
      <p:pic>
        <p:nvPicPr>
          <p:cNvPr id="9" name="Picture 8">
            <a:extLst>
              <a:ext uri="{FF2B5EF4-FFF2-40B4-BE49-F238E27FC236}">
                <a16:creationId xmlns:a16="http://schemas.microsoft.com/office/drawing/2014/main" id="{4F49AC37-E5BB-801D-9A07-719C9940B554}"/>
              </a:ext>
            </a:extLst>
          </p:cNvPr>
          <p:cNvPicPr>
            <a:picLocks noChangeAspect="1"/>
          </p:cNvPicPr>
          <p:nvPr/>
        </p:nvPicPr>
        <p:blipFill>
          <a:blip r:embed="rId4"/>
          <a:stretch>
            <a:fillRect/>
          </a:stretch>
        </p:blipFill>
        <p:spPr>
          <a:xfrm>
            <a:off x="8924796" y="3577871"/>
            <a:ext cx="2752187" cy="3022009"/>
          </a:xfrm>
          <a:prstGeom prst="rect">
            <a:avLst/>
          </a:prstGeom>
        </p:spPr>
      </p:pic>
      <p:pic>
        <p:nvPicPr>
          <p:cNvPr id="11" name="Picture 10">
            <a:extLst>
              <a:ext uri="{FF2B5EF4-FFF2-40B4-BE49-F238E27FC236}">
                <a16:creationId xmlns:a16="http://schemas.microsoft.com/office/drawing/2014/main" id="{F0327A9E-9190-146E-0361-85201B44AC47}"/>
              </a:ext>
            </a:extLst>
          </p:cNvPr>
          <p:cNvPicPr>
            <a:picLocks noChangeAspect="1"/>
          </p:cNvPicPr>
          <p:nvPr/>
        </p:nvPicPr>
        <p:blipFill>
          <a:blip r:embed="rId5"/>
          <a:stretch>
            <a:fillRect/>
          </a:stretch>
        </p:blipFill>
        <p:spPr>
          <a:xfrm>
            <a:off x="1036708" y="3914103"/>
            <a:ext cx="7689580" cy="1165897"/>
          </a:xfrm>
          <a:prstGeom prst="rect">
            <a:avLst/>
          </a:prstGeom>
        </p:spPr>
      </p:pic>
    </p:spTree>
    <p:extLst>
      <p:ext uri="{BB962C8B-B14F-4D97-AF65-F5344CB8AC3E}">
        <p14:creationId xmlns:p14="http://schemas.microsoft.com/office/powerpoint/2010/main" val="392588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CB1C-AA1C-6295-571C-EF37AD82A909}"/>
              </a:ext>
            </a:extLst>
          </p:cNvPr>
          <p:cNvSpPr>
            <a:spLocks noGrp="1"/>
          </p:cNvSpPr>
          <p:nvPr>
            <p:ph type="title"/>
          </p:nvPr>
        </p:nvSpPr>
        <p:spPr>
          <a:xfrm>
            <a:off x="838200" y="18255"/>
            <a:ext cx="10515600" cy="1325563"/>
          </a:xfrm>
        </p:spPr>
        <p:txBody>
          <a:bodyPr/>
          <a:lstStyle/>
          <a:p>
            <a:r>
              <a:rPr lang="en-NZ"/>
              <a:t>Exploratory Data Analysis (EDA)</a:t>
            </a:r>
            <a:endParaRPr lang="en-NZ" dirty="0"/>
          </a:p>
        </p:txBody>
      </p:sp>
      <p:sp>
        <p:nvSpPr>
          <p:cNvPr id="3" name="Content Placeholder 2">
            <a:extLst>
              <a:ext uri="{FF2B5EF4-FFF2-40B4-BE49-F238E27FC236}">
                <a16:creationId xmlns:a16="http://schemas.microsoft.com/office/drawing/2014/main" id="{A83C7451-8621-4BFC-A24F-DAF02D15844D}"/>
              </a:ext>
            </a:extLst>
          </p:cNvPr>
          <p:cNvSpPr>
            <a:spLocks noGrp="1"/>
          </p:cNvSpPr>
          <p:nvPr>
            <p:ph idx="1"/>
          </p:nvPr>
        </p:nvSpPr>
        <p:spPr>
          <a:xfrm>
            <a:off x="480657" y="1148306"/>
            <a:ext cx="10515600" cy="4351338"/>
          </a:xfrm>
        </p:spPr>
        <p:txBody>
          <a:bodyPr/>
          <a:lstStyle/>
          <a:p>
            <a:pPr>
              <a:lnSpc>
                <a:spcPct val="107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Analyse and visualize data to gain insights.</a:t>
            </a:r>
          </a:p>
          <a:p>
            <a:pPr>
              <a:lnSpc>
                <a:spcPct val="107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Understand relationships between features.</a:t>
            </a:r>
          </a:p>
          <a:p>
            <a:pPr marL="0" indent="0">
              <a:buNone/>
            </a:pPr>
            <a:endParaRPr lang="en-NZ" dirty="0"/>
          </a:p>
        </p:txBody>
      </p:sp>
      <p:pic>
        <p:nvPicPr>
          <p:cNvPr id="2050" name="Picture 2">
            <a:extLst>
              <a:ext uri="{FF2B5EF4-FFF2-40B4-BE49-F238E27FC236}">
                <a16:creationId xmlns:a16="http://schemas.microsoft.com/office/drawing/2014/main" id="{88944938-B177-DD0F-87E7-9CDA2F53C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4330" y="976542"/>
            <a:ext cx="2548799" cy="26812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D6AA2C7-3702-2E9C-3313-B5E68E9AD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4238" y="886040"/>
            <a:ext cx="2621126" cy="27573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26679A7-8113-F360-A2FF-4928DF6E53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9205" y="3429000"/>
            <a:ext cx="5646679" cy="341074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C921C325-93F5-F980-A1DB-2F789D739D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211" y="1974334"/>
            <a:ext cx="5265991" cy="554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85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1788-36C4-F554-0BD3-5B73D63947D0}"/>
              </a:ext>
            </a:extLst>
          </p:cNvPr>
          <p:cNvSpPr>
            <a:spLocks noGrp="1"/>
          </p:cNvSpPr>
          <p:nvPr>
            <p:ph type="title"/>
          </p:nvPr>
        </p:nvSpPr>
        <p:spPr>
          <a:xfrm>
            <a:off x="838200" y="251558"/>
            <a:ext cx="10515600" cy="1325563"/>
          </a:xfrm>
        </p:spPr>
        <p:txBody>
          <a:bodyPr/>
          <a:lstStyle/>
          <a:p>
            <a:r>
              <a:rPr lang="en-NZ" dirty="0"/>
              <a:t>Feature Engineering</a:t>
            </a:r>
          </a:p>
        </p:txBody>
      </p:sp>
      <p:sp>
        <p:nvSpPr>
          <p:cNvPr id="3" name="Content Placeholder 2">
            <a:extLst>
              <a:ext uri="{FF2B5EF4-FFF2-40B4-BE49-F238E27FC236}">
                <a16:creationId xmlns:a16="http://schemas.microsoft.com/office/drawing/2014/main" id="{6F481D9F-D4DA-5F94-62F6-092D5928E144}"/>
              </a:ext>
            </a:extLst>
          </p:cNvPr>
          <p:cNvSpPr>
            <a:spLocks noGrp="1"/>
          </p:cNvSpPr>
          <p:nvPr>
            <p:ph idx="1"/>
          </p:nvPr>
        </p:nvSpPr>
        <p:spPr>
          <a:xfrm>
            <a:off x="838200" y="1329514"/>
            <a:ext cx="10515600" cy="4351338"/>
          </a:xfrm>
        </p:spPr>
        <p:txBody>
          <a:bodyPr/>
          <a:lstStyle/>
          <a:p>
            <a:pPr>
              <a:lnSpc>
                <a:spcPct val="107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Encoding: Label encoding for categorical variables.</a:t>
            </a:r>
          </a:p>
          <a:p>
            <a:pPr>
              <a:lnSpc>
                <a:spcPct val="107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Scaling: Standard scaler for normalizing the variables.</a:t>
            </a:r>
          </a:p>
          <a:p>
            <a:pPr>
              <a:lnSpc>
                <a:spcPct val="107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Feature Importance: Used Random Forest classifier to identify the top 5 features.</a:t>
            </a:r>
          </a:p>
          <a:p>
            <a:endParaRPr lang="en-NZ" dirty="0"/>
          </a:p>
        </p:txBody>
      </p:sp>
      <p:pic>
        <p:nvPicPr>
          <p:cNvPr id="13" name="Picture 12">
            <a:extLst>
              <a:ext uri="{FF2B5EF4-FFF2-40B4-BE49-F238E27FC236}">
                <a16:creationId xmlns:a16="http://schemas.microsoft.com/office/drawing/2014/main" id="{616D1FE1-194E-EC3B-EE6E-3C4AA2759DA1}"/>
              </a:ext>
            </a:extLst>
          </p:cNvPr>
          <p:cNvPicPr>
            <a:picLocks noChangeAspect="1"/>
          </p:cNvPicPr>
          <p:nvPr/>
        </p:nvPicPr>
        <p:blipFill>
          <a:blip r:embed="rId3"/>
          <a:stretch>
            <a:fillRect/>
          </a:stretch>
        </p:blipFill>
        <p:spPr>
          <a:xfrm>
            <a:off x="984115" y="2730367"/>
            <a:ext cx="7109069" cy="1325563"/>
          </a:xfrm>
          <a:prstGeom prst="rect">
            <a:avLst/>
          </a:prstGeom>
        </p:spPr>
      </p:pic>
      <p:pic>
        <p:nvPicPr>
          <p:cNvPr id="5" name="Picture 4">
            <a:extLst>
              <a:ext uri="{FF2B5EF4-FFF2-40B4-BE49-F238E27FC236}">
                <a16:creationId xmlns:a16="http://schemas.microsoft.com/office/drawing/2014/main" id="{0FB2DBC6-BECE-EDAE-C442-60EB61C92AD7}"/>
              </a:ext>
            </a:extLst>
          </p:cNvPr>
          <p:cNvPicPr>
            <a:picLocks noChangeAspect="1"/>
          </p:cNvPicPr>
          <p:nvPr/>
        </p:nvPicPr>
        <p:blipFill>
          <a:blip r:embed="rId4"/>
          <a:stretch>
            <a:fillRect/>
          </a:stretch>
        </p:blipFill>
        <p:spPr>
          <a:xfrm>
            <a:off x="984115" y="4102660"/>
            <a:ext cx="7002294" cy="2542581"/>
          </a:xfrm>
          <a:prstGeom prst="rect">
            <a:avLst/>
          </a:prstGeom>
        </p:spPr>
      </p:pic>
      <p:pic>
        <p:nvPicPr>
          <p:cNvPr id="7" name="Picture 6">
            <a:extLst>
              <a:ext uri="{FF2B5EF4-FFF2-40B4-BE49-F238E27FC236}">
                <a16:creationId xmlns:a16="http://schemas.microsoft.com/office/drawing/2014/main" id="{4B98E031-18C6-D5B1-CE68-D7AA6B456773}"/>
              </a:ext>
            </a:extLst>
          </p:cNvPr>
          <p:cNvPicPr>
            <a:picLocks noChangeAspect="1"/>
          </p:cNvPicPr>
          <p:nvPr/>
        </p:nvPicPr>
        <p:blipFill>
          <a:blip r:embed="rId5"/>
          <a:stretch>
            <a:fillRect/>
          </a:stretch>
        </p:blipFill>
        <p:spPr>
          <a:xfrm>
            <a:off x="8521302" y="1571919"/>
            <a:ext cx="3670698" cy="5073322"/>
          </a:xfrm>
          <a:prstGeom prst="rect">
            <a:avLst/>
          </a:prstGeom>
        </p:spPr>
      </p:pic>
    </p:spTree>
    <p:extLst>
      <p:ext uri="{BB962C8B-B14F-4D97-AF65-F5344CB8AC3E}">
        <p14:creationId xmlns:p14="http://schemas.microsoft.com/office/powerpoint/2010/main" val="405248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27CB-0B99-7C37-FA0E-3B5A6FC5AD72}"/>
              </a:ext>
            </a:extLst>
          </p:cNvPr>
          <p:cNvSpPr>
            <a:spLocks noGrp="1"/>
          </p:cNvSpPr>
          <p:nvPr>
            <p:ph type="title"/>
          </p:nvPr>
        </p:nvSpPr>
        <p:spPr>
          <a:xfrm>
            <a:off x="838200" y="238665"/>
            <a:ext cx="10515600" cy="1325563"/>
          </a:xfrm>
        </p:spPr>
        <p:txBody>
          <a:bodyPr/>
          <a:lstStyle/>
          <a:p>
            <a:r>
              <a:rPr lang="en-NZ" dirty="0"/>
              <a:t>Model building and comparison</a:t>
            </a:r>
          </a:p>
        </p:txBody>
      </p:sp>
      <p:sp>
        <p:nvSpPr>
          <p:cNvPr id="3" name="Content Placeholder 2">
            <a:extLst>
              <a:ext uri="{FF2B5EF4-FFF2-40B4-BE49-F238E27FC236}">
                <a16:creationId xmlns:a16="http://schemas.microsoft.com/office/drawing/2014/main" id="{590E6F55-19C0-FE78-984D-304ACE005FB4}"/>
              </a:ext>
            </a:extLst>
          </p:cNvPr>
          <p:cNvSpPr>
            <a:spLocks noGrp="1"/>
          </p:cNvSpPr>
          <p:nvPr>
            <p:ph idx="1"/>
          </p:nvPr>
        </p:nvSpPr>
        <p:spPr>
          <a:xfrm>
            <a:off x="838200" y="1338329"/>
            <a:ext cx="10515600" cy="4351338"/>
          </a:xfrm>
        </p:spPr>
        <p:txBody>
          <a:bodyPr/>
          <a:lstStyle/>
          <a:p>
            <a:pPr marL="0" indent="0">
              <a:lnSpc>
                <a:spcPct val="107000"/>
              </a:lnSpc>
              <a:spcAft>
                <a:spcPts val="800"/>
              </a:spcAft>
              <a:buNone/>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Data Split: 85% training, 15% testing.</a:t>
            </a:r>
          </a:p>
          <a:p>
            <a:pPr marL="0" indent="0">
              <a:lnSpc>
                <a:spcPct val="107000"/>
              </a:lnSpc>
              <a:spcAft>
                <a:spcPts val="800"/>
              </a:spcAft>
              <a:buNone/>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Model Performance:</a:t>
            </a:r>
          </a:p>
          <a:p>
            <a:pPr>
              <a:lnSpc>
                <a:spcPct val="107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Logistic Regression: 77% accuracy</a:t>
            </a:r>
          </a:p>
          <a:p>
            <a:pPr>
              <a:lnSpc>
                <a:spcPct val="107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SVC (RBF): 84% accuracy</a:t>
            </a:r>
          </a:p>
          <a:p>
            <a:pPr>
              <a:lnSpc>
                <a:spcPct val="107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Decision Tree Classifier: 81.2% accuracy</a:t>
            </a:r>
          </a:p>
          <a:p>
            <a:endParaRPr lang="en-NZ" dirty="0"/>
          </a:p>
        </p:txBody>
      </p:sp>
      <p:pic>
        <p:nvPicPr>
          <p:cNvPr id="26" name="Picture 25">
            <a:extLst>
              <a:ext uri="{FF2B5EF4-FFF2-40B4-BE49-F238E27FC236}">
                <a16:creationId xmlns:a16="http://schemas.microsoft.com/office/drawing/2014/main" id="{5E1A2F53-3436-9FC0-3132-07CAC85EBE7E}"/>
              </a:ext>
            </a:extLst>
          </p:cNvPr>
          <p:cNvPicPr>
            <a:picLocks noChangeAspect="1"/>
          </p:cNvPicPr>
          <p:nvPr/>
        </p:nvPicPr>
        <p:blipFill>
          <a:blip r:embed="rId3"/>
          <a:stretch>
            <a:fillRect/>
          </a:stretch>
        </p:blipFill>
        <p:spPr>
          <a:xfrm>
            <a:off x="6096000" y="1237131"/>
            <a:ext cx="5048956" cy="2160657"/>
          </a:xfrm>
          <a:prstGeom prst="rect">
            <a:avLst/>
          </a:prstGeom>
        </p:spPr>
      </p:pic>
      <p:pic>
        <p:nvPicPr>
          <p:cNvPr id="34" name="Picture 33">
            <a:extLst>
              <a:ext uri="{FF2B5EF4-FFF2-40B4-BE49-F238E27FC236}">
                <a16:creationId xmlns:a16="http://schemas.microsoft.com/office/drawing/2014/main" id="{D1FECD0E-EC5E-DAC0-2AAC-0590A36FA899}"/>
              </a:ext>
            </a:extLst>
          </p:cNvPr>
          <p:cNvPicPr>
            <a:picLocks noChangeAspect="1"/>
          </p:cNvPicPr>
          <p:nvPr/>
        </p:nvPicPr>
        <p:blipFill>
          <a:blip r:embed="rId4"/>
          <a:stretch>
            <a:fillRect/>
          </a:stretch>
        </p:blipFill>
        <p:spPr>
          <a:xfrm>
            <a:off x="721468" y="3924480"/>
            <a:ext cx="5374532" cy="2016590"/>
          </a:xfrm>
          <a:prstGeom prst="rect">
            <a:avLst/>
          </a:prstGeom>
        </p:spPr>
      </p:pic>
      <p:pic>
        <p:nvPicPr>
          <p:cNvPr id="42" name="Picture 41">
            <a:extLst>
              <a:ext uri="{FF2B5EF4-FFF2-40B4-BE49-F238E27FC236}">
                <a16:creationId xmlns:a16="http://schemas.microsoft.com/office/drawing/2014/main" id="{35B63FDE-9B81-6672-F357-B8A4EA9E065A}"/>
              </a:ext>
            </a:extLst>
          </p:cNvPr>
          <p:cNvPicPr>
            <a:picLocks noChangeAspect="1"/>
          </p:cNvPicPr>
          <p:nvPr/>
        </p:nvPicPr>
        <p:blipFill>
          <a:blip r:embed="rId5"/>
          <a:stretch>
            <a:fillRect/>
          </a:stretch>
        </p:blipFill>
        <p:spPr>
          <a:xfrm>
            <a:off x="6212732" y="3457684"/>
            <a:ext cx="4584970" cy="3157572"/>
          </a:xfrm>
          <a:prstGeom prst="rect">
            <a:avLst/>
          </a:prstGeom>
        </p:spPr>
      </p:pic>
    </p:spTree>
    <p:extLst>
      <p:ext uri="{BB962C8B-B14F-4D97-AF65-F5344CB8AC3E}">
        <p14:creationId xmlns:p14="http://schemas.microsoft.com/office/powerpoint/2010/main" val="3764412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350</TotalTime>
  <Words>1186</Words>
  <Application>Microsoft Office PowerPoint</Application>
  <PresentationFormat>Widescreen</PresentationFormat>
  <Paragraphs>119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Söhne</vt:lpstr>
      <vt:lpstr>Office Theme</vt:lpstr>
      <vt:lpstr>PowerPoint Presentation</vt:lpstr>
      <vt:lpstr>Introduction</vt:lpstr>
      <vt:lpstr>Dataset  Source: Bank customer churn dataset from Kaggle. Objective: Predict if a customer will leave the bank (binary classification: 1 = Exit, 0 = Stay). </vt:lpstr>
      <vt:lpstr>Project Overview</vt:lpstr>
      <vt:lpstr>Tools and Libraries</vt:lpstr>
      <vt:lpstr>Data Preprocessing</vt:lpstr>
      <vt:lpstr>Exploratory Data Analysis (EDA)</vt:lpstr>
      <vt:lpstr>Feature Engineering</vt:lpstr>
      <vt:lpstr>Model building and comparison</vt:lpstr>
      <vt:lpstr>Conclusion and Recommendation</vt:lpstr>
      <vt:lpstr>Thank You!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dc:title>
  <dc:creator>Peter, Aju</dc:creator>
  <cp:lastModifiedBy>Peter, Aju</cp:lastModifiedBy>
  <cp:revision>1</cp:revision>
  <dcterms:created xsi:type="dcterms:W3CDTF">2024-05-22T03:37:02Z</dcterms:created>
  <dcterms:modified xsi:type="dcterms:W3CDTF">2024-05-22T13:40:25Z</dcterms:modified>
</cp:coreProperties>
</file>