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acces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userilor</a:t>
            </a:r>
            <a:r>
              <a:rPr lang="en-US" dirty="0" smtClean="0"/>
              <a:t> </a:t>
            </a:r>
            <a:r>
              <a:rPr lang="en-US" dirty="0" err="1" smtClean="0"/>
              <a:t>inregistrati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sterge</a:t>
            </a:r>
            <a:r>
              <a:rPr lang="en-US" dirty="0" smtClean="0"/>
              <a:t> </a:t>
            </a:r>
            <a:r>
              <a:rPr lang="en-US" dirty="0" err="1" smtClean="0"/>
              <a:t>conturi</a:t>
            </a:r>
            <a:r>
              <a:rPr lang="en-US" dirty="0" smtClean="0"/>
              <a:t> /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edita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endParaRPr lang="en-US" dirty="0"/>
          </a:p>
        </p:txBody>
      </p:sp>
      <p:pic>
        <p:nvPicPr>
          <p:cNvPr id="1027" name="Picture 3" descr="C:\Users\stfn\Desktop\dot\admi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6231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Profesor</a:t>
            </a:r>
            <a:r>
              <a:rPr lang="en-US" dirty="0" smtClean="0"/>
              <a:t>(work in progress)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materii</a:t>
            </a:r>
            <a:endParaRPr lang="en-US" dirty="0" smtClean="0"/>
          </a:p>
          <a:p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cursuri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materie</a:t>
            </a:r>
            <a:endParaRPr lang="en-US" dirty="0" smtClean="0"/>
          </a:p>
          <a:p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materiale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curs</a:t>
            </a:r>
          </a:p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curs in parte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adresa</a:t>
            </a:r>
            <a:r>
              <a:rPr lang="en-US" dirty="0" smtClean="0"/>
              <a:t> o </a:t>
            </a:r>
            <a:r>
              <a:rPr lang="en-US" dirty="0" err="1" smtClean="0"/>
              <a:t>intrebare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 </a:t>
            </a:r>
            <a:r>
              <a:rPr lang="en-US" dirty="0" err="1" smtClean="0"/>
              <a:t>studentilor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493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9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materii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590800"/>
            <a:ext cx="75057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7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alege</a:t>
            </a:r>
            <a:r>
              <a:rPr lang="en-US" dirty="0"/>
              <a:t> o </a:t>
            </a:r>
            <a:r>
              <a:rPr lang="en-US" dirty="0" err="1"/>
              <a:t>materie</a:t>
            </a:r>
            <a:r>
              <a:rPr lang="en-US" dirty="0"/>
              <a:t>, ii </a:t>
            </a:r>
            <a:r>
              <a:rPr lang="en-US" dirty="0" err="1"/>
              <a:t>apar</a:t>
            </a:r>
            <a:r>
              <a:rPr lang="en-US" dirty="0"/>
              <a:t> </a:t>
            </a:r>
            <a:r>
              <a:rPr lang="en-US" dirty="0" err="1"/>
              <a:t>cursurile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materialele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apartin</a:t>
            </a:r>
            <a:r>
              <a:rPr lang="en-US" dirty="0"/>
              <a:t> </a:t>
            </a:r>
            <a:r>
              <a:rPr lang="en-US" dirty="0" err="1"/>
              <a:t>acelei</a:t>
            </a:r>
            <a:r>
              <a:rPr lang="en-US" dirty="0"/>
              <a:t> </a:t>
            </a:r>
            <a:r>
              <a:rPr lang="en-US" dirty="0" err="1"/>
              <a:t>materii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07494"/>
            <a:ext cx="7315200" cy="366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Poate</a:t>
            </a:r>
            <a:r>
              <a:rPr lang="en-US" dirty="0" smtClean="0"/>
              <a:t> da un test </a:t>
            </a:r>
            <a:r>
              <a:rPr lang="en-US" dirty="0" err="1" smtClean="0"/>
              <a:t>dintr</a:t>
            </a:r>
            <a:r>
              <a:rPr lang="en-US" dirty="0" smtClean="0"/>
              <a:t>-un curs</a:t>
            </a:r>
            <a:endParaRPr lang="en-US" dirty="0"/>
          </a:p>
        </p:txBody>
      </p:sp>
      <p:pic>
        <p:nvPicPr>
          <p:cNvPr id="5122" name="Picture 2" descr="C:\Users\stfn\Desktop\dot\tes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2209800"/>
            <a:ext cx="78533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4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Daca</a:t>
            </a:r>
            <a:r>
              <a:rPr lang="en-US" dirty="0" smtClean="0"/>
              <a:t> un </a:t>
            </a:r>
            <a:r>
              <a:rPr lang="en-US" dirty="0" err="1" smtClean="0"/>
              <a:t>profesor</a:t>
            </a:r>
            <a:r>
              <a:rPr lang="en-US" dirty="0" smtClean="0"/>
              <a:t> a pus o </a:t>
            </a:r>
            <a:r>
              <a:rPr lang="en-US" dirty="0" err="1" smtClean="0"/>
              <a:t>intrebare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,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raspunda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819400"/>
            <a:ext cx="6996842" cy="393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4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91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ELearning</vt:lpstr>
      <vt:lpstr>Admin</vt:lpstr>
      <vt:lpstr>Profesor(work in progress)</vt:lpstr>
      <vt:lpstr>PowerPoint Presentation</vt:lpstr>
      <vt:lpstr>Student</vt:lpstr>
      <vt:lpstr>Student</vt:lpstr>
      <vt:lpstr>Student</vt:lpstr>
      <vt:lpstr>Student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stfn</dc:creator>
  <cp:lastModifiedBy>stfn</cp:lastModifiedBy>
  <cp:revision>14</cp:revision>
  <dcterms:created xsi:type="dcterms:W3CDTF">2006-08-16T00:00:00Z</dcterms:created>
  <dcterms:modified xsi:type="dcterms:W3CDTF">2017-01-11T21:02:00Z</dcterms:modified>
</cp:coreProperties>
</file>