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19-Jan-17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19-Jan-17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19-Jan-17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19-Jan-17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19-Jan-17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19-Jan-17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630607"/>
          </a:xfrm>
        </p:spPr>
        <p:txBody>
          <a:bodyPr/>
          <a:lstStyle/>
          <a:p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75443" y="3608385"/>
            <a:ext cx="42009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Dascaleac</a:t>
            </a:r>
            <a:r>
              <a:rPr lang="en-US" sz="2000" b="1" dirty="0"/>
              <a:t> </a:t>
            </a:r>
            <a:r>
              <a:rPr lang="en-US" sz="2000" b="1" dirty="0" err="1"/>
              <a:t>Vladut</a:t>
            </a:r>
            <a:endParaRPr lang="en-US" sz="2000" b="1" dirty="0"/>
          </a:p>
          <a:p>
            <a:r>
              <a:rPr lang="en-US" sz="2000" b="1" dirty="0" err="1"/>
              <a:t>Dobos</a:t>
            </a:r>
            <a:r>
              <a:rPr lang="en-US" sz="2000" b="1" dirty="0"/>
              <a:t> Stefan</a:t>
            </a:r>
          </a:p>
          <a:p>
            <a:r>
              <a:rPr lang="en-US" sz="2000" b="1" dirty="0" err="1"/>
              <a:t>Ilies</a:t>
            </a:r>
            <a:r>
              <a:rPr lang="en-US" sz="2000" b="1" dirty="0"/>
              <a:t> Norbert</a:t>
            </a:r>
          </a:p>
          <a:p>
            <a:r>
              <a:rPr lang="en-US" sz="2000" b="1" dirty="0"/>
              <a:t>Juravle Andrei</a:t>
            </a:r>
          </a:p>
          <a:p>
            <a:r>
              <a:rPr lang="en-US" sz="2000" b="1" dirty="0" err="1"/>
              <a:t>Turcanu</a:t>
            </a:r>
            <a:r>
              <a:rPr lang="en-US" sz="2000" b="1" dirty="0"/>
              <a:t> Razvan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610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Functionalitati</a:t>
            </a:r>
            <a:r>
              <a:rPr lang="en-US" b="1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Inregistrare</a:t>
            </a:r>
            <a:endParaRPr lang="en-US" sz="2800" b="1" dirty="0"/>
          </a:p>
          <a:p>
            <a:pPr lvl="1"/>
            <a:r>
              <a:rPr lang="en-US" sz="2800" i="0" dirty="0" err="1"/>
              <a:t>Tipuri</a:t>
            </a:r>
            <a:r>
              <a:rPr lang="en-US" sz="2800" i="0" dirty="0"/>
              <a:t> </a:t>
            </a:r>
            <a:r>
              <a:rPr lang="en-US" sz="2800" i="0" dirty="0" err="1"/>
              <a:t>useri</a:t>
            </a:r>
            <a:r>
              <a:rPr lang="en-US" sz="2800" i="0" dirty="0"/>
              <a:t>:</a:t>
            </a:r>
          </a:p>
          <a:p>
            <a:pPr lvl="2"/>
            <a:r>
              <a:rPr lang="en-US" sz="2400" dirty="0"/>
              <a:t>Student</a:t>
            </a:r>
          </a:p>
          <a:p>
            <a:pPr lvl="2"/>
            <a:r>
              <a:rPr lang="en-US" sz="2400" i="0" dirty="0" err="1"/>
              <a:t>Profesor</a:t>
            </a:r>
            <a:endParaRPr lang="en-US" sz="2400" i="0" dirty="0"/>
          </a:p>
          <a:p>
            <a:pPr lvl="2"/>
            <a:r>
              <a:rPr lang="en-US" sz="2400" dirty="0"/>
              <a:t>Admin</a:t>
            </a:r>
          </a:p>
          <a:p>
            <a:pPr lvl="1"/>
            <a:r>
              <a:rPr lang="en-US" sz="2800" dirty="0" err="1"/>
              <a:t>Activare</a:t>
            </a:r>
            <a:r>
              <a:rPr lang="en-US" sz="2800" dirty="0"/>
              <a:t> </a:t>
            </a:r>
            <a:r>
              <a:rPr lang="en-US" sz="2800" dirty="0" err="1"/>
              <a:t>cont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email (</a:t>
            </a:r>
            <a:r>
              <a:rPr lang="en-US" sz="2800" dirty="0" err="1"/>
              <a:t>doar</a:t>
            </a:r>
            <a:r>
              <a:rPr lang="en-US" sz="2800" dirty="0"/>
              <a:t> @info.uaic.ro)</a:t>
            </a:r>
          </a:p>
          <a:p>
            <a:r>
              <a:rPr lang="en-US" sz="2800" b="1" dirty="0" err="1"/>
              <a:t>Logare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729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Functionalitati</a:t>
            </a:r>
            <a:r>
              <a:rPr lang="en-US" b="1" dirty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Learning</a:t>
            </a:r>
          </a:p>
          <a:p>
            <a:pPr lvl="1"/>
            <a:r>
              <a:rPr lang="en-US" sz="2800" dirty="0" err="1"/>
              <a:t>Tehnologii</a:t>
            </a:r>
            <a:endParaRPr lang="en-US" sz="2800" dirty="0"/>
          </a:p>
          <a:p>
            <a:pPr lvl="2"/>
            <a:r>
              <a:rPr lang="en-US" sz="2600" dirty="0" err="1"/>
              <a:t>Topicuri</a:t>
            </a:r>
            <a:endParaRPr lang="en-US" sz="2600" dirty="0"/>
          </a:p>
          <a:p>
            <a:pPr lvl="3"/>
            <a:r>
              <a:rPr lang="en-US" sz="2600" dirty="0" err="1"/>
              <a:t>Materiale</a:t>
            </a:r>
            <a:r>
              <a:rPr lang="en-US" sz="2600" dirty="0"/>
              <a:t> (</a:t>
            </a:r>
            <a:r>
              <a:rPr lang="en-US" sz="2600" dirty="0" err="1"/>
              <a:t>img,pdf,pptx,docx</a:t>
            </a:r>
            <a:r>
              <a:rPr lang="en-US" sz="2600" dirty="0"/>
              <a:t>)</a:t>
            </a:r>
          </a:p>
          <a:p>
            <a:r>
              <a:rPr lang="en-US" sz="2800" b="1" dirty="0"/>
              <a:t>Test yourself</a:t>
            </a:r>
          </a:p>
          <a:p>
            <a:r>
              <a:rPr lang="en-US" sz="2800" b="1" dirty="0"/>
              <a:t>Edit profile</a:t>
            </a:r>
          </a:p>
        </p:txBody>
      </p:sp>
    </p:spTree>
    <p:extLst>
      <p:ext uri="{BB962C8B-B14F-4D97-AF65-F5344CB8AC3E}">
        <p14:creationId xmlns:p14="http://schemas.microsoft.com/office/powerpoint/2010/main" val="276903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Functionalitati</a:t>
            </a:r>
            <a:r>
              <a:rPr lang="en-US" b="1" dirty="0"/>
              <a:t> - </a:t>
            </a:r>
            <a:r>
              <a:rPr lang="en-US" b="1" dirty="0" err="1"/>
              <a:t>Profesor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Adaugare</a:t>
            </a:r>
            <a:r>
              <a:rPr lang="en-US" sz="2800" b="1" dirty="0"/>
              <a:t> </a:t>
            </a:r>
            <a:r>
              <a:rPr lang="en-US" sz="2800" b="1" dirty="0" err="1"/>
              <a:t>Tehnologii</a:t>
            </a:r>
            <a:r>
              <a:rPr lang="en-US" sz="2800" b="1" dirty="0"/>
              <a:t>/</a:t>
            </a:r>
            <a:r>
              <a:rPr lang="en-US" sz="2800" b="1" dirty="0" err="1"/>
              <a:t>Topicuri</a:t>
            </a:r>
            <a:r>
              <a:rPr lang="en-US" sz="2800" b="1" dirty="0"/>
              <a:t>/</a:t>
            </a:r>
            <a:r>
              <a:rPr lang="en-US" sz="2800" b="1" dirty="0" err="1"/>
              <a:t>Materiale</a:t>
            </a:r>
            <a:endParaRPr lang="en-US" sz="2800" b="1" dirty="0"/>
          </a:p>
          <a:p>
            <a:r>
              <a:rPr lang="en-US" sz="2800" b="1" dirty="0" err="1"/>
              <a:t>Intrebare</a:t>
            </a:r>
            <a:r>
              <a:rPr lang="en-US" sz="2800" b="1" dirty="0"/>
              <a:t> </a:t>
            </a:r>
            <a:r>
              <a:rPr lang="en-US" sz="2800" b="1" dirty="0" err="1"/>
              <a:t>pentru</a:t>
            </a:r>
            <a:r>
              <a:rPr lang="en-US" sz="2800" b="1" dirty="0"/>
              <a:t> </a:t>
            </a:r>
            <a:r>
              <a:rPr lang="en-US" sz="2800" b="1" dirty="0" err="1"/>
              <a:t>studenti</a:t>
            </a:r>
            <a:endParaRPr lang="en-US" sz="2800" b="1" dirty="0"/>
          </a:p>
          <a:p>
            <a:pPr lvl="1"/>
            <a:r>
              <a:rPr lang="en-US" sz="2800" dirty="0" err="1"/>
              <a:t>Intrebarea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fi:</a:t>
            </a:r>
          </a:p>
          <a:p>
            <a:pPr lvl="2"/>
            <a:r>
              <a:rPr lang="en-US" sz="2600" dirty="0"/>
              <a:t>Free text</a:t>
            </a:r>
          </a:p>
          <a:p>
            <a:pPr lvl="2"/>
            <a:r>
              <a:rPr lang="en-US" sz="2600" dirty="0"/>
              <a:t>Multiple choice</a:t>
            </a:r>
          </a:p>
          <a:p>
            <a:pPr lvl="1"/>
            <a:r>
              <a:rPr lang="en-US" sz="2800" dirty="0" err="1"/>
              <a:t>Vizualizarea</a:t>
            </a:r>
            <a:r>
              <a:rPr lang="en-US" sz="2800" dirty="0"/>
              <a:t> </a:t>
            </a:r>
            <a:r>
              <a:rPr lang="en-US" sz="2800" dirty="0" err="1"/>
              <a:t>rezultatelor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41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Functionalitati</a:t>
            </a:r>
            <a:r>
              <a:rPr lang="en-US" b="1" dirty="0"/>
              <a:t> -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Managementul</a:t>
            </a:r>
            <a:r>
              <a:rPr lang="en-US" sz="2800" b="1" dirty="0"/>
              <a:t> </a:t>
            </a:r>
            <a:r>
              <a:rPr lang="en-US" sz="2800" b="1" dirty="0" err="1"/>
              <a:t>Userilor</a:t>
            </a:r>
            <a:endParaRPr lang="en-US" sz="2800" b="1" dirty="0"/>
          </a:p>
          <a:p>
            <a:r>
              <a:rPr lang="en-US" sz="2800" b="1" dirty="0" err="1"/>
              <a:t>Managementul</a:t>
            </a:r>
            <a:r>
              <a:rPr lang="en-US" sz="2800" b="1" dirty="0"/>
              <a:t> </a:t>
            </a:r>
            <a:r>
              <a:rPr lang="en-US" sz="2800" b="1" dirty="0" err="1"/>
              <a:t>Tehnologiilor</a:t>
            </a:r>
            <a:r>
              <a:rPr lang="en-US" sz="2800" b="1" dirty="0"/>
              <a:t>/</a:t>
            </a:r>
            <a:r>
              <a:rPr lang="en-US" sz="2800" b="1" dirty="0" err="1"/>
              <a:t>Topicurilor</a:t>
            </a:r>
            <a:r>
              <a:rPr lang="en-US" sz="2800" b="1" dirty="0"/>
              <a:t>/</a:t>
            </a:r>
            <a:r>
              <a:rPr lang="en-US" sz="2800" b="1" dirty="0" err="1"/>
              <a:t>Materialelor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9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83096"/>
            <a:ext cx="9601200" cy="5284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Best practices</a:t>
            </a:r>
          </a:p>
          <a:p>
            <a:pPr lvl="1"/>
            <a:r>
              <a:rPr lang="en-US" sz="2800" b="1" dirty="0"/>
              <a:t>Naming conventions</a:t>
            </a:r>
          </a:p>
          <a:p>
            <a:pPr lvl="1"/>
            <a:r>
              <a:rPr lang="en-US" sz="2800" b="1" dirty="0"/>
              <a:t>Keep the code simple</a:t>
            </a:r>
          </a:p>
          <a:p>
            <a:pPr marL="530352" lvl="1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4400" b="1" dirty="0"/>
              <a:t>Patterns</a:t>
            </a:r>
          </a:p>
          <a:p>
            <a:pPr lvl="1"/>
            <a:r>
              <a:rPr lang="en-US" sz="2800" b="1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76809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am fi </a:t>
            </a:r>
            <a:r>
              <a:rPr lang="en-US" dirty="0" err="1"/>
              <a:t>putut</a:t>
            </a:r>
            <a:r>
              <a:rPr lang="en-US" dirty="0"/>
              <a:t> face </a:t>
            </a:r>
            <a:r>
              <a:rPr lang="en-US" dirty="0" err="1"/>
              <a:t>mai</a:t>
            </a:r>
            <a:r>
              <a:rPr lang="en-US" dirty="0"/>
              <a:t> bine?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900" b="1" dirty="0">
                <a:latin typeface="Script MT Bold" panose="03040602040607080904" pitchFamily="66" charset="0"/>
              </a:rPr>
              <a:t>Design</a:t>
            </a:r>
            <a:endParaRPr lang="en-US" sz="2800" b="1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856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100</TotalTime>
  <Words>107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Script MT Bold</vt:lpstr>
      <vt:lpstr>Crop</vt:lpstr>
      <vt:lpstr>E-learning</vt:lpstr>
      <vt:lpstr>Functionalitati - 1</vt:lpstr>
      <vt:lpstr>Functionalitati - 2</vt:lpstr>
      <vt:lpstr>Functionalitati - Profesor</vt:lpstr>
      <vt:lpstr>Functionalitati - Admin</vt:lpstr>
      <vt:lpstr>PowerPoint Presentation</vt:lpstr>
      <vt:lpstr>Ce am fi putut face mai bine?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Andrei Iulian Juravle</dc:creator>
  <cp:lastModifiedBy>Andrei Iulian Juravle</cp:lastModifiedBy>
  <cp:revision>9</cp:revision>
  <dcterms:created xsi:type="dcterms:W3CDTF">2017-01-18T19:21:20Z</dcterms:created>
  <dcterms:modified xsi:type="dcterms:W3CDTF">2017-01-19T07:27:26Z</dcterms:modified>
</cp:coreProperties>
</file>