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70C-0BB8-43CA-A711-A500024CE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Intent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F0B7A-0530-43FD-BA3B-BA0F83CF8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Arham Jain</a:t>
            </a:r>
          </a:p>
        </p:txBody>
      </p:sp>
    </p:spTree>
    <p:extLst>
      <p:ext uri="{BB962C8B-B14F-4D97-AF65-F5344CB8AC3E}">
        <p14:creationId xmlns:p14="http://schemas.microsoft.com/office/powerpoint/2010/main" val="6806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A360-797B-4B02-81DF-AAB3D52C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History/Inspiration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EF3F-60AD-475A-9840-678E4499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The UNIX Philosophy</a:t>
            </a:r>
          </a:p>
          <a:p>
            <a:r>
              <a:rPr lang="en-US" sz="2400" b="1" dirty="0"/>
              <a:t>Doug McIlroy</a:t>
            </a:r>
            <a:r>
              <a:rPr lang="en-US" sz="2400" dirty="0"/>
              <a:t>, the inventor of Unix pipes, summarized the philosophy in Peter H. Salus's 1994 book A Quarter Century of Unix as: "Write programs that do one thing and do it well. Write programs to work together. Write programs to handle text streams, because that is a </a:t>
            </a:r>
            <a:r>
              <a:rPr lang="en-US" sz="2400" b="1" dirty="0"/>
              <a:t>universal</a:t>
            </a:r>
            <a:r>
              <a:rPr lang="en-US" sz="2400" dirty="0"/>
              <a:t> interface.“</a:t>
            </a:r>
          </a:p>
          <a:p>
            <a:r>
              <a:rPr lang="en-US" sz="2400" dirty="0"/>
              <a:t>Linux/Unix/OSX have a “pipe” (|) operator that allows programs to communicate with each other by piping text output into a different program’s input</a:t>
            </a:r>
          </a:p>
          <a:p>
            <a:r>
              <a:rPr lang="en-US" sz="2400" dirty="0"/>
              <a:t>GUI Programs don’t do this</a:t>
            </a:r>
          </a:p>
        </p:txBody>
      </p:sp>
    </p:spTree>
    <p:extLst>
      <p:ext uri="{BB962C8B-B14F-4D97-AF65-F5344CB8AC3E}">
        <p14:creationId xmlns:p14="http://schemas.microsoft.com/office/powerpoint/2010/main" val="265609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585F-6DA3-4A73-9998-440CF940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6CC7-6688-41C8-BF52-201EC7F3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Recently, however, text based interfaces have become common again</a:t>
            </a:r>
          </a:p>
          <a:p>
            <a:r>
              <a:rPr lang="en-US" sz="2400" dirty="0"/>
              <a:t>In the form of a Google Home, Amazon Echo, and Microsoft’s Cortana</a:t>
            </a:r>
          </a:p>
          <a:p>
            <a:r>
              <a:rPr lang="en-US" sz="2400" dirty="0"/>
              <a:t>All of these use an app store, similar to a phone</a:t>
            </a:r>
          </a:p>
          <a:p>
            <a:r>
              <a:rPr lang="en-US" sz="2400" dirty="0"/>
              <a:t>Using another “skill” or app is not possible at this moment (at least on Google Home)</a:t>
            </a:r>
          </a:p>
          <a:p>
            <a:r>
              <a:rPr lang="en-US" sz="2400" dirty="0"/>
              <a:t>If multiple applications rely on a server, each application must duplicate code to use that service</a:t>
            </a:r>
          </a:p>
        </p:txBody>
      </p:sp>
    </p:spTree>
    <p:extLst>
      <p:ext uri="{BB962C8B-B14F-4D97-AF65-F5344CB8AC3E}">
        <p14:creationId xmlns:p14="http://schemas.microsoft.com/office/powerpoint/2010/main" val="23164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E72B-8E1B-4420-BC78-EB5702B8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bad?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F950-665A-441C-A12D-D43DAA1F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Mobile applications have APIs to communicate with each other, but doing so requires work on the provider and the giver</a:t>
            </a:r>
          </a:p>
          <a:p>
            <a:r>
              <a:rPr lang="en-US" sz="2400" dirty="0"/>
              <a:t>Voice based interfaces are harder to maintain</a:t>
            </a:r>
          </a:p>
          <a:p>
            <a:pPr lvl="1"/>
            <a:r>
              <a:rPr lang="en-US" sz="2400" dirty="0"/>
              <a:t>If one asks you to install a dependency, it can be hard to visualize what other skills/apps you might have installed, unlike a phone</a:t>
            </a:r>
          </a:p>
        </p:txBody>
      </p:sp>
    </p:spTree>
    <p:extLst>
      <p:ext uri="{BB962C8B-B14F-4D97-AF65-F5344CB8AC3E}">
        <p14:creationId xmlns:p14="http://schemas.microsoft.com/office/powerpoint/2010/main" val="376101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5BE6-7D32-4D33-8F36-19029285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THE INTERFACE!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4187-E515-487B-8EC0-260B0270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 started working on a personal platform for voice based assistants, that are built around the </a:t>
            </a:r>
            <a:r>
              <a:rPr lang="en-US" sz="2400" dirty="0" err="1"/>
              <a:t>unix</a:t>
            </a:r>
            <a:r>
              <a:rPr lang="en-US" sz="2400" dirty="0"/>
              <a:t> philosophy of text based interfaces</a:t>
            </a:r>
          </a:p>
          <a:p>
            <a:r>
              <a:rPr lang="en-US" sz="2400" dirty="0"/>
              <a:t>My “modules” all output text or evaluate a msg after a certain amount of time</a:t>
            </a:r>
          </a:p>
          <a:p>
            <a:r>
              <a:rPr lang="en-US" sz="2400" dirty="0"/>
              <a:t>The main advantage this offers is connecting services without requiring developers to do any additional work</a:t>
            </a:r>
          </a:p>
          <a:p>
            <a:r>
              <a:rPr lang="en-US" sz="2400" dirty="0"/>
              <a:t>Example: Change my laptop volume to the current temperature in 30 seconds</a:t>
            </a:r>
          </a:p>
          <a:p>
            <a:r>
              <a:rPr lang="en-US" sz="2400" dirty="0"/>
              <a:t>That statement is impossible to replicate with the Google Home</a:t>
            </a:r>
          </a:p>
        </p:txBody>
      </p:sp>
    </p:spTree>
    <p:extLst>
      <p:ext uri="{BB962C8B-B14F-4D97-AF65-F5344CB8AC3E}">
        <p14:creationId xmlns:p14="http://schemas.microsoft.com/office/powerpoint/2010/main" val="156941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E6F3-7227-4085-9DB4-43B03455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610A-30E7-4DD6-8EFA-13652573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68982"/>
          </a:xfrm>
        </p:spPr>
        <p:txBody>
          <a:bodyPr>
            <a:normAutofit/>
          </a:bodyPr>
          <a:lstStyle/>
          <a:p>
            <a:r>
              <a:rPr lang="en-US" sz="2400" dirty="0"/>
              <a:t>When directly compared with the alternatives I outlined earlier, there are no catches</a:t>
            </a:r>
          </a:p>
          <a:p>
            <a:r>
              <a:rPr lang="en-US" sz="2400" dirty="0"/>
              <a:t>However, when giving directions, one must state them in reverse order</a:t>
            </a:r>
          </a:p>
          <a:p>
            <a:pPr lvl="1"/>
            <a:r>
              <a:rPr lang="en-US" sz="2400" dirty="0"/>
              <a:t>The action you want to happen last, goes first</a:t>
            </a:r>
          </a:p>
          <a:p>
            <a:r>
              <a:rPr lang="en-US" sz="2400" dirty="0"/>
              <a:t>This isn’t as awkward as you might think, but sometimes it can be annoying</a:t>
            </a:r>
          </a:p>
          <a:p>
            <a:r>
              <a:rPr lang="en-US" sz="2400" dirty="0"/>
              <a:t>Send me a notification with never </a:t>
            </a:r>
            <a:r>
              <a:rPr lang="en-US" sz="2400" dirty="0" err="1"/>
              <a:t>gonna</a:t>
            </a:r>
            <a:r>
              <a:rPr lang="en-US" sz="2400" dirty="0"/>
              <a:t> give you up from YouTube	</a:t>
            </a:r>
          </a:p>
          <a:p>
            <a:pPr lvl="1"/>
            <a:r>
              <a:rPr lang="en-US" sz="2400" dirty="0"/>
              <a:t>WON’T WORK! YouTube needs to go first</a:t>
            </a:r>
          </a:p>
          <a:p>
            <a:r>
              <a:rPr lang="en-US" sz="2400" dirty="0"/>
              <a:t>Send me a notification with YouTube’s never </a:t>
            </a:r>
            <a:r>
              <a:rPr lang="en-US" sz="2400" dirty="0" err="1"/>
              <a:t>gonna</a:t>
            </a:r>
            <a:r>
              <a:rPr lang="en-US" sz="2400" dirty="0"/>
              <a:t> give you up</a:t>
            </a:r>
          </a:p>
          <a:p>
            <a:pPr lvl="1"/>
            <a:r>
              <a:rPr lang="en-US" sz="2400" dirty="0"/>
              <a:t>You get used to this, and it saves you a word.</a:t>
            </a:r>
          </a:p>
        </p:txBody>
      </p:sp>
    </p:spTree>
    <p:extLst>
      <p:ext uri="{BB962C8B-B14F-4D97-AF65-F5344CB8AC3E}">
        <p14:creationId xmlns:p14="http://schemas.microsoft.com/office/powerpoint/2010/main" val="120115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BE4A-D185-42A5-BB5E-C5793F3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annoying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8BDD-BCF8-4C73-8FFB-1F022C48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10 minutes, send me a notification to shut up</a:t>
            </a:r>
          </a:p>
          <a:p>
            <a:pPr lvl="1"/>
            <a:r>
              <a:rPr lang="en-US" sz="2400" dirty="0"/>
              <a:t>Send me a notification to shut up in 10 minutes</a:t>
            </a:r>
          </a:p>
          <a:p>
            <a:r>
              <a:rPr lang="en-US" sz="2400" dirty="0"/>
              <a:t>Make the weather my laptop volume</a:t>
            </a:r>
          </a:p>
          <a:p>
            <a:pPr lvl="1"/>
            <a:r>
              <a:rPr lang="en-US" sz="2400" dirty="0"/>
              <a:t>Change my laptop volume to the weather</a:t>
            </a:r>
          </a:p>
          <a:p>
            <a:r>
              <a:rPr lang="en-US" sz="2400" b="1" dirty="0"/>
              <a:t>Sometimes it is easier my way, sometimes you prefer it the other way</a:t>
            </a:r>
          </a:p>
        </p:txBody>
      </p:sp>
    </p:spTree>
    <p:extLst>
      <p:ext uri="{BB962C8B-B14F-4D97-AF65-F5344CB8AC3E}">
        <p14:creationId xmlns:p14="http://schemas.microsoft.com/office/powerpoint/2010/main" val="183178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326B-32C5-4BEA-A66C-A3DC4491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Early Days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9F18-A1B9-4AE9-B298-61CDFCDA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691"/>
            <a:ext cx="9601200" cy="4856017"/>
          </a:xfrm>
        </p:spPr>
        <p:txBody>
          <a:bodyPr>
            <a:normAutofit/>
          </a:bodyPr>
          <a:lstStyle/>
          <a:p>
            <a:r>
              <a:rPr lang="en-US" sz="2400" dirty="0"/>
              <a:t>If you try to break it, it will break</a:t>
            </a:r>
          </a:p>
          <a:p>
            <a:r>
              <a:rPr lang="en-US" sz="2400" dirty="0"/>
              <a:t>But if you use it in a useful way, the chances of it breaking are reduced</a:t>
            </a:r>
          </a:p>
          <a:p>
            <a:r>
              <a:rPr lang="en-US" sz="2400" dirty="0"/>
              <a:t>Only spent a day hacking this together, </a:t>
            </a:r>
            <a:r>
              <a:rPr lang="en-US" sz="2400"/>
              <a:t>less than </a:t>
            </a:r>
            <a:r>
              <a:rPr lang="en-US" sz="2400" dirty="0"/>
              <a:t>90 lines of code</a:t>
            </a:r>
          </a:p>
          <a:p>
            <a:r>
              <a:rPr lang="en-US" sz="2400" dirty="0"/>
              <a:t>I need to work on multiple device support, context, and pleasantries.</a:t>
            </a:r>
          </a:p>
          <a:p>
            <a:r>
              <a:rPr lang="en-US" sz="2400" dirty="0"/>
              <a:t>At home, I already have an early version of this running on a Discord server</a:t>
            </a:r>
          </a:p>
          <a:p>
            <a:pPr lvl="1"/>
            <a:r>
              <a:rPr lang="en-US" sz="2400" dirty="0"/>
              <a:t>Think Slack/Skype</a:t>
            </a:r>
          </a:p>
          <a:p>
            <a:r>
              <a:rPr lang="en-US" sz="2400" dirty="0"/>
              <a:t>Thanks to IFTTT I can forward my Cortana, Google Home, and Echo devices to this interface, with very little hassle</a:t>
            </a:r>
          </a:p>
        </p:txBody>
      </p:sp>
    </p:spTree>
    <p:extLst>
      <p:ext uri="{BB962C8B-B14F-4D97-AF65-F5344CB8AC3E}">
        <p14:creationId xmlns:p14="http://schemas.microsoft.com/office/powerpoint/2010/main" val="17256055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505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Intent parsing</vt:lpstr>
      <vt:lpstr>History/Inspiration</vt:lpstr>
      <vt:lpstr>Inspiration </vt:lpstr>
      <vt:lpstr>Why is this bad? </vt:lpstr>
      <vt:lpstr>TEXT IS THE INTERFACE!</vt:lpstr>
      <vt:lpstr>What’s the catch?</vt:lpstr>
      <vt:lpstr>Another annoying examples</vt:lpstr>
      <vt:lpstr>Still Early Days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parsing</dc:title>
  <dc:creator>Jain, Arham (DTMB)</dc:creator>
  <cp:lastModifiedBy>Jain, Arham (DTMB)</cp:lastModifiedBy>
  <cp:revision>8</cp:revision>
  <dcterms:created xsi:type="dcterms:W3CDTF">2018-07-30T17:37:17Z</dcterms:created>
  <dcterms:modified xsi:type="dcterms:W3CDTF">2018-07-30T19:48:06Z</dcterms:modified>
</cp:coreProperties>
</file>