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4651-03A3-497F-8C1D-223F71CF93ED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D388-4AD4-4D00-84EA-23402CDF0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4651-03A3-497F-8C1D-223F71CF93ED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D388-4AD4-4D00-84EA-23402CDF0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2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4651-03A3-497F-8C1D-223F71CF93ED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D388-4AD4-4D00-84EA-23402CDF0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1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4651-03A3-497F-8C1D-223F71CF93ED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D388-4AD4-4D00-84EA-23402CDF0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5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4651-03A3-497F-8C1D-223F71CF93ED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D388-4AD4-4D00-84EA-23402CDF0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0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4651-03A3-497F-8C1D-223F71CF93ED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D388-4AD4-4D00-84EA-23402CDF0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9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4651-03A3-497F-8C1D-223F71CF93ED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D388-4AD4-4D00-84EA-23402CDF0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6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4651-03A3-497F-8C1D-223F71CF93ED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D388-4AD4-4D00-84EA-23402CDF0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6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4651-03A3-497F-8C1D-223F71CF93ED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D388-4AD4-4D00-84EA-23402CDF0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7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4651-03A3-497F-8C1D-223F71CF93ED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D388-4AD4-4D00-84EA-23402CDF0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4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4651-03A3-497F-8C1D-223F71CF93ED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D388-4AD4-4D00-84EA-23402CDF0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4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14651-03A3-497F-8C1D-223F71CF93ED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CD388-4AD4-4D00-84EA-23402CDF0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6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11" y="0"/>
            <a:ext cx="892517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9649" y="6035872"/>
            <a:ext cx="552351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You can run 1-4 stations . Its setup to run on a variety of equipment. We run Reliability Test (RLT), Production Reliability (PRAT), and Standard Development. Each station type has slightly different equipment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769853" y="3638700"/>
            <a:ext cx="249593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is a button to enter the test setup screen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447934" y="2328421"/>
            <a:ext cx="1300899" cy="129147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96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92" y="313281"/>
            <a:ext cx="9436608" cy="6280472"/>
          </a:xfrm>
        </p:spPr>
      </p:pic>
      <p:sp>
        <p:nvSpPr>
          <p:cNvPr id="5" name="TextBox 4"/>
          <p:cNvSpPr txBox="1"/>
          <p:nvPr/>
        </p:nvSpPr>
        <p:spPr>
          <a:xfrm>
            <a:off x="7835841" y="735245"/>
            <a:ext cx="249593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Click Log to File…it will take you through a series of screens to write data (</a:t>
            </a:r>
            <a:r>
              <a:rPr lang="en-US" sz="1400" dirty="0" smtClean="0"/>
              <a:t>Creates </a:t>
            </a:r>
            <a:r>
              <a:rPr lang="en-US" sz="1400" dirty="0" smtClean="0"/>
              <a:t>Files, Folders, and checks calibration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154944" y="1240579"/>
            <a:ext cx="680897" cy="52223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3103" y="3875942"/>
            <a:ext cx="249593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All stations (regardless of equipment selection can run the same </a:t>
            </a:r>
            <a:r>
              <a:rPr lang="en-US" sz="1400" dirty="0" err="1" smtClean="0"/>
              <a:t>tests..These</a:t>
            </a:r>
            <a:r>
              <a:rPr lang="en-US" sz="1400" dirty="0" smtClean="0"/>
              <a:t> </a:t>
            </a:r>
            <a:r>
              <a:rPr lang="en-US" sz="1400" dirty="0" smtClean="0"/>
              <a:t>are standard tests)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553905" y="2224726"/>
            <a:ext cx="2196446" cy="26960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2839041" y="3833884"/>
            <a:ext cx="714865" cy="51911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04592" y="6122084"/>
            <a:ext cx="27567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you need to modify a standard test…you can modify here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8531258" y="5354425"/>
            <a:ext cx="1195932" cy="76765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297" y="392158"/>
            <a:ext cx="27567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You can load a custom test from file (I am still working on this)</a:t>
            </a: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1460669" y="915378"/>
            <a:ext cx="1150556" cy="104539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24000" y="4992130"/>
            <a:ext cx="1795849" cy="3622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39041" y="4352996"/>
            <a:ext cx="0" cy="63913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79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37" y="152105"/>
            <a:ext cx="4772025" cy="6610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9204" y="2096464"/>
            <a:ext cx="249593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you open the main project….you will need this one. I am trying to obsolete the others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361901" y="2573518"/>
            <a:ext cx="3407303" cy="29161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2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Sweatt, Corey (GE, Appl &amp; Light)</dc:creator>
  <cp:lastModifiedBy>Sweatt, Corey (GE, Appl &amp; Light)</cp:lastModifiedBy>
  <cp:revision>5</cp:revision>
  <dcterms:created xsi:type="dcterms:W3CDTF">2016-07-11T11:40:05Z</dcterms:created>
  <dcterms:modified xsi:type="dcterms:W3CDTF">2016-07-11T12:00:55Z</dcterms:modified>
</cp:coreProperties>
</file>