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orient="horz" pos="839">
          <p15:clr>
            <a:srgbClr val="A4A3A4"/>
          </p15:clr>
        </p15:guide>
        <p15:guide id="3" orient="horz" pos="3813">
          <p15:clr>
            <a:srgbClr val="A4A3A4"/>
          </p15:clr>
        </p15:guide>
        <p15:guide id="4" orient="horz" pos="1089">
          <p15:clr>
            <a:srgbClr val="A4A3A4"/>
          </p15:clr>
        </p15:guide>
        <p15:guide id="5" orient="horz" pos="1204">
          <p15:clr>
            <a:srgbClr val="A4A3A4"/>
          </p15:clr>
        </p15:guide>
        <p15:guide id="6" orient="horz" pos="390">
          <p15:clr>
            <a:srgbClr val="A4A3A4"/>
          </p15:clr>
        </p15:guide>
        <p15:guide id="7" orient="horz" pos="4069">
          <p15:clr>
            <a:srgbClr val="A4A3A4"/>
          </p15:clr>
        </p15:guide>
        <p15:guide id="8" orient="horz" pos="4200">
          <p15:clr>
            <a:srgbClr val="A4A3A4"/>
          </p15:clr>
        </p15:guide>
        <p15:guide id="9" pos="2880">
          <p15:clr>
            <a:srgbClr val="A4A3A4"/>
          </p15:clr>
        </p15:guide>
        <p15:guide id="10" pos="260">
          <p15:clr>
            <a:srgbClr val="A4A3A4"/>
          </p15:clr>
        </p15:guide>
        <p15:guide id="11" pos="5500">
          <p15:clr>
            <a:srgbClr val="A4A3A4"/>
          </p15:clr>
        </p15:guide>
        <p15:guide id="12" pos="2926">
          <p15:clr>
            <a:srgbClr val="A4A3A4"/>
          </p15:clr>
        </p15:guide>
        <p15:guide id="13" pos="2833">
          <p15:clr>
            <a:srgbClr val="A4A3A4"/>
          </p15:clr>
        </p15:guide>
        <p15:guide id="14" pos="2706">
          <p15:clr>
            <a:srgbClr val="A4A3A4"/>
          </p15:clr>
        </p15:guide>
        <p15:guide id="15" pos="3053">
          <p15:clr>
            <a:srgbClr val="A4A3A4"/>
          </p15:clr>
        </p15:guide>
        <p15:guide id="16" pos="2567">
          <p15:clr>
            <a:srgbClr val="A4A3A4"/>
          </p15:clr>
        </p15:guide>
        <p15:guide id="17" pos="3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5C"/>
    <a:srgbClr val="DE2533"/>
    <a:srgbClr val="9C97FF"/>
    <a:srgbClr val="005CB9"/>
    <a:srgbClr val="FF9821"/>
    <a:srgbClr val="898989"/>
    <a:srgbClr val="8669FF"/>
    <a:srgbClr val="595194"/>
    <a:srgbClr val="575757"/>
    <a:srgbClr val="FFB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54" autoAdjust="0"/>
    <p:restoredTop sz="63858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366" y="108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2/16/2015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211193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 smtClean="0">
                <a:solidFill>
                  <a:srgbClr val="898989"/>
                </a:solidFill>
              </a:rPr>
              <a:t>See tutorial regarding confidentiality disclosures. Delete if not needed.</a:t>
            </a:r>
            <a:endParaRPr lang="en-US" sz="900" dirty="0">
              <a:solidFill>
                <a:srgbClr val="89898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download/labview-run-time-engine-2014/4887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ni.com/download/labview-run-time-engine-2014/4889/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0863" y="2433616"/>
            <a:ext cx="6351638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32 Bit:</a:t>
            </a:r>
          </a:p>
          <a:p>
            <a:endParaRPr lang="en-US" sz="2000" dirty="0"/>
          </a:p>
          <a:p>
            <a:r>
              <a:rPr lang="en-US" sz="2000" dirty="0" smtClean="0"/>
              <a:t>Download the 2014 LVRTE from here:</a:t>
            </a:r>
          </a:p>
          <a:p>
            <a:r>
              <a:rPr lang="en-US" sz="2000" dirty="0">
                <a:hlinkClick r:id="rId3"/>
              </a:rPr>
              <a:t>http://www.ni.com/download/labview-run-time-engine-2014/4887/en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64 Bit:</a:t>
            </a:r>
          </a:p>
          <a:p>
            <a:r>
              <a:rPr lang="en-US" sz="2000" dirty="0">
                <a:hlinkClick r:id="rId4"/>
              </a:rPr>
              <a:t>http://www.ni.com/download/labview-run-time-engine-2014/4889/en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02724" y="790287"/>
            <a:ext cx="624754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/>
              <a:t>I have compiled an installer and placed it on the network</a:t>
            </a:r>
          </a:p>
          <a:p>
            <a:r>
              <a:rPr lang="en-US" sz="2000" dirty="0" smtClean="0"/>
              <a:t>Drive…However, the network is slow. So the fastest is to</a:t>
            </a:r>
          </a:p>
          <a:p>
            <a:r>
              <a:rPr lang="en-US" sz="2000" dirty="0" smtClean="0"/>
              <a:t>Download directly from the website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49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052" y="884903"/>
            <a:ext cx="635163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Run the Macro: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Navigate back to the below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latest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Double Click and run the </a:t>
            </a:r>
            <a:r>
              <a:rPr lang="en-US" sz="2000" dirty="0" smtClean="0"/>
              <a:t>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(You can copy/paste the file directory somewhere on your computer…just know there are occasional updates)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6" y="3272683"/>
            <a:ext cx="9015454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90300" y="2286000"/>
            <a:ext cx="2315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Tip</a:t>
            </a:r>
            <a:r>
              <a:rPr lang="en-US" sz="1050" dirty="0"/>
              <a:t>: To navigate between the first level copy and the first level bullet, use the Indent and </a:t>
            </a:r>
            <a:r>
              <a:rPr lang="en-US" sz="1050" dirty="0" err="1"/>
              <a:t>Outdent</a:t>
            </a:r>
            <a:r>
              <a:rPr lang="en-US" sz="1050" dirty="0"/>
              <a:t> button on the Home Ribbon. </a:t>
            </a:r>
          </a:p>
          <a:p>
            <a:endParaRPr lang="en-US" sz="1050" dirty="0"/>
          </a:p>
          <a:p>
            <a:r>
              <a:rPr lang="en-US" sz="1050" dirty="0"/>
              <a:t>Once you are on the second, and third level bullets, you can Tab and Shift-Tab to go back and forth between the bullet levels.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20782"/>
            <a:ext cx="2787110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878787"/>
                </a:solidFill>
              </a:defRPr>
            </a:lvl1pPr>
          </a:lstStyle>
          <a:p>
            <a:r>
              <a:rPr lang="en-US" dirty="0" smtClean="0"/>
              <a:t>OPTIONAL </a:t>
            </a:r>
            <a:r>
              <a:rPr lang="en-US" dirty="0"/>
              <a:t>RUNNING HEADER IS ALL CAPS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052" y="884903"/>
            <a:ext cx="635163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Run the Macro: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a blank excel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Option 1: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blank excel file you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Click “Update” when excel prompts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39" y="2716523"/>
            <a:ext cx="6033319" cy="335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</TotalTime>
  <Words>323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 Inspira Pitch</vt:lpstr>
      <vt:lpstr>blank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Sweatt, Corey (GE, Appl &amp; Light)</cp:lastModifiedBy>
  <cp:revision>2</cp:revision>
  <dcterms:created xsi:type="dcterms:W3CDTF">2015-02-13T18:50:00Z</dcterms:created>
  <dcterms:modified xsi:type="dcterms:W3CDTF">2015-02-16T21:39:37Z</dcterms:modified>
</cp:coreProperties>
</file>