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A9F6-6D74-4508-8E0E-D709F9CD775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45CE-61A7-4063-928F-CDDFF5B665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Washer HCC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Conway</a:t>
            </a:r>
          </a:p>
          <a:p>
            <a:r>
              <a:rPr lang="en-US" dirty="0" smtClean="0"/>
              <a:t>502-533-7688</a:t>
            </a:r>
          </a:p>
          <a:p>
            <a:r>
              <a:rPr lang="en-US" dirty="0" smtClean="0"/>
              <a:t>10-4-2012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Dameware to connect to computer running the software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7368" r="7368"/>
          <a:stretch>
            <a:fillRect/>
          </a:stretch>
        </p:blipFill>
        <p:spPr bwMode="auto">
          <a:xfrm>
            <a:off x="990600" y="914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Connect -&gt;  Row D Top -&gt; user ap1labadmin pw ap1heat4me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419600"/>
            <a:ext cx="5486400" cy="566738"/>
          </a:xfrm>
        </p:spPr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shows current status of dryer test stations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029200"/>
            <a:ext cx="5486400" cy="804862"/>
          </a:xfrm>
        </p:spPr>
        <p:txBody>
          <a:bodyPr>
            <a:noAutofit/>
          </a:bodyPr>
          <a:lstStyle/>
          <a:p>
            <a:r>
              <a:rPr lang="en-US" sz="1050" dirty="0" smtClean="0"/>
              <a:t>Black, no communication for  &gt; 60 seconds</a:t>
            </a:r>
          </a:p>
          <a:p>
            <a:r>
              <a:rPr lang="en-US" sz="1050" dirty="0" smtClean="0"/>
              <a:t>Yellow: detected </a:t>
            </a:r>
            <a:r>
              <a:rPr lang="en-US" sz="1050" dirty="0" err="1" smtClean="0"/>
              <a:t>MchStdby</a:t>
            </a:r>
            <a:r>
              <a:rPr lang="en-US" sz="1050" dirty="0" smtClean="0"/>
              <a:t>, </a:t>
            </a:r>
            <a:r>
              <a:rPr lang="en-US" sz="1050" dirty="0" err="1" smtClean="0"/>
              <a:t>MchPz</a:t>
            </a:r>
            <a:r>
              <a:rPr lang="en-US" sz="1050" dirty="0" smtClean="0"/>
              <a:t>, </a:t>
            </a:r>
            <a:r>
              <a:rPr lang="en-US" sz="1050" dirty="0" err="1" smtClean="0"/>
              <a:t>MchIdl</a:t>
            </a:r>
            <a:endParaRPr lang="en-US" sz="1050" dirty="0" smtClean="0"/>
          </a:p>
          <a:p>
            <a:r>
              <a:rPr lang="en-US" sz="1050" dirty="0"/>
              <a:t>	</a:t>
            </a:r>
            <a:r>
              <a:rPr lang="en-US" sz="1050" dirty="0" smtClean="0"/>
              <a:t>When one of these is seen, the indicator will tell the date and time and hold until it sees </a:t>
            </a:r>
            <a:r>
              <a:rPr lang="en-US" sz="1050" dirty="0" err="1" smtClean="0"/>
              <a:t>MchRn</a:t>
            </a:r>
            <a:endParaRPr lang="en-US" sz="1050" dirty="0" smtClean="0"/>
          </a:p>
          <a:p>
            <a:r>
              <a:rPr lang="en-US" sz="1050" dirty="0" smtClean="0"/>
              <a:t>Green: detected </a:t>
            </a:r>
            <a:r>
              <a:rPr lang="en-US" sz="1050" dirty="0" err="1" smtClean="0"/>
              <a:t>MchRn</a:t>
            </a:r>
            <a:endParaRPr lang="en-US" sz="1050" dirty="0" smtClean="0"/>
          </a:p>
          <a:p>
            <a:r>
              <a:rPr lang="en-US" sz="1050" dirty="0" smtClean="0"/>
              <a:t>Grey: At startup,  serial converter not detected (check ICP7188E5 serial converter)  This station is disabled until restart.</a:t>
            </a:r>
            <a:endParaRPr lang="en-US" sz="105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934617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unit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scroll bar to go down to View Streaming Data</a:t>
            </a:r>
          </a:p>
          <a:p>
            <a:r>
              <a:rPr lang="en-US" dirty="0" smtClean="0"/>
              <a:t>Select Station</a:t>
            </a:r>
          </a:p>
          <a:p>
            <a:r>
              <a:rPr lang="en-US" dirty="0" smtClean="0"/>
              <a:t>Click on Init to add a new unit. New units should show green ACK dot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50106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0"/>
            <a:ext cx="5486400" cy="56673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419600"/>
            <a:ext cx="5486400" cy="804862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 smtClean="0"/>
              <a:t>Executable is c:\Program Files\GE\Washer </a:t>
            </a:r>
            <a:r>
              <a:rPr lang="en-US" sz="4400" dirty="0" err="1" smtClean="0"/>
              <a:t>Hcc</a:t>
            </a:r>
            <a:r>
              <a:rPr lang="en-US" sz="4400" dirty="0" smtClean="0"/>
              <a:t>\Washer HCC.exe</a:t>
            </a:r>
          </a:p>
          <a:p>
            <a:r>
              <a:rPr lang="en-US" sz="4400" dirty="0" smtClean="0"/>
              <a:t>Shortcut is on desktop</a:t>
            </a:r>
          </a:p>
          <a:p>
            <a:r>
              <a:rPr lang="en-US" sz="4400" dirty="0" smtClean="0"/>
              <a:t>Initialize tab shows important file names for initialization</a:t>
            </a:r>
          </a:p>
          <a:p>
            <a:r>
              <a:rPr lang="en-US" sz="4400" dirty="0" smtClean="0"/>
              <a:t>C:\Program Files\GE\Washer </a:t>
            </a:r>
            <a:r>
              <a:rPr lang="en-US" sz="4400" dirty="0" err="1" smtClean="0"/>
              <a:t>Hcc</a:t>
            </a:r>
            <a:r>
              <a:rPr lang="en-US" sz="4400" dirty="0" smtClean="0"/>
              <a:t>\HCC_Config.ini holds </a:t>
            </a:r>
            <a:r>
              <a:rPr lang="en-US" sz="4400" dirty="0" err="1" smtClean="0"/>
              <a:t>config</a:t>
            </a:r>
            <a:r>
              <a:rPr lang="en-US" sz="4400" dirty="0" smtClean="0"/>
              <a:t> info.</a:t>
            </a:r>
          </a:p>
          <a:p>
            <a:r>
              <a:rPr lang="en-US" sz="4400" dirty="0" smtClean="0"/>
              <a:t>From this file:</a:t>
            </a:r>
          </a:p>
          <a:p>
            <a:r>
              <a:rPr lang="en-US" sz="4400" dirty="0" smtClean="0"/>
              <a:t>HCC_Com_Config.ini contains all of the com port definitions</a:t>
            </a:r>
          </a:p>
          <a:p>
            <a:r>
              <a:rPr lang="en-US" sz="4400" dirty="0" smtClean="0"/>
              <a:t>D:\Data  is the directory where the local copies of all of the data is stored</a:t>
            </a:r>
          </a:p>
          <a:p>
            <a:r>
              <a:rPr lang="en-US" sz="4400" dirty="0" smtClean="0"/>
              <a:t>Every hour, </a:t>
            </a:r>
            <a:r>
              <a:rPr lang="en-US" sz="4400" dirty="0" err="1" smtClean="0"/>
              <a:t>robocopy</a:t>
            </a:r>
            <a:r>
              <a:rPr lang="en-US" sz="4400" dirty="0" smtClean="0"/>
              <a:t> update.bat is run.  This batch file copies the local copy of the data to the NAS drive every hour.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772400" cy="337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files: Debug Logs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262062"/>
          </a:xfrm>
        </p:spPr>
        <p:txBody>
          <a:bodyPr>
            <a:noAutofit/>
          </a:bodyPr>
          <a:lstStyle/>
          <a:p>
            <a:r>
              <a:rPr lang="en-US" sz="1200" dirty="0" smtClean="0"/>
              <a:t>Can be accessed from the GE side at: </a:t>
            </a:r>
          </a:p>
          <a:p>
            <a:r>
              <a:rPr lang="en-US" sz="1200" dirty="0" smtClean="0"/>
              <a:t>Dir = \\3.67.38.12\share\Test Data\</a:t>
            </a:r>
            <a:r>
              <a:rPr lang="en-US" sz="1200" dirty="0" err="1" smtClean="0"/>
              <a:t>HCC_Debug_Logs</a:t>
            </a:r>
            <a:endParaRPr lang="en-US" sz="1200" dirty="0" smtClean="0"/>
          </a:p>
          <a:p>
            <a:r>
              <a:rPr lang="en-US" sz="1200" dirty="0" smtClean="0"/>
              <a:t>All data files stored by Dir\Month folder\Day folder\Hour file.csv</a:t>
            </a:r>
          </a:p>
          <a:p>
            <a:r>
              <a:rPr lang="en-US" sz="1200" dirty="0" smtClean="0"/>
              <a:t>Run Joe Rheas macro on the relevant file when there is a “yellow” condition, and enter the result in a fracas.</a:t>
            </a:r>
          </a:p>
          <a:p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247467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VxComm</a:t>
            </a:r>
            <a:r>
              <a:rPr lang="en-US" dirty="0" smtClean="0"/>
              <a:t> used to set up ICP7188e5 serial converters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"/>
            <a:ext cx="6477000" cy="437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228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Washer HCC Intro</vt:lpstr>
      <vt:lpstr>Use Dameware to connect to computer running the software</vt:lpstr>
      <vt:lpstr>Gui shows current status of dryer test stations</vt:lpstr>
      <vt:lpstr>Adding a new unit</vt:lpstr>
      <vt:lpstr>Important Files</vt:lpstr>
      <vt:lpstr>Data files: Debug Logs</vt:lpstr>
      <vt:lpstr>VxComm used to set up ICP7188e5 serial converters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Washer HCC Intro</dc:title>
  <dc:creator>JOHN CONWAY</dc:creator>
  <cp:lastModifiedBy>JOHN CONWAY</cp:lastModifiedBy>
  <cp:revision>2</cp:revision>
  <dcterms:created xsi:type="dcterms:W3CDTF">2012-10-04T13:11:22Z</dcterms:created>
  <dcterms:modified xsi:type="dcterms:W3CDTF">2012-10-04T16:01:23Z</dcterms:modified>
</cp:coreProperties>
</file>