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314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3669" autoAdjust="0"/>
  </p:normalViewPr>
  <p:slideViewPr>
    <p:cSldViewPr snapToGrid="0">
      <p:cViewPr varScale="1">
        <p:scale>
          <a:sx n="86" d="100"/>
          <a:sy n="86" d="100"/>
        </p:scale>
        <p:origin x="-1572" y="-84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ndi.Varble@expeditors.co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upportcentral.ge.com/products/sup_products.asp?prod_id=34422" TargetMode="External"/><Relationship Id="rId5" Type="http://schemas.openxmlformats.org/officeDocument/2006/relationships/hyperlink" Target="mailto:Greg.Schulz@expeditors.com" TargetMode="External"/><Relationship Id="rId4" Type="http://schemas.openxmlformats.org/officeDocument/2006/relationships/hyperlink" Target="mailto:Steve.Arrow@expeditor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145542"/>
            <a:ext cx="8401050" cy="670434"/>
          </a:xfrm>
        </p:spPr>
        <p:txBody>
          <a:bodyPr/>
          <a:lstStyle/>
          <a:p>
            <a:r>
              <a:rPr lang="en-US" sz="4000" dirty="0" smtClean="0"/>
              <a:t>Air Freight Approval Process</a:t>
            </a:r>
            <a:endParaRPr lang="en-US" sz="4000" dirty="0"/>
          </a:p>
        </p:txBody>
      </p:sp>
      <p:sp>
        <p:nvSpPr>
          <p:cNvPr id="2" name="AutoShape 6" descr="data:image/jpg;base64,/9j/4AAQSkZJRgABAQAAAQABAAD/2wCEAAkGBhQSEBUUEhQVFBQUFRQVFBQYFxUVFBUUFRYVFBUVFBQXHCYeFxkkGRUXHy8gIycpLCwsFR4xNTAqNSYrLCkBCQoKDgwOGA8PGiwcHCUsLCkpKSwsLCwpLCwpLCkpKSwsKSwpKSkpLCkpKSwsLCksKSkpLCksLCwsKSwsKSwsLP/AABEIAMIBBAMBIgACEQEDEQH/xAAcAAABBQEBAQAAAAAAAAAAAAAAAQIDBAYFBwj/xABGEAABAwEEBQgHBAkEAgMAAAABAAIRAwQSITEFBkFRYRMicYGRobHwBxcyUnLB0RQjQrIkMzRic4KSwuEVQ6LxY5NUs9L/xAAZAQEBAQEBAQAAAAAAAAAAAAAAAQIDBAX/xAApEQEBAAIBAwMDBAMBAAAAAAAAAQIRAxIhMQRBURMiMhRCYXGBwfAz/9oADAMBAAIRAxEAPwCUBLCVLC+w+cbCIToRCIbCIToRCgbCAE6EQopIRCdCIUCQiE6EsKhl1LCdCWEUyEQnwiFQyEQnwiEQyEkKSEQgjhEJ8IhBHCIT4RCBkIhPhJCBsJIT4RCKjhEJ8IhAyFpNQXkWogZFhnjjKzsLRaiftX8pXLm/Ct8f5R6QhCF817Xi8IhOhEL6z5xIRCWEsJtDYRCdCITYSEQnQiFlokIhOhEIEhEJ0IhUNhLCdCIQNhIfPgnwkeMOzxCbCQiE6EQm0NhEJ0JCmwkJIQag3hN5du/LNZueM81ZLfB0IhRvtAGxx6B9VFSt4cSA04AHEtxBmMid21YvPxzvtroy3rSzCSFHyx4d6TlDvHnNc76zinu6z03LfZLCIVc1DvTSTjJPDzC5313H7bbnpOSrMJCVWLNviTtTQ3hhtnHBc76+e0dJ6LL3sWDUG8LQ6hvBteHulZRrd26RsGO7z9Vp/R8f0voYVi+svJ9um/0nR923pqEIUR43CIToSQvqbfPJCISwkLhvCmwQkIxHX4I5Yb/FM5cSMDkdkbt6xeXCea1MMr4iaEoCpWrSYZEtziBInEgYDrVjljw7z0blzvqOOe7ePDnl4ia6lhQ3zv7o71esWha1US1pjCHE3W9R296x+rx9pa6fpc/fUV4SFw3qavRs1IxVtAc4Ztphz4PxZdyrO01YmmQ2s/qaPmFfrZ3xin0cZ5yLyo3/ADQa3AnqUR1zoN9myzuvPn+0rV6t1q1eHuszKFIjAknlHbrrbow4mOErN5eSfEWcWF+WdbSecmO7CfBPdo2sRhTOW4r0RtkaFWt9pa1jgIxa4dxXK8md92/p4T2YtugbQfwEf0jxKeNWLQc4HS4fJd+06c3LnVtMO3rN6r5yq/bP2xzLTq3WH4S74XXu7PuXLeIOURw25bcitHQ0q4zDpHaFRtuhHWt5feggQQH1GTG2GHHOJ4BcM+O33dsOTGftjjhvDz8kHj58IVyt6OuYZfjsdeqk/mWUpmvZyQZqNBIhxJiDsf7Q65C53hutu85o7lSjeBG8EduEqpYLEKZfE43e5vzJJ61LYdIsqYNMOzLHYHqGTh0KSmMXcT8gufeSxu6uUv8Af+kvUk8+fP8Alwb0IcOvuWHQ0FBenXhunz0Jb+4IGOdHXKjD/nKe6pI/77k0PG3wJK1O6WyeTHHpyWm9H37Z/IejYs0X8dq0vo+fNrPwlb4/yjPJ+NenIQhex4Xhdl0g59NrjzS5oMAZTxPCFKax3nt+ijoMhoHBvgniN2K8+XNnfd6pwcc9hOc9+KUOjIediXsz/wCk4Dz4hcrlb5dJjJ4hC48E0NM9XnwUkHz4oGfUJ3bVGkdaiDdkA86Rhltw7ArLKZJAEkkwBt6ozUNURd+IeBWy1T0NA5ZwxOFOdgyLun5dK6SdWo5XLp3f+8JtB6rNYA+qLz87ubW9PvHzxXZt+j21qZpuLg053XXSRukbCrICWF6JNeHmyty8uBS1Dsbf9q98T6h/uhW6eqtkblZ6XW0O/NK6kJYWt1Feho+kz2KdNvwsa3vAVgBCZVqgBQVNJW0MCylstpcSptYtIc7F2A2YzjhkuG23McYDhJ2ZHvWo52rfK4DoC8010tTjantLjADQBJgYTl1r0r7G66OaRgNnBYzWvVepVq8pTgktAc0mDIyI6vBTLvGsO1WPRxafuqrfdc0j+YH/APC0tndFvsx2k1mf1MWX1J0fUouqio26HXIxBm7f3dK0tA/plkP/AJo7Wu+iTwZeW9tTOYV5rXZznD98+JXpdrPNK83tP6w/EfFaxZrlWnRTXYjmnPDfv4HiFB9pq0vbBe3ePaA8D148SuqghTLjmTeOdxMstpa8S107+HAjMHpT3MVCvowTeYSx28YdXRwyTWW5zMKw/naMOsDLq7F4s+K4vbhyy+XRGQ2T4JDHHdkkoukSCI2Ebevb1J13p49S5OpDGziqNs0WyoQXzgIiYhXi0kYcU0t7lYlRhsAbYwhaf0ffth+AnwWZAwyWo9H4/S/5D8l04/yjHJ+NemoQhex4XiICaT8xwTS0yehI1h44+K8L6KU5Y5ERCjs1nuNguLsTiYnu2KQNO3PKN/ai5tPbw4qJpIHefpwQ2rj57ld0RYw5157LzQCAA4CDhBkEYRKrVrIRVc2WMEiAZODiAMQdkgStzjtm2LyYy6ajVSytbDniXvbebhIazpORM5bo4rUPqgCV47rbpC1WemxtO0ukyYYYAaIaGg+cs1k/9VttQiK1peTnD6gDc8JlenHHKR5M88bX0LS0i403O5MtIm60nF2GEmIGPgmO0o4UyS1oqbGF2Ge13RivnG2NtLXQ91Qzve6OnEqKtZKgiedIkYztI8QU6MvlPqY3xH0jZ9OU7v3tSm12MgOEDHidygtettmaDFoogwYJqMgHZIlfOf2N8+yAeKmp6PefdCvTdJc5vb3ujrtZ2tPKWqg87CHNAHDDNV7RrrZntIbaKRdjADh/2eled6A1AqV7PUcXtAYLwIF6cDLYz49Sr2fRFKnRtFZpcWsimy8ACTdc6oSNmN0YHxTGa7GWW60Nq07SqiQ4XJdznFrQSDjF4yc0aIFJ1VhaWkB04GWyMdmC83s2lKjBDXEZ7BGfELT6u6YdcqOIaXOaWzdHs7TGV4AGHZi8r1HS3enyeTbiRzjtPELii2VB+MkbnQ7xSWK0F9mMkmKg2kxeYHEY9KiW5GVinaCSJDekSNm7JStP31ndIAbaKRJJAwkjacc8lWoHnDpT7WcaU5CvRJ6A8SpR6NafZXndrH3rviPit3T0gyq0ljrwE7CPFYS3j71/xHxVxSqsolMcEl0rVJYkSOAOBxURalaxYsamaD7EWG9SN0nNpxaekfNTM0kB+sHJnaSeaeId8j3qUFNewEQcQvPlhK9OOdhKOkaVR33dRr4zDSDdnKY6O7skfjhlu3FcuxaObTquLTF4DDICL3bmui1xnHww3efnkuOePTdOvHn1y0ObGJwjv8+d67Hov01SrW0tpkktpkmWloiQNq4jxj/2uv6KdGspWxxaCJpkZzhIK6cOO+7jz8nTZj8vX0IQvS4PnTTGkK/LBlAtAuBxkAnMjMqtNtI/XNGeEM25/g4BXagm1nb9038xXQaxZxwx1Ozjy83JM7JVTQ1OsL3L1OUm7dywiScIGeHYn6wEii66XNdLAHCWmC4bQpnVgwgFt4nYHBnXN13godIaTZApuoTMH9c7Y6c+TG5Y+n9/bw9GPLvi73u2Xo10aPszxU+9If7TxeOIy50pmtFC5pGgQ1oYW0hgAOdy+RG3Adyo6v6zvFnf9ms4DhUZLTUvBwN69i6LsAbPqoLXrca1YivSDKlG7UADph1IkjFp9kirJzyG8FdbPZzl8bUteqgrWtzWxAqNpNw2NN10dd49apaOEUx0u/MVSfb2Gs1zqogSSQWk3oPzTrJpGmxgaXiRO0bTK7R4sparaxe03o+blzLS/nkbGw0R+4A2R0kE9a6VvtTKjw4ObzccTuk5Lm/dwBfaN5M4458E3NuuEsxNa5WKIxTW0WYfetxxGeI2kb1esNKmTBrMbxMx1wruJWis+mHULA+667yjrojA81t4mRtlzexcnSlpLdGMnF1Vz3nfi4UvBh7VZ0mzladKjTeHvgwwAlz3OdPVgBidyi1s0fUcynRptdU5Pk2QxrnE3WuvOgA4F0lccnbj3WHld/QjQ6mWuiIcY38OOxQs1QtJPOpin/Ec1jutpN4di6tksbrLTeJZVc5rjAkBoAzDnXTexcMsBvnDlI9N8OxqyP0F5mRy8b8qbB81OprBpXl7LUdjdFUBoJmBdaYk9KgXaOKSgecOlM0w+Kf87PFLT9odKZpjGmPjZ4oO9qtXIbVI2Bmc7S5c7SB+9f0qfVaoLtWcg1h7yPmoNJCKz+n6KzzWf2qTimpXpqtYKiUiRZqzydKWU0FErjXqirQ/WO8/hCnGO8quxsvd1eAViRlMdEdO3z4rhy/k6+m/G/2aTjlHatJ6NP2s/AfELOPG4mFo/Rp+1n4D4hdODxXD1X/ph/l6qhCF3ZfObrdTFoLi9oaaYAMgCb2XerbdKs5RtxweDhLYeAZ/EJyyWe1rYy+BTAAL6hAEN5s4Lk6OeW16ZAE3mjZGJjZ0rMuo44Try6vlva1nb+sNRl9uVGZqERBJAyE9vjDYtEVbXV5tN5gRIkNG2XPIgZrcWTXGkxgDg/AABrWjcPxF8cMhkpRr9RH+1V/4/VdsccvOl+2Tp2g0ZqEG0rj3uALg4imbpwBF0viYx2Bdqy6qWZgMUmEnMuF9xyzc+Sch2BchnpDbMGi6JzvCY6Iz61fpa+2U58oOlgPg4pcMvhqXF2KejqYENY0DcGgeAUwsrdyi0bpijXnknh0ZiC0gdDgDCtvqALFa0jFnbuVS3uc0OFNrbwpl8nP8QaGiDLpaeGHFOtmlwxpOe4bSTgAOJMDrWdpW9zbQ4EEl7Wlz73N5QGo64GnIXXYRsZvUGd1WtQdamNILmm9eDwDzbpJdjxjrW7qVKDcqVP8Aob9Fxm02tJLGNaXZkAAnrTajik7FW7ZpZoButa0kRIaASBskbFk3afdSeSxodfLMS663muOcThzu5dO2+zj5zHgs+LO0XQ2C0tdGUQXA4R0po2bUqmpUe55gvcXFrTOJOUCSpqVnYYBaIkSSAcJE79irMp3Xx5xXRs3tt6QrYOxpig1lCGNawSDDQGjGMYGCzy0em6F2jH4DF390+78O7dluWaqOhpIzg+BxTHwU+mcQodOu+6/nZ+YJraV1w5zzzgMXOIxwyJjak04fux8bPzBVHW1Mq/rQfc7QDHzUel6kV3cT9EzVZpvPP/jiBni4fRN0tUabQRJkE4QdgxkwkvdLO3ZXlChNtZhJiZzwiJzBx2YKs/S7AMxMExO3YCRPTK11Rjpq9PnjP0lNXMq6cZsk4nZPR3qrW1ma3PDgSB5/yueWTeOFd28iVla+uIGGE9BP0CqVNcHnJp7h9Vyu3ommwoNlx6vkrL6fmMe9c3V62crZrxHOvkOJxEDEAd3YV0bx3Dz1rz8l3k7cGNxxv9onvwxC0vo1H6WfgPis3UJ3HzwXW9GFsc7SlVn4W0QQMMyWzj1rpw5a3HL1GFtxy+HsSEIXpcXy7pktrFpBu3QdmcnpwVfRuixyrSXEwbxgCeaL2EuGOClayV6NX1MpWbRb6xLalZ7GnlJbca12bWXgW5GCSMeAU6ZDUk7MJRtVoAJa8RsBoPLs4xgRPQU5+mauBLmNyzbXA3baGHaqVOm26AGtOGENs7vy1R3f4Sik8ZNeOinbG/8A11HLTLpjWmpADTZMAJkvk8fYbCsWHWK0XmvNKyvZeE/fNunECMXTtAw3rktqvAxdUHS/SDfGmR57XU7YIM1Mdk13yMRlfs+Cu78mo9HsWl2faqZpw0Om60ZwWmRHD5LSvrk7V5vqfRc63NOwNec5jmkY9bgvUbLo8uzwCZ5bpjjqacSkXvqkObF3FojEnESMTMDb+9wUj9GGKzyQLhDgMzzKbHRhvkt61p26OZhLQSMic1DQ0Y1j6jibwqOv3CBda4ANkDfAaOriVza0pWex03UxUY11QEXm5AkdBOf0VOna6Dn3HMdTdlzt+47uxdqtamsECABsGAXB0g8Vji0GMjtHWtzXul/hHpXROHMx4bepZCpTuua0CA0OAGOEXd+K0Nr0k0Tz5PAEjtXHtVoFQg/iGR3g7HecFUVK1OfPnyUlitzX1i0TNNwBnKTuUFbStJuDnQdrYJI4GAYKos0mC911p50YtaGvw2lxdn1KWrI9C0839G6gsXXqcw9DvArq6X1jrPoXRZXtaYAe50DhkyO9Z6lZ678oHwtLu84dymPgqR1vY54DXA85pwxyIOYwVfWDSzG/duN1wLXYicM8GjEq43VN7hDnOx2X47Axcu0ak06LvvW1HTjN66DO/G8re6RXsWuxs7jydPlA5sSfu8jOHtT3Lk6Z1yfXqOe1gpgxhN7IAZwN25aPSVmslOw1iLOOVhtypzi1gJAMSczOcLAVaUDgsWd28fCarpSofxdKhdpCple7hPanWaz3mujYJVao3FFK6s52bnHrKbdO5AQGlAgXRNCGXuDT2kj+0qGz6Me7hxP0XUs9hDfaN8gQN2/LrPag02rlUNsoxG07Bm4nJXDpAe83owWbFfzKTlentXC8W67zl1NNEbc0/ib2haf0XU2fb3PGLjSgkHYCNi81NVbz0Num3P8A4R/MFrHj1dpny7mtPbEIQu7zvnDVek3l2ufF1knGAL0G6MeOPUvV6dm5SwPpMhxxu3paOcA/YZGLjBnPgvKtA6YdRpuApUqwc4EsebrsBm1+IHRC1GiPSFSpAMNkr0ml0kANqMJMSbwdMYbkprbh23UW0tmadUjfcpVR+R09q4tXVxzDi1jfis7WH/i5q7ItOjrx5O32uzOkmHBwAO6WhsjrXSoWk/7GnJ4VHHwLz4LPUdLL09GkZGn1G0M/LWMK5ZqNQfjMbm2m0k9AY6Z6JWpp/wCoH2LdY6w/eFMz20vmtRqv9oa132vkC8u5nJNaObGJJaBmfBOpdKGoOrZosfaLQLl4c0OwIZmXOn2QYGe5detrvSLi2ztNYtzI5tPEwOecOvAcVxtcLLarQ+6zGiBzWAkX3b3k4Z7Mktmsb202U6dmfTyvu5Sm6SNpnpnyFajsnS9qfTL2ik0Nzgl57Mu9c6ya11XVRSqtabzS4PaC0tu7HNJIx3gpalS0cncbTe0h3tB1JoIxxmZzhc11Oox3KVnAQwMYwOLoaMTJ6ZPWht1bZbpWU1z1sFkpBrec92Td52l37ow6ZAS2/Wiiz2qrBwvCexeWaw6UNptL3yS2brODBl24nrV2mlS36YrVnXqlRzuEw0dDRgFpNUNMB55KqXExzOe8A7wQCJ7diyjmqTR9o5Osx/uuB6pxWWnrNCyUXvAe2IGF3CYBwOEnPPPAK22x2em5pLboBxD3BsjgJk9C4T65wMxkREk7/OKhZVHE+dsZ963Z/LEb22a60XMLLj3SM2jI7xeiR0LOWnWYyLjGtAx5xvnogQI4QuQQ4jyB2KCtTjMqSRbXUrawVX4X3Qfwthg6w3NQsa53sjHon/Kp0rVTaDi0fvPcGgdG09QVW2a5UWCAXVTsDfu6f9R5x7AluiTaTXCnydjxzqVAOpok957ll6FiLrPVfsaR4tBPeO1Lp3W6tamtpvuinTJLGNGDSczJkmeJVcaVIs7qQ/E4E8QMY7Y7Ao1p0NXOTFGu54mKbrvAkED/AJXQuC4ScOHgrNnsj4gmAc9/YuhQoNaMAmyRQoaNcc8AuhQsTW8Tv2qYFAUUsoSwhNBJRKWEkK6Cyt96GD+nP/hf3BYBb/0M/tz/AOEfzBNFe3IQhVl8rCtd2E9CdS0uNj4PZ4qJroSVadKo0h0gkRsMHeBn54pksXm6UccnT39SOXafaZTd0sYfkuDW0M8mWuYeh13CBkCAB2qEWK0NyDj0ODvAlc+7XZpG0aRONGn1At8CrFIsb7Ic34atVvg5ZJ1rrM9q8PiH1Cl/1l4A5wMiTgMDJww84q907ezZNtrhlWtA6LRVjqkqVml6n/yLV/73rPUqtbAksDSAcQRmJjBS8pUnId6qO5V01UjCtaf/AH1PkuDpG03jz7z/AI6lV/5nQnOc/bCo2s71qSIiq2iGOuhrRB9lrRnhnC51ClMAZuIHaYU1sfDI3kfVNsUX2yYGMnKMDjOxKrT2rR1KhQa2qBfeHhsTg0kXXne/DLpWQtNOCQOMdGxd7WWvffTujmBlNrcy2A0QZO3M9ZXEtzhfMR1ZZbFnyPQbFZXVBSDAXF9Om6Bji5oJHHGVcr6OfRcWOpuvDEzg2N97IhZqwekirZ2BtBlMEMYzlC284hrQMJwG/JcnTWuVqtWFaq5zfdwDf6RgrvsdLTW/TVJn6yrJH+3SxxG+ocB1Ss3pHWovwpsbTG/23/1u+S4RdKcymTkJRRUrucZJJKYGSr1LRrjnA8V0LPZw3Ide1Bz7PoonF2A710KVkY3IKZKAgbdQAnoTQQFKiUK6AhCWUCIQgoElb/0Mftz/AOEfzBYCVv8A0Ln9Of8Awv7giPb0IQiPlGU1wBzCJTSVpUVdhAlhgjecD25K/o/XBrWNbUpNcRAJzmMJ27AuRa6BcZB6voqLrI7d81zsi7aC2aysvA07zWkYgZB2OzohMbp2mfaDT8TAfks7yZ84JLh3FTQ17dYWEQS0jiBnvySv0y05FqxyFRqa2mBvC5NptslcyUK7RPXrTCVr8j0f5VZPD1Fde1W9z3X3EzvnGMgJ24di5FV0md+KmYXOEASrNHRnvHqCCgyiTkCVPTsDjsjpXXp0YEBPFNBQo6NA9rHwV2nSAyUoYi6qANTgEXUIFhIUSgoApCUFEKhs8ClvJUiAvJQJSJwRClNKCU1FKt96F/25/wDC/uCwC9A9DA/Tn/wj+YIj29CEIj5PLUxeh1PQxawSA+mRv52Kb6mLX71PvVV57dTSxeh+pi1+9T70vqYtfvU+9TQ85dSnYozY27uzDwXpXqYtfvU+9J6l7X79PvU0beZusIO/tnxUb9H8e4fJeoepe1+9T70epe1+/T700PLP9MO/uQNGHeOxepD0LWv36fej1LWv3qfemh5izRg2n5KenYmjIDrxXpA9C9r96n3pfUxa/fp96aV561qeAt/6mbX71PvS+pm1+9T700MAE6Fvh6G7X71PvR6nLX71PvTRtg0i3vqbtfvU+9L6nLX71PvVTbBSiVvPU3a/ep96PU3a/ep96G2DIQt4fQ5a/ep96B6G7X71PvQYRNK3vqctfvU+9HqctfvU+9UYKUi3vqbtfvU+9HqZtfvU+9BggiVvfU1a/fp96PU1a/ep96DBpIW+HobtfvU+9B9Ddr99neoMAt/6Fv25/wDC/uCT1NWv3qfetR6PPR/aLDanVKpaWuYW4TgZB2qj0lCEKIEIQgEIQgEIQgEIQgEIQgEIQgEIQgEIQgEIQgEIQgEIQgEIQgEIQgEIQgEIQgEIQgEIQg//2Q=="/>
          <p:cNvSpPr>
            <a:spLocks noChangeAspect="1" noChangeArrowheads="1"/>
          </p:cNvSpPr>
          <p:nvPr/>
        </p:nvSpPr>
        <p:spPr bwMode="auto">
          <a:xfrm>
            <a:off x="120650" y="-1031875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8730" y="873499"/>
            <a:ext cx="79560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#1. </a:t>
            </a:r>
            <a:r>
              <a:rPr lang="en-US" sz="1800" dirty="0" smtClean="0"/>
              <a:t>Acquire a quote from Expeditors:</a:t>
            </a:r>
            <a:endParaRPr lang="en-US" sz="1800" dirty="0" smtClean="0"/>
          </a:p>
          <a:p>
            <a:r>
              <a:rPr lang="en-US" sz="1800" dirty="0" smtClean="0"/>
              <a:t>To</a:t>
            </a:r>
            <a:r>
              <a:rPr lang="en-US" sz="1800" dirty="0"/>
              <a:t>: </a:t>
            </a:r>
            <a:r>
              <a:rPr lang="en-US" sz="1800" u="sng" dirty="0">
                <a:hlinkClick r:id="rId3"/>
              </a:rPr>
              <a:t>Wendi.Varble@expeditors.com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smtClean="0"/>
              <a:t>cc</a:t>
            </a:r>
            <a:r>
              <a:rPr lang="en-US" sz="1800" dirty="0"/>
              <a:t>.  </a:t>
            </a:r>
            <a:r>
              <a:rPr lang="en-US" sz="1800" u="sng" dirty="0">
                <a:hlinkClick r:id="rId4"/>
              </a:rPr>
              <a:t>Steve.Arrow@expeditors.com</a:t>
            </a:r>
            <a:r>
              <a:rPr lang="en-US" sz="1800" dirty="0"/>
              <a:t>, </a:t>
            </a:r>
            <a:r>
              <a:rPr lang="en-US" sz="1800" dirty="0" smtClean="0">
                <a:hlinkClick r:id="rId5"/>
              </a:rPr>
              <a:t>Greg.Schulz@expeditors.com</a:t>
            </a:r>
            <a:r>
              <a:rPr lang="en-US" sz="1800" dirty="0" smtClean="0"/>
              <a:t>  </a:t>
            </a:r>
          </a:p>
          <a:p>
            <a:endParaRPr lang="en-US" sz="1800" dirty="0"/>
          </a:p>
          <a:p>
            <a:r>
              <a:rPr lang="en-US" sz="1800" dirty="0" smtClean="0"/>
              <a:t>#2. Complete &amp; Submit Air </a:t>
            </a:r>
            <a:r>
              <a:rPr lang="en-US" sz="1800" dirty="0" smtClean="0"/>
              <a:t>Freight </a:t>
            </a:r>
            <a:r>
              <a:rPr lang="en-US" sz="1800" dirty="0" smtClean="0"/>
              <a:t>Approval Request with needed items. </a:t>
            </a:r>
          </a:p>
          <a:p>
            <a:r>
              <a:rPr lang="en-US" sz="1800" dirty="0" smtClean="0"/>
              <a:t>POET Account </a:t>
            </a:r>
            <a:r>
              <a:rPr lang="en-US" sz="1800" dirty="0" smtClean="0"/>
              <a:t>Number needed </a:t>
            </a:r>
            <a:r>
              <a:rPr lang="en-US" sz="1800" dirty="0" smtClean="0"/>
              <a:t>for </a:t>
            </a:r>
            <a:r>
              <a:rPr lang="en-US" sz="1800" dirty="0" smtClean="0"/>
              <a:t>NPI Execution.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supportcentral.ge.com/products/sup_products.asp?prod_id=34422</a:t>
            </a:r>
            <a:endParaRPr lang="en-US" sz="1600" dirty="0" smtClean="0"/>
          </a:p>
          <a:p>
            <a:endParaRPr lang="en-US" sz="1800" dirty="0" smtClean="0"/>
          </a:p>
          <a:p>
            <a:r>
              <a:rPr lang="en-US" sz="1800" dirty="0" smtClean="0"/>
              <a:t>#3. Once approved, Air </a:t>
            </a:r>
            <a:r>
              <a:rPr lang="en-US" sz="1800" dirty="0" smtClean="0"/>
              <a:t>Freight </a:t>
            </a:r>
            <a:r>
              <a:rPr lang="en-US" sz="1800" dirty="0" smtClean="0"/>
              <a:t>Approval Number will be provided</a:t>
            </a:r>
          </a:p>
          <a:p>
            <a:endParaRPr lang="en-US" sz="1800" dirty="0"/>
          </a:p>
          <a:p>
            <a:r>
              <a:rPr lang="en-US" sz="1800" dirty="0" smtClean="0"/>
              <a:t>#4. Air </a:t>
            </a:r>
            <a:r>
              <a:rPr lang="en-US" sz="1800" dirty="0" smtClean="0"/>
              <a:t>Freight </a:t>
            </a:r>
            <a:r>
              <a:rPr lang="en-US" sz="1800" dirty="0" smtClean="0"/>
              <a:t>Approval Number can be provided to Supplier and Expeditors Origin.</a:t>
            </a:r>
          </a:p>
          <a:p>
            <a:endParaRPr lang="en-US" sz="1800" dirty="0"/>
          </a:p>
          <a:p>
            <a:r>
              <a:rPr lang="en-US" sz="1800" dirty="0" smtClean="0"/>
              <a:t>Note, Expeditors will NOT execute without Air </a:t>
            </a:r>
            <a:r>
              <a:rPr lang="en-US" sz="1800" dirty="0" smtClean="0"/>
              <a:t>Freight </a:t>
            </a:r>
            <a:r>
              <a:rPr lang="en-US" sz="1800" dirty="0" smtClean="0"/>
              <a:t>Approval Number.</a:t>
            </a:r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62" y="2721473"/>
            <a:ext cx="38004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</TotalTime>
  <Words>16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Air Freight Approval Process</vt:lpstr>
    </vt:vector>
  </TitlesOfParts>
  <Manager/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1</dc:title>
  <dc:subject/>
  <dc:creator>214008317</dc:creator>
  <cp:keywords>September 22, 2004 – Version 1.1</cp:keywords>
  <dc:description>General Electric Company 2004</dc:description>
  <cp:lastModifiedBy>GE User</cp:lastModifiedBy>
  <cp:revision>24</cp:revision>
  <cp:lastPrinted>2003-08-29T14:38:12Z</cp:lastPrinted>
  <dcterms:created xsi:type="dcterms:W3CDTF">2011-08-29T16:53:42Z</dcterms:created>
  <dcterms:modified xsi:type="dcterms:W3CDTF">2015-04-02T20:04:11Z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