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64" r:id="rId1"/>
  </p:sldMasterIdLst>
  <p:notesMasterIdLst>
    <p:notesMasterId r:id="rId15"/>
  </p:notesMasterIdLst>
  <p:handoutMasterIdLst>
    <p:handoutMasterId r:id="rId16"/>
  </p:handoutMasterIdLst>
  <p:sldIdLst>
    <p:sldId id="294" r:id="rId2"/>
    <p:sldId id="286" r:id="rId3"/>
    <p:sldId id="287" r:id="rId4"/>
    <p:sldId id="288" r:id="rId5"/>
    <p:sldId id="289" r:id="rId6"/>
    <p:sldId id="290" r:id="rId7"/>
    <p:sldId id="291" r:id="rId8"/>
    <p:sldId id="293" r:id="rId9"/>
    <p:sldId id="292" r:id="rId10"/>
    <p:sldId id="295" r:id="rId11"/>
    <p:sldId id="296" r:id="rId12"/>
    <p:sldId id="297" r:id="rId13"/>
    <p:sldId id="298" r:id="rId14"/>
  </p:sldIdLst>
  <p:sldSz cx="9144000" cy="6858000" type="screen4x3"/>
  <p:notesSz cx="7315200" cy="9601200"/>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50"/>
    <a:srgbClr val="7A7A7A"/>
    <a:srgbClr val="6B6B6B"/>
    <a:srgbClr val="767676"/>
    <a:srgbClr val="4C4C4C"/>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84567" autoAdjust="0"/>
  </p:normalViewPr>
  <p:slideViewPr>
    <p:cSldViewPr snapToGrid="0">
      <p:cViewPr varScale="1">
        <p:scale>
          <a:sx n="98" d="100"/>
          <a:sy n="98" d="100"/>
        </p:scale>
        <p:origin x="-2070" y="-108"/>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914400" y="228600"/>
            <a:ext cx="5730875" cy="42989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smtClean="0"/>
              <a:t>Click to edit Master title style</a:t>
            </a:r>
            <a:endParaRPr lang="en-US" noProof="0" smtClean="0"/>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smtClean="0"/>
              <a:t>Click to edit Master subtitle style</a:t>
            </a:r>
            <a:endParaRPr lang="en-US" noProof="0" smtClean="0"/>
          </a:p>
        </p:txBody>
      </p:sp>
      <p:pic>
        <p:nvPicPr>
          <p:cNvPr id="58061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5803900"/>
            <a:ext cx="2486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275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385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9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163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spTree>
    <p:extLst>
      <p:ext uri="{BB962C8B-B14F-4D97-AF65-F5344CB8AC3E}">
        <p14:creationId xmlns:p14="http://schemas.microsoft.com/office/powerpoint/2010/main" val="3401182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733675"/>
            <a:ext cx="3687763"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07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smtClean="0"/>
              <a:t>GE Title or job number</a:t>
            </a:r>
            <a:endParaRPr lang="en-US" sz="900" dirty="0"/>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2482190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88"/>
            <a:ext cx="8459788" cy="608245"/>
          </a:xfrm>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a:xfrm>
            <a:off x="342900" y="1115736"/>
            <a:ext cx="8459788"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20525924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41529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727200"/>
            <a:ext cx="4154488"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31405916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4290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0"/>
          </p:nvPr>
        </p:nvSpPr>
        <p:spPr>
          <a:xfrm>
            <a:off x="320687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2"/>
          <p:cNvSpPr>
            <a:spLocks noGrp="1"/>
          </p:cNvSpPr>
          <p:nvPr>
            <p:ph sz="half" idx="11"/>
          </p:nvPr>
        </p:nvSpPr>
        <p:spPr>
          <a:xfrm>
            <a:off x="6063201"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695065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142" y="1736449"/>
            <a:ext cx="415240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8142" y="2189527"/>
            <a:ext cx="415240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53414" y="1736449"/>
            <a:ext cx="4154036"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3414" y="2189527"/>
            <a:ext cx="4154036"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342900" y="280988"/>
            <a:ext cx="8459788" cy="998537"/>
          </a:xfrm>
        </p:spPr>
        <p:txBody>
          <a:bodyPr/>
          <a:lstStyle/>
          <a:p>
            <a:r>
              <a:rPr lang="en-US" smtClean="0"/>
              <a:t>Click to edit Master title style</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32420801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7/11/2017</a:t>
            </a:fld>
            <a:endParaRPr lang="en-US" dirty="0"/>
          </a:p>
        </p:txBody>
      </p:sp>
    </p:spTree>
    <p:extLst>
      <p:ext uri="{BB962C8B-B14F-4D97-AF65-F5344CB8AC3E}">
        <p14:creationId xmlns:p14="http://schemas.microsoft.com/office/powerpoint/2010/main" val="2253500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4109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smtClean="0"/>
              <a:t>Click to edit Master </a:t>
            </a:r>
            <a:br>
              <a:rPr lang="en-US" dirty="0" smtClean="0"/>
            </a:br>
            <a:r>
              <a:rPr lang="en-US" dirty="0" smtClean="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774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smtClean="0"/>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80" r:id="rId15"/>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60"/>
            <a:ext cx="4768678" cy="584775"/>
          </a:xfrm>
          <a:prstGeom prst="rect">
            <a:avLst/>
          </a:prstGeom>
          <a:noFill/>
        </p:spPr>
        <p:txBody>
          <a:bodyPr wrap="none" rtlCol="0">
            <a:spAutoFit/>
          </a:bodyPr>
          <a:lstStyle/>
          <a:p>
            <a:r>
              <a:rPr lang="en-US" dirty="0" smtClean="0"/>
              <a:t>Get Current PC IP Address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645" y="1057048"/>
            <a:ext cx="3370355" cy="491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8998" y="313462"/>
            <a:ext cx="3940285" cy="646331"/>
          </a:xfrm>
          <a:prstGeom prst="rect">
            <a:avLst/>
          </a:prstGeom>
          <a:noFill/>
        </p:spPr>
        <p:txBody>
          <a:bodyPr wrap="square" rtlCol="0">
            <a:spAutoFit/>
          </a:bodyPr>
          <a:lstStyle/>
          <a:p>
            <a:r>
              <a:rPr lang="en-US" sz="1800" dirty="0" smtClean="0"/>
              <a:t>Type “CMD” into Windows Search Bar. Open Command Prompt</a:t>
            </a:r>
            <a:endParaRPr lang="en-US" sz="1800" dirty="0"/>
          </a:p>
        </p:txBody>
      </p:sp>
      <p:pic>
        <p:nvPicPr>
          <p:cNvPr id="79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94" y="959792"/>
            <a:ext cx="5554748" cy="280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8694" y="3942988"/>
            <a:ext cx="3940285" cy="1754326"/>
          </a:xfrm>
          <a:prstGeom prst="rect">
            <a:avLst/>
          </a:prstGeom>
          <a:noFill/>
        </p:spPr>
        <p:txBody>
          <a:bodyPr wrap="square" rtlCol="0">
            <a:spAutoFit/>
          </a:bodyPr>
          <a:lstStyle/>
          <a:p>
            <a:r>
              <a:rPr lang="en-US" sz="1800" dirty="0" smtClean="0"/>
              <a:t>Type “ipconfig” and press Enter.</a:t>
            </a:r>
          </a:p>
          <a:p>
            <a:endParaRPr lang="en-US" sz="1800" dirty="0"/>
          </a:p>
          <a:p>
            <a:r>
              <a:rPr lang="en-US" sz="1800" dirty="0" smtClean="0"/>
              <a:t>Write down this information. You will need to change the IP back to this when your are finished with device setup.</a:t>
            </a:r>
            <a:endParaRPr lang="en-US" sz="1800" dirty="0"/>
          </a:p>
        </p:txBody>
      </p:sp>
      <p:sp>
        <p:nvSpPr>
          <p:cNvPr id="9" name="Rectangle 8"/>
          <p:cNvSpPr/>
          <p:nvPr/>
        </p:nvSpPr>
        <p:spPr>
          <a:xfrm>
            <a:off x="252987" y="2173147"/>
            <a:ext cx="3729465" cy="497864"/>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0"/>
          </p:cNvCxnSpPr>
          <p:nvPr/>
        </p:nvCxnSpPr>
        <p:spPr>
          <a:xfrm flipV="1">
            <a:off x="2138837" y="2671012"/>
            <a:ext cx="917184" cy="1271976"/>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8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074" y="165369"/>
            <a:ext cx="4972657" cy="251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5363" y="46004"/>
            <a:ext cx="3426049" cy="7109639"/>
          </a:xfrm>
          <a:prstGeom prst="rect">
            <a:avLst/>
          </a:prstGeom>
          <a:noFill/>
        </p:spPr>
        <p:txBody>
          <a:bodyPr wrap="square" rtlCol="0">
            <a:spAutoFit/>
          </a:bodyPr>
          <a:lstStyle/>
          <a:p>
            <a:r>
              <a:rPr lang="en-US" sz="1600" dirty="0" smtClean="0"/>
              <a:t>Open the command prompt and make sure you can ping: (You can only do one device at a time if it’s the only one plugged into PC</a:t>
            </a:r>
          </a:p>
          <a:p>
            <a:endParaRPr lang="en-US" sz="1600" dirty="0"/>
          </a:p>
          <a:p>
            <a:pPr marL="342900" indent="-342900">
              <a:buAutoNum type="arabicPeriod"/>
            </a:pPr>
            <a:r>
              <a:rPr lang="en-US" sz="1600" dirty="0" smtClean="0"/>
              <a:t>ping 10.0.3.190</a:t>
            </a:r>
          </a:p>
          <a:p>
            <a:pPr marL="342900" indent="-342900">
              <a:buAutoNum type="arabicPeriod"/>
            </a:pPr>
            <a:r>
              <a:rPr lang="en-US" sz="1600" dirty="0" smtClean="0"/>
              <a:t>Ping 10.0.3.191</a:t>
            </a:r>
          </a:p>
          <a:p>
            <a:pPr marL="342900" indent="-342900">
              <a:buAutoNum type="arabicPeriod"/>
            </a:pPr>
            <a:r>
              <a:rPr lang="en-US" sz="1600" dirty="0" smtClean="0"/>
              <a:t>Ping 10.0.3.192</a:t>
            </a:r>
          </a:p>
          <a:p>
            <a:endParaRPr lang="en-US" sz="1600" dirty="0" smtClean="0"/>
          </a:p>
          <a:p>
            <a:endParaRPr lang="en-US" sz="1600" dirty="0"/>
          </a:p>
          <a:p>
            <a:r>
              <a:rPr lang="en-US" sz="1600" dirty="0" smtClean="0"/>
              <a:t>Dish DOE Station 1:</a:t>
            </a:r>
          </a:p>
          <a:p>
            <a:r>
              <a:rPr lang="en-US" sz="1600" dirty="0" smtClean="0">
                <a:solidFill>
                  <a:srgbClr val="FF0000"/>
                </a:solidFill>
              </a:rPr>
              <a:t>IP Address 10.0.3.190</a:t>
            </a:r>
          </a:p>
          <a:p>
            <a:r>
              <a:rPr lang="en-US" sz="1600" dirty="0" smtClean="0">
                <a:solidFill>
                  <a:srgbClr val="FF0000"/>
                </a:solidFill>
              </a:rPr>
              <a:t>Subnet Mask 255.255.255.0</a:t>
            </a:r>
          </a:p>
          <a:p>
            <a:r>
              <a:rPr lang="en-US" sz="1600" dirty="0" smtClean="0">
                <a:solidFill>
                  <a:srgbClr val="FF0000"/>
                </a:solidFill>
              </a:rPr>
              <a:t>Gateway Address 10.0.3.1</a:t>
            </a:r>
          </a:p>
          <a:p>
            <a:endParaRPr lang="en-US" sz="1600" dirty="0" smtClean="0"/>
          </a:p>
          <a:p>
            <a:r>
              <a:rPr lang="en-US" sz="1600" dirty="0" smtClean="0"/>
              <a:t>Dish </a:t>
            </a:r>
            <a:r>
              <a:rPr lang="en-US" sz="1600" dirty="0"/>
              <a:t>DOE Station </a:t>
            </a:r>
            <a:r>
              <a:rPr lang="en-US" sz="1600" dirty="0" smtClean="0"/>
              <a:t>2:</a:t>
            </a:r>
            <a:r>
              <a:rPr lang="en-US" sz="1600" dirty="0"/>
              <a:t> </a:t>
            </a:r>
            <a:endParaRPr lang="en-US" sz="1600" dirty="0" smtClean="0"/>
          </a:p>
          <a:p>
            <a:r>
              <a:rPr lang="en-US" sz="1600" dirty="0">
                <a:solidFill>
                  <a:srgbClr val="FF0000"/>
                </a:solidFill>
              </a:rPr>
              <a:t>IP Address </a:t>
            </a:r>
            <a:r>
              <a:rPr lang="en-US" sz="1600" dirty="0" smtClean="0">
                <a:solidFill>
                  <a:srgbClr val="FF0000"/>
                </a:solidFill>
              </a:rPr>
              <a:t>10.0.3.191</a:t>
            </a:r>
            <a:endParaRPr lang="en-US" sz="1600" dirty="0">
              <a:solidFill>
                <a:srgbClr val="FF0000"/>
              </a:solidFill>
            </a:endParaRPr>
          </a:p>
          <a:p>
            <a:r>
              <a:rPr lang="en-US" sz="1600" dirty="0">
                <a:solidFill>
                  <a:srgbClr val="FF0000"/>
                </a:solidFill>
              </a:rPr>
              <a:t>Subnet Mask 255.255.255.0</a:t>
            </a:r>
          </a:p>
          <a:p>
            <a:r>
              <a:rPr lang="en-US" sz="1600" dirty="0">
                <a:solidFill>
                  <a:srgbClr val="FF0000"/>
                </a:solidFill>
              </a:rPr>
              <a:t>Gateway Address 10.0.3.1</a:t>
            </a:r>
          </a:p>
          <a:p>
            <a:endParaRPr lang="en-US" sz="1600" dirty="0" smtClean="0"/>
          </a:p>
          <a:p>
            <a:r>
              <a:rPr lang="en-US" sz="1600" dirty="0" smtClean="0"/>
              <a:t>Dish </a:t>
            </a:r>
            <a:r>
              <a:rPr lang="en-US" sz="1600" dirty="0"/>
              <a:t>DOE Station </a:t>
            </a:r>
            <a:r>
              <a:rPr lang="en-US" sz="1600" dirty="0" smtClean="0"/>
              <a:t>3:</a:t>
            </a:r>
            <a:r>
              <a:rPr lang="en-US" sz="1600" dirty="0"/>
              <a:t> </a:t>
            </a:r>
            <a:endParaRPr lang="en-US" sz="1600" dirty="0" smtClean="0"/>
          </a:p>
          <a:p>
            <a:r>
              <a:rPr lang="en-US" sz="1600" dirty="0">
                <a:solidFill>
                  <a:srgbClr val="FF0000"/>
                </a:solidFill>
              </a:rPr>
              <a:t>IP Address </a:t>
            </a:r>
            <a:r>
              <a:rPr lang="en-US" sz="1600" dirty="0" smtClean="0">
                <a:solidFill>
                  <a:srgbClr val="FF0000"/>
                </a:solidFill>
              </a:rPr>
              <a:t>10.0.3.192</a:t>
            </a:r>
            <a:endParaRPr lang="en-US" sz="1600" dirty="0">
              <a:solidFill>
                <a:srgbClr val="FF0000"/>
              </a:solidFill>
            </a:endParaRPr>
          </a:p>
          <a:p>
            <a:r>
              <a:rPr lang="en-US" sz="1600" dirty="0">
                <a:solidFill>
                  <a:srgbClr val="FF0000"/>
                </a:solidFill>
              </a:rPr>
              <a:t>Subnet Mask 255.255.255.0</a:t>
            </a:r>
          </a:p>
          <a:p>
            <a:r>
              <a:rPr lang="en-US" sz="1600" dirty="0">
                <a:solidFill>
                  <a:srgbClr val="FF0000"/>
                </a:solidFill>
              </a:rPr>
              <a:t>Gateway Address 10.0.3.1</a:t>
            </a:r>
          </a:p>
          <a:p>
            <a:endParaRPr lang="en-US" sz="1800" dirty="0"/>
          </a:p>
          <a:p>
            <a:endParaRPr lang="en-US" sz="1800" dirty="0"/>
          </a:p>
          <a:p>
            <a:r>
              <a:rPr lang="en-US" sz="1800" dirty="0" smtClean="0"/>
              <a:t> </a:t>
            </a:r>
          </a:p>
          <a:p>
            <a:endParaRPr lang="en-US" sz="1800" dirty="0"/>
          </a:p>
        </p:txBody>
      </p:sp>
    </p:spTree>
    <p:extLst>
      <p:ext uri="{BB962C8B-B14F-4D97-AF65-F5344CB8AC3E}">
        <p14:creationId xmlns:p14="http://schemas.microsoft.com/office/powerpoint/2010/main" val="10328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6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45" y="1357746"/>
            <a:ext cx="8869492" cy="5356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6" idx="1"/>
          </p:cNvCxnSpPr>
          <p:nvPr/>
        </p:nvCxnSpPr>
        <p:spPr>
          <a:xfrm flipH="1">
            <a:off x="2868948" y="782352"/>
            <a:ext cx="1939563" cy="1036720"/>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08511" y="582297"/>
            <a:ext cx="4102025" cy="400110"/>
          </a:xfrm>
          <a:prstGeom prst="rect">
            <a:avLst/>
          </a:prstGeom>
          <a:noFill/>
        </p:spPr>
        <p:txBody>
          <a:bodyPr wrap="square" rtlCol="0">
            <a:spAutoFit/>
          </a:bodyPr>
          <a:lstStyle/>
          <a:p>
            <a:r>
              <a:rPr lang="en-US" sz="2000" dirty="0" smtClean="0"/>
              <a:t>Open C: Drive and Washer DOE</a:t>
            </a:r>
            <a:endParaRPr lang="en-US" sz="2000" dirty="0"/>
          </a:p>
        </p:txBody>
      </p:sp>
      <p:sp>
        <p:nvSpPr>
          <p:cNvPr id="7" name="TextBox 6"/>
          <p:cNvSpPr txBox="1"/>
          <p:nvPr/>
        </p:nvSpPr>
        <p:spPr>
          <a:xfrm>
            <a:off x="19033" y="68094"/>
            <a:ext cx="5699830" cy="584775"/>
          </a:xfrm>
          <a:prstGeom prst="rect">
            <a:avLst/>
          </a:prstGeom>
          <a:noFill/>
        </p:spPr>
        <p:txBody>
          <a:bodyPr wrap="none" rtlCol="0">
            <a:spAutoFit/>
          </a:bodyPr>
          <a:lstStyle/>
          <a:p>
            <a:r>
              <a:rPr lang="en-US" dirty="0" smtClean="0"/>
              <a:t>Check DOE software IP address</a:t>
            </a:r>
            <a:endParaRPr lang="en-US" dirty="0"/>
          </a:p>
        </p:txBody>
      </p:sp>
    </p:spTree>
    <p:extLst>
      <p:ext uri="{BB962C8B-B14F-4D97-AF65-F5344CB8AC3E}">
        <p14:creationId xmlns:p14="http://schemas.microsoft.com/office/powerpoint/2010/main" val="87416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33" y="1182254"/>
            <a:ext cx="8349485" cy="5042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2798618" y="858982"/>
            <a:ext cx="932873" cy="2022763"/>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31491" y="514060"/>
            <a:ext cx="3297381" cy="584775"/>
          </a:xfrm>
          <a:prstGeom prst="rect">
            <a:avLst/>
          </a:prstGeom>
          <a:noFill/>
        </p:spPr>
        <p:txBody>
          <a:bodyPr wrap="square" rtlCol="0">
            <a:spAutoFit/>
          </a:bodyPr>
          <a:lstStyle/>
          <a:p>
            <a:r>
              <a:rPr lang="en-US" dirty="0" smtClean="0"/>
              <a:t>Open </a:t>
            </a:r>
            <a:r>
              <a:rPr lang="en-US" dirty="0" err="1" smtClean="0"/>
              <a:t>Config</a:t>
            </a:r>
            <a:r>
              <a:rPr lang="en-US" dirty="0" smtClean="0"/>
              <a:t> file</a:t>
            </a:r>
            <a:endParaRPr lang="en-US" dirty="0"/>
          </a:p>
        </p:txBody>
      </p:sp>
    </p:spTree>
    <p:extLst>
      <p:ext uri="{BB962C8B-B14F-4D97-AF65-F5344CB8AC3E}">
        <p14:creationId xmlns:p14="http://schemas.microsoft.com/office/powerpoint/2010/main" val="10650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509713"/>
            <a:ext cx="65913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6308437" y="1237673"/>
            <a:ext cx="674254" cy="2294803"/>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23635" y="200024"/>
            <a:ext cx="4630859" cy="1692771"/>
          </a:xfrm>
          <a:prstGeom prst="rect">
            <a:avLst/>
          </a:prstGeom>
          <a:noFill/>
        </p:spPr>
        <p:txBody>
          <a:bodyPr wrap="square" rtlCol="0">
            <a:spAutoFit/>
          </a:bodyPr>
          <a:lstStyle/>
          <a:p>
            <a:r>
              <a:rPr lang="en-US" sz="1800" dirty="0" smtClean="0"/>
              <a:t>Insert the correct IP address here</a:t>
            </a:r>
          </a:p>
          <a:p>
            <a:r>
              <a:rPr lang="en-US" sz="1800" dirty="0" smtClean="0"/>
              <a:t>Station 1:10.0.3.190</a:t>
            </a:r>
            <a:endParaRPr lang="en-US" sz="1800" dirty="0"/>
          </a:p>
          <a:p>
            <a:r>
              <a:rPr lang="en-US" sz="1800" dirty="0" smtClean="0"/>
              <a:t>Station 2:10.0.3.191</a:t>
            </a:r>
            <a:endParaRPr lang="en-US" sz="1800" dirty="0" smtClean="0"/>
          </a:p>
          <a:p>
            <a:r>
              <a:rPr lang="en-US" sz="1800" dirty="0" smtClean="0"/>
              <a:t>Station 3:</a:t>
            </a:r>
            <a:r>
              <a:rPr lang="en-US" sz="1800" dirty="0"/>
              <a:t>10.0.3.192</a:t>
            </a:r>
          </a:p>
          <a:p>
            <a:endParaRPr lang="en-US" dirty="0"/>
          </a:p>
        </p:txBody>
      </p:sp>
    </p:spTree>
    <p:extLst>
      <p:ext uri="{BB962C8B-B14F-4D97-AF65-F5344CB8AC3E}">
        <p14:creationId xmlns:p14="http://schemas.microsoft.com/office/powerpoint/2010/main" val="391558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4987" y="203165"/>
            <a:ext cx="4610558" cy="584775"/>
          </a:xfrm>
          <a:prstGeom prst="rect">
            <a:avLst/>
          </a:prstGeom>
          <a:noFill/>
        </p:spPr>
        <p:txBody>
          <a:bodyPr wrap="none" rtlCol="0">
            <a:spAutoFit/>
          </a:bodyPr>
          <a:lstStyle/>
          <a:p>
            <a:r>
              <a:rPr lang="en-US" dirty="0" smtClean="0"/>
              <a:t>Change IP Address on PC</a:t>
            </a:r>
            <a:endParaRPr lang="en-US" dirty="0"/>
          </a:p>
        </p:txBody>
      </p:sp>
      <p:pic>
        <p:nvPicPr>
          <p:cNvPr id="786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514" y="875489"/>
            <a:ext cx="7293528" cy="4656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96502" y="1964987"/>
            <a:ext cx="1206230" cy="223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799617" y="2188723"/>
            <a:ext cx="428017" cy="1108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4987" y="203165"/>
            <a:ext cx="4610558" cy="584775"/>
          </a:xfrm>
          <a:prstGeom prst="rect">
            <a:avLst/>
          </a:prstGeom>
          <a:noFill/>
        </p:spPr>
        <p:txBody>
          <a:bodyPr wrap="none" rtlCol="0">
            <a:spAutoFit/>
          </a:bodyPr>
          <a:lstStyle/>
          <a:p>
            <a:r>
              <a:rPr lang="en-US" dirty="0" smtClean="0"/>
              <a:t>Change IP Address on PC</a:t>
            </a:r>
            <a:endParaRPr lang="en-US" dirty="0"/>
          </a:p>
        </p:txBody>
      </p:sp>
      <p:pic>
        <p:nvPicPr>
          <p:cNvPr id="78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85" y="885216"/>
            <a:ext cx="7659205" cy="4889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flipV="1">
            <a:off x="2013625" y="2402731"/>
            <a:ext cx="428017" cy="1108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93778" y="3531141"/>
            <a:ext cx="5305683" cy="1077218"/>
          </a:xfrm>
          <a:prstGeom prst="rect">
            <a:avLst/>
          </a:prstGeom>
          <a:noFill/>
        </p:spPr>
        <p:txBody>
          <a:bodyPr wrap="none" rtlCol="0">
            <a:spAutoFit/>
          </a:bodyPr>
          <a:lstStyle/>
          <a:p>
            <a:r>
              <a:rPr lang="en-US" dirty="0" smtClean="0"/>
              <a:t>Right Click – Properties</a:t>
            </a:r>
          </a:p>
          <a:p>
            <a:r>
              <a:rPr lang="en-US" dirty="0" smtClean="0"/>
              <a:t>(If you see prompt – Click YES</a:t>
            </a:r>
            <a:endParaRPr lang="en-US" dirty="0"/>
          </a:p>
        </p:txBody>
      </p:sp>
    </p:spTree>
    <p:extLst>
      <p:ext uri="{BB962C8B-B14F-4D97-AF65-F5344CB8AC3E}">
        <p14:creationId xmlns:p14="http://schemas.microsoft.com/office/powerpoint/2010/main" val="427149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610558" cy="584775"/>
          </a:xfrm>
          <a:prstGeom prst="rect">
            <a:avLst/>
          </a:prstGeom>
          <a:noFill/>
        </p:spPr>
        <p:txBody>
          <a:bodyPr wrap="none" rtlCol="0">
            <a:spAutoFit/>
          </a:bodyPr>
          <a:lstStyle/>
          <a:p>
            <a:r>
              <a:rPr lang="en-US" dirty="0" smtClean="0"/>
              <a:t>Change IP Address on PC</a:t>
            </a:r>
            <a:endParaRPr lang="en-US" dirty="0"/>
          </a:p>
        </p:txBody>
      </p:sp>
      <p:pic>
        <p:nvPicPr>
          <p:cNvPr id="78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25" y="1023937"/>
            <a:ext cx="370522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96110" y="3428999"/>
            <a:ext cx="2188724" cy="189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6221" y="3980232"/>
            <a:ext cx="1014920" cy="261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8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772" y="1233488"/>
            <a:ext cx="394335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878146" y="3511685"/>
            <a:ext cx="813626" cy="121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55277" y="5223755"/>
            <a:ext cx="802532" cy="278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13669" y="6073169"/>
            <a:ext cx="3406895" cy="461665"/>
          </a:xfrm>
          <a:prstGeom prst="rect">
            <a:avLst/>
          </a:prstGeom>
          <a:noFill/>
        </p:spPr>
        <p:txBody>
          <a:bodyPr wrap="none" rtlCol="0">
            <a:spAutoFit/>
          </a:bodyPr>
          <a:lstStyle/>
          <a:p>
            <a:r>
              <a:rPr lang="en-US" sz="2400" dirty="0" smtClean="0"/>
              <a:t>Make Changes…Click OK</a:t>
            </a:r>
            <a:endParaRPr lang="en-US" sz="2400" dirty="0"/>
          </a:p>
        </p:txBody>
      </p:sp>
      <p:cxnSp>
        <p:nvCxnSpPr>
          <p:cNvPr id="14" name="Straight Arrow Connector 13"/>
          <p:cNvCxnSpPr/>
          <p:nvPr/>
        </p:nvCxnSpPr>
        <p:spPr>
          <a:xfrm flipV="1">
            <a:off x="6254885" y="5502615"/>
            <a:ext cx="700392" cy="6549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19721" y="2654967"/>
            <a:ext cx="1743726" cy="189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6254885" y="1023937"/>
            <a:ext cx="831715" cy="16310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19721" y="85126"/>
            <a:ext cx="3940285" cy="1169551"/>
          </a:xfrm>
          <a:prstGeom prst="rect">
            <a:avLst/>
          </a:prstGeom>
          <a:noFill/>
        </p:spPr>
        <p:txBody>
          <a:bodyPr wrap="square" rtlCol="0">
            <a:spAutoFit/>
          </a:bodyPr>
          <a:lstStyle/>
          <a:p>
            <a:r>
              <a:rPr lang="en-US" sz="1400" dirty="0" smtClean="0"/>
              <a:t>Test systems have “Static IP” addresses. You need to write this down so you can change it back. If, the “Obtain address automatically” is checked…you need to change back to this when you are finished</a:t>
            </a:r>
            <a:endParaRPr lang="en-US" sz="1400" dirty="0"/>
          </a:p>
        </p:txBody>
      </p:sp>
    </p:spTree>
    <p:extLst>
      <p:ext uri="{BB962C8B-B14F-4D97-AF65-F5344CB8AC3E}">
        <p14:creationId xmlns:p14="http://schemas.microsoft.com/office/powerpoint/2010/main" val="352223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4987" y="37795"/>
            <a:ext cx="4626203" cy="584775"/>
          </a:xfrm>
          <a:prstGeom prst="rect">
            <a:avLst/>
          </a:prstGeom>
          <a:noFill/>
        </p:spPr>
        <p:txBody>
          <a:bodyPr wrap="none" rtlCol="0">
            <a:spAutoFit/>
          </a:bodyPr>
          <a:lstStyle/>
          <a:p>
            <a:r>
              <a:rPr lang="en-US" dirty="0" smtClean="0"/>
              <a:t>Connecting to the Device</a:t>
            </a:r>
            <a:endParaRPr lang="en-US" dirty="0"/>
          </a:p>
        </p:txBody>
      </p:sp>
      <p:pic>
        <p:nvPicPr>
          <p:cNvPr id="78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747713"/>
            <a:ext cx="622935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842425" y="1254868"/>
            <a:ext cx="1206230" cy="223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13962" y="3785533"/>
            <a:ext cx="3916457" cy="923330"/>
          </a:xfrm>
          <a:prstGeom prst="rect">
            <a:avLst/>
          </a:prstGeom>
          <a:noFill/>
        </p:spPr>
        <p:txBody>
          <a:bodyPr wrap="none" rtlCol="0">
            <a:spAutoFit/>
          </a:bodyPr>
          <a:lstStyle/>
          <a:p>
            <a:r>
              <a:rPr lang="en-US" sz="1800" dirty="0" smtClean="0"/>
              <a:t>Press the reset button. This</a:t>
            </a:r>
          </a:p>
          <a:p>
            <a:r>
              <a:rPr lang="en-US" sz="1800" dirty="0" smtClean="0"/>
              <a:t>Will reset the IP to 192.168.1.200</a:t>
            </a:r>
          </a:p>
          <a:p>
            <a:r>
              <a:rPr lang="en-US" sz="1800" dirty="0" smtClean="0"/>
              <a:t>(This number is also shown on device)</a:t>
            </a:r>
            <a:endParaRPr lang="en-US" sz="1800" dirty="0"/>
          </a:p>
        </p:txBody>
      </p:sp>
      <p:cxnSp>
        <p:nvCxnSpPr>
          <p:cNvPr id="8" name="Straight Arrow Connector 7"/>
          <p:cNvCxnSpPr>
            <a:stCxn id="7" idx="1"/>
          </p:cNvCxnSpPr>
          <p:nvPr/>
        </p:nvCxnSpPr>
        <p:spPr>
          <a:xfrm flipH="1" flipV="1">
            <a:off x="4445540" y="1478606"/>
            <a:ext cx="868422" cy="2768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4516" y="2124238"/>
            <a:ext cx="2403314" cy="1477328"/>
          </a:xfrm>
          <a:prstGeom prst="rect">
            <a:avLst/>
          </a:prstGeom>
          <a:noFill/>
        </p:spPr>
        <p:txBody>
          <a:bodyPr wrap="square" rtlCol="0">
            <a:spAutoFit/>
          </a:bodyPr>
          <a:lstStyle/>
          <a:p>
            <a:r>
              <a:rPr lang="en-US" sz="1800" dirty="0" smtClean="0"/>
              <a:t>You will need to hold the reset button for a few seconds. Then wait for the lights to start blinking</a:t>
            </a:r>
            <a:endParaRPr lang="en-US" sz="1800" dirty="0"/>
          </a:p>
        </p:txBody>
      </p:sp>
      <p:sp>
        <p:nvSpPr>
          <p:cNvPr id="11" name="TextBox 10"/>
          <p:cNvSpPr txBox="1"/>
          <p:nvPr/>
        </p:nvSpPr>
        <p:spPr>
          <a:xfrm>
            <a:off x="1165407" y="563047"/>
            <a:ext cx="2403314" cy="369332"/>
          </a:xfrm>
          <a:prstGeom prst="rect">
            <a:avLst/>
          </a:prstGeom>
          <a:noFill/>
        </p:spPr>
        <p:txBody>
          <a:bodyPr wrap="square" rtlCol="0">
            <a:spAutoFit/>
          </a:bodyPr>
          <a:lstStyle/>
          <a:p>
            <a:r>
              <a:rPr lang="en-US" sz="1800" dirty="0" smtClean="0"/>
              <a:t>Plug RJ45 into PC</a:t>
            </a:r>
            <a:endParaRPr lang="en-US" sz="1800" dirty="0"/>
          </a:p>
        </p:txBody>
      </p:sp>
      <p:cxnSp>
        <p:nvCxnSpPr>
          <p:cNvPr id="12" name="Straight Arrow Connector 11"/>
          <p:cNvCxnSpPr>
            <a:stCxn id="11" idx="2"/>
          </p:cNvCxnSpPr>
          <p:nvPr/>
        </p:nvCxnSpPr>
        <p:spPr>
          <a:xfrm>
            <a:off x="2367064" y="932379"/>
            <a:ext cx="1008434" cy="434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9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430" y="275983"/>
            <a:ext cx="3940285" cy="646331"/>
          </a:xfrm>
          <a:prstGeom prst="rect">
            <a:avLst/>
          </a:prstGeom>
          <a:noFill/>
        </p:spPr>
        <p:txBody>
          <a:bodyPr wrap="square" rtlCol="0">
            <a:spAutoFit/>
          </a:bodyPr>
          <a:lstStyle/>
          <a:p>
            <a:r>
              <a:rPr lang="en-US" sz="1800" dirty="0" smtClean="0"/>
              <a:t>Type “CMD” into Windows Search Bar. Open Command Prompt</a:t>
            </a:r>
            <a:endParaRPr lang="en-US" sz="1800" dirty="0"/>
          </a:p>
        </p:txBody>
      </p:sp>
      <p:pic>
        <p:nvPicPr>
          <p:cNvPr id="79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127" y="503594"/>
            <a:ext cx="3876675"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69" y="1108952"/>
            <a:ext cx="4972657" cy="251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0469" y="3774698"/>
            <a:ext cx="3940285" cy="1200329"/>
          </a:xfrm>
          <a:prstGeom prst="rect">
            <a:avLst/>
          </a:prstGeom>
          <a:noFill/>
        </p:spPr>
        <p:txBody>
          <a:bodyPr wrap="square" rtlCol="0">
            <a:spAutoFit/>
          </a:bodyPr>
          <a:lstStyle/>
          <a:p>
            <a:r>
              <a:rPr lang="en-US" sz="1800" dirty="0" smtClean="0"/>
              <a:t>PING the device to make sure you get a response. Type “ping 192.168.1.200”. The response should be similar to above.</a:t>
            </a:r>
            <a:endParaRPr lang="en-US" sz="1800" dirty="0"/>
          </a:p>
        </p:txBody>
      </p:sp>
    </p:spTree>
    <p:extLst>
      <p:ext uri="{BB962C8B-B14F-4D97-AF65-F5344CB8AC3E}">
        <p14:creationId xmlns:p14="http://schemas.microsoft.com/office/powerpoint/2010/main" val="215611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175" y="301557"/>
            <a:ext cx="4762049" cy="6068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60735" y="921494"/>
            <a:ext cx="2403314" cy="2585323"/>
          </a:xfrm>
          <a:prstGeom prst="rect">
            <a:avLst/>
          </a:prstGeom>
          <a:noFill/>
        </p:spPr>
        <p:txBody>
          <a:bodyPr wrap="square" rtlCol="0">
            <a:spAutoFit/>
          </a:bodyPr>
          <a:lstStyle/>
          <a:p>
            <a:r>
              <a:rPr lang="en-US" sz="1800" dirty="0" smtClean="0"/>
              <a:t>Type 192.168.1.200 into web browser (Internet Explorer)..Chrome might not work.</a:t>
            </a:r>
          </a:p>
          <a:p>
            <a:endParaRPr lang="en-US" sz="1800" dirty="0"/>
          </a:p>
          <a:p>
            <a:r>
              <a:rPr lang="en-US" sz="1800" dirty="0" smtClean="0"/>
              <a:t>There are two passwords as shown below</a:t>
            </a:r>
            <a:endParaRPr lang="en-US" sz="1800" dirty="0"/>
          </a:p>
        </p:txBody>
      </p:sp>
      <p:cxnSp>
        <p:nvCxnSpPr>
          <p:cNvPr id="6" name="Straight Arrow Connector 5"/>
          <p:cNvCxnSpPr>
            <a:stCxn id="5" idx="3"/>
          </p:cNvCxnSpPr>
          <p:nvPr/>
        </p:nvCxnSpPr>
        <p:spPr>
          <a:xfrm flipV="1">
            <a:off x="2664049" y="1106164"/>
            <a:ext cx="2433245" cy="110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6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0614"/>
            <a:ext cx="449580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0" y="467436"/>
            <a:ext cx="4311265" cy="369332"/>
          </a:xfrm>
          <a:prstGeom prst="rect">
            <a:avLst/>
          </a:prstGeom>
          <a:noFill/>
        </p:spPr>
        <p:txBody>
          <a:bodyPr wrap="square" rtlCol="0">
            <a:spAutoFit/>
          </a:bodyPr>
          <a:lstStyle/>
          <a:p>
            <a:r>
              <a:rPr lang="en-US" sz="1800" dirty="0" smtClean="0"/>
              <a:t>Make sure the units are set to Degrees F</a:t>
            </a:r>
            <a:endParaRPr lang="en-US" sz="1800" dirty="0"/>
          </a:p>
        </p:txBody>
      </p:sp>
    </p:spTree>
    <p:extLst>
      <p:ext uri="{BB962C8B-B14F-4D97-AF65-F5344CB8AC3E}">
        <p14:creationId xmlns:p14="http://schemas.microsoft.com/office/powerpoint/2010/main" val="99911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2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999" y="87548"/>
            <a:ext cx="56959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5364" y="308651"/>
            <a:ext cx="3426049" cy="6617196"/>
          </a:xfrm>
          <a:prstGeom prst="rect">
            <a:avLst/>
          </a:prstGeom>
          <a:noFill/>
        </p:spPr>
        <p:txBody>
          <a:bodyPr wrap="square" rtlCol="0">
            <a:spAutoFit/>
          </a:bodyPr>
          <a:lstStyle/>
          <a:p>
            <a:r>
              <a:rPr lang="en-US" sz="1600" dirty="0" smtClean="0"/>
              <a:t>Go to “Setup” and change the IP address. You will need to “Save and Reboot” the device (Depending on the device, this screen can look different. It is </a:t>
            </a:r>
            <a:r>
              <a:rPr lang="en-US" sz="1600" dirty="0" err="1" smtClean="0"/>
              <a:t>there..just</a:t>
            </a:r>
            <a:r>
              <a:rPr lang="en-US" sz="1600" dirty="0" smtClean="0"/>
              <a:t> look for it.</a:t>
            </a:r>
          </a:p>
          <a:p>
            <a:endParaRPr lang="en-US" sz="1600" dirty="0"/>
          </a:p>
          <a:p>
            <a:r>
              <a:rPr lang="en-US" sz="1600" dirty="0" smtClean="0"/>
              <a:t>Change the IP Address to the below:</a:t>
            </a:r>
          </a:p>
          <a:p>
            <a:endParaRPr lang="en-US" sz="1600" dirty="0"/>
          </a:p>
          <a:p>
            <a:r>
              <a:rPr lang="en-US" sz="1600" dirty="0" smtClean="0"/>
              <a:t>Dish DOE Station 1:</a:t>
            </a:r>
          </a:p>
          <a:p>
            <a:r>
              <a:rPr lang="en-US" sz="1600" dirty="0" smtClean="0">
                <a:solidFill>
                  <a:srgbClr val="FF0000"/>
                </a:solidFill>
              </a:rPr>
              <a:t>IP Address 10.0.3.190</a:t>
            </a:r>
          </a:p>
          <a:p>
            <a:r>
              <a:rPr lang="en-US" sz="1600" dirty="0" smtClean="0">
                <a:solidFill>
                  <a:srgbClr val="FF0000"/>
                </a:solidFill>
              </a:rPr>
              <a:t>Subnet Mask 255.255.255.0</a:t>
            </a:r>
          </a:p>
          <a:p>
            <a:r>
              <a:rPr lang="en-US" sz="1600" dirty="0" smtClean="0">
                <a:solidFill>
                  <a:srgbClr val="FF0000"/>
                </a:solidFill>
              </a:rPr>
              <a:t>Gateway Address 10.0.3.1</a:t>
            </a:r>
          </a:p>
          <a:p>
            <a:endParaRPr lang="en-US" sz="1600" dirty="0" smtClean="0"/>
          </a:p>
          <a:p>
            <a:r>
              <a:rPr lang="en-US" sz="1600" dirty="0" smtClean="0"/>
              <a:t>Dish </a:t>
            </a:r>
            <a:r>
              <a:rPr lang="en-US" sz="1600" dirty="0"/>
              <a:t>DOE Station </a:t>
            </a:r>
            <a:r>
              <a:rPr lang="en-US" sz="1600" dirty="0" smtClean="0"/>
              <a:t>2:</a:t>
            </a:r>
            <a:r>
              <a:rPr lang="en-US" sz="1600" dirty="0"/>
              <a:t> </a:t>
            </a:r>
            <a:endParaRPr lang="en-US" sz="1600" dirty="0" smtClean="0"/>
          </a:p>
          <a:p>
            <a:r>
              <a:rPr lang="en-US" sz="1600" dirty="0">
                <a:solidFill>
                  <a:srgbClr val="FF0000"/>
                </a:solidFill>
              </a:rPr>
              <a:t>IP Address </a:t>
            </a:r>
            <a:r>
              <a:rPr lang="en-US" sz="1600" dirty="0" smtClean="0">
                <a:solidFill>
                  <a:srgbClr val="FF0000"/>
                </a:solidFill>
              </a:rPr>
              <a:t>10.0.3.191</a:t>
            </a:r>
            <a:endParaRPr lang="en-US" sz="1600" dirty="0">
              <a:solidFill>
                <a:srgbClr val="FF0000"/>
              </a:solidFill>
            </a:endParaRPr>
          </a:p>
          <a:p>
            <a:r>
              <a:rPr lang="en-US" sz="1600" dirty="0">
                <a:solidFill>
                  <a:srgbClr val="FF0000"/>
                </a:solidFill>
              </a:rPr>
              <a:t>Subnet Mask 255.255.255.0</a:t>
            </a:r>
          </a:p>
          <a:p>
            <a:r>
              <a:rPr lang="en-US" sz="1600" dirty="0">
                <a:solidFill>
                  <a:srgbClr val="FF0000"/>
                </a:solidFill>
              </a:rPr>
              <a:t>Gateway Address 10.0.3.1</a:t>
            </a:r>
          </a:p>
          <a:p>
            <a:endParaRPr lang="en-US" sz="1600" dirty="0" smtClean="0"/>
          </a:p>
          <a:p>
            <a:r>
              <a:rPr lang="en-US" sz="1600" dirty="0" smtClean="0"/>
              <a:t>Dish </a:t>
            </a:r>
            <a:r>
              <a:rPr lang="en-US" sz="1600" dirty="0"/>
              <a:t>DOE Station </a:t>
            </a:r>
            <a:r>
              <a:rPr lang="en-US" sz="1600" dirty="0" smtClean="0"/>
              <a:t>3:</a:t>
            </a:r>
            <a:r>
              <a:rPr lang="en-US" sz="1600" dirty="0"/>
              <a:t> </a:t>
            </a:r>
            <a:endParaRPr lang="en-US" sz="1600" dirty="0" smtClean="0"/>
          </a:p>
          <a:p>
            <a:r>
              <a:rPr lang="en-US" sz="1600" dirty="0">
                <a:solidFill>
                  <a:srgbClr val="FF0000"/>
                </a:solidFill>
              </a:rPr>
              <a:t>IP Address </a:t>
            </a:r>
            <a:r>
              <a:rPr lang="en-US" sz="1600" dirty="0" smtClean="0">
                <a:solidFill>
                  <a:srgbClr val="FF0000"/>
                </a:solidFill>
              </a:rPr>
              <a:t>10.0.3.192</a:t>
            </a:r>
            <a:endParaRPr lang="en-US" sz="1600" dirty="0">
              <a:solidFill>
                <a:srgbClr val="FF0000"/>
              </a:solidFill>
            </a:endParaRPr>
          </a:p>
          <a:p>
            <a:r>
              <a:rPr lang="en-US" sz="1600" dirty="0">
                <a:solidFill>
                  <a:srgbClr val="FF0000"/>
                </a:solidFill>
              </a:rPr>
              <a:t>Subnet Mask 255.255.255.0</a:t>
            </a:r>
          </a:p>
          <a:p>
            <a:r>
              <a:rPr lang="en-US" sz="1600" dirty="0">
                <a:solidFill>
                  <a:srgbClr val="FF0000"/>
                </a:solidFill>
              </a:rPr>
              <a:t>Gateway Address 10.0.3.1</a:t>
            </a:r>
          </a:p>
          <a:p>
            <a:endParaRPr lang="en-US" sz="1800" dirty="0"/>
          </a:p>
          <a:p>
            <a:endParaRPr lang="en-US" sz="1800" dirty="0"/>
          </a:p>
          <a:p>
            <a:r>
              <a:rPr lang="en-US" sz="1800" dirty="0" smtClean="0"/>
              <a:t> </a:t>
            </a:r>
          </a:p>
          <a:p>
            <a:endParaRPr lang="en-US" sz="1800" dirty="0"/>
          </a:p>
        </p:txBody>
      </p:sp>
    </p:spTree>
    <p:extLst>
      <p:ext uri="{BB962C8B-B14F-4D97-AF65-F5344CB8AC3E}">
        <p14:creationId xmlns:p14="http://schemas.microsoft.com/office/powerpoint/2010/main" val="3122504657"/>
      </p:ext>
    </p:extLst>
  </p:cSld>
  <p:clrMapOvr>
    <a:masterClrMapping/>
  </p:clrMapOvr>
</p:sld>
</file>

<file path=ppt/theme/theme1.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64</TotalTime>
  <Words>435</Words>
  <Application>Microsoft Office PowerPoint</Application>
  <PresentationFormat>On-screen Show (4:3)</PresentationFormat>
  <Paragraphs>76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User</dc:creator>
  <cp:keywords>September 22, 2004 – Version 1.1</cp:keywords>
  <dc:description>General Electric Company 2004</dc:description>
  <cp:lastModifiedBy>GE User</cp:lastModifiedBy>
  <cp:revision>9</cp:revision>
  <cp:lastPrinted>2003-08-29T14:38:12Z</cp:lastPrinted>
  <dcterms:created xsi:type="dcterms:W3CDTF">2017-07-11T13:28:57Z</dcterms:created>
  <dcterms:modified xsi:type="dcterms:W3CDTF">2017-07-11T14:33:40Z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