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3" cy="428037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853640" y="17784000"/>
            <a:ext cx="265669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853640" y="28915920"/>
            <a:ext cx="265669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853640" y="1778400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5466680" y="1778400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853640" y="2891592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5466680" y="2891592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853640" y="17784000"/>
            <a:ext cx="855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10836000" y="17784000"/>
            <a:ext cx="855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19818360" y="17784000"/>
            <a:ext cx="855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853640" y="28915920"/>
            <a:ext cx="855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10836000" y="28915920"/>
            <a:ext cx="855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19818360" y="28915920"/>
            <a:ext cx="855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853640" y="17784000"/>
            <a:ext cx="26566920" cy="21312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853640" y="17784000"/>
            <a:ext cx="26566920" cy="21312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853640" y="17784000"/>
            <a:ext cx="12964320" cy="21312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5466680" y="17784000"/>
            <a:ext cx="12964320" cy="21312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853640" y="6559560"/>
            <a:ext cx="26566920" cy="325753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853640" y="1778400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5466680" y="17784000"/>
            <a:ext cx="12964320" cy="21312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853640" y="2891592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853640" y="17784000"/>
            <a:ext cx="12964320" cy="21312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5466680" y="1778400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5466680" y="2891592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612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853640" y="1778400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5466680" y="17784000"/>
            <a:ext cx="129643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853640" y="28915920"/>
            <a:ext cx="26566920" cy="101656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spcAft>
                <a:spcPts val="1970"/>
              </a:spcAft>
              <a:buNone/>
            </a:pPr>
            <a:endParaRPr b="0" lang="fr-FR" sz="445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AutoShape 17"/>
          <p:cNvSpPr/>
          <p:nvPr/>
        </p:nvSpPr>
        <p:spPr>
          <a:xfrm>
            <a:off x="790200" y="-254160"/>
            <a:ext cx="424080" cy="4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AutoShape 19"/>
          <p:cNvSpPr/>
          <p:nvPr/>
        </p:nvSpPr>
        <p:spPr>
          <a:xfrm>
            <a:off x="1001880" y="-42120"/>
            <a:ext cx="424080" cy="42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 21" descr=""/>
          <p:cNvPicPr/>
          <p:nvPr/>
        </p:nvPicPr>
        <p:blipFill>
          <a:blip r:embed="rId2"/>
          <a:stretch/>
        </p:blipFill>
        <p:spPr>
          <a:xfrm>
            <a:off x="4758840" y="40502160"/>
            <a:ext cx="3971160" cy="1728360"/>
          </a:xfrm>
          <a:prstGeom prst="rect">
            <a:avLst/>
          </a:prstGeom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</p:pic>
      <p:cxnSp>
        <p:nvCxnSpPr>
          <p:cNvPr id="3" name="Connecteur droit 29"/>
          <p:cNvCxnSpPr/>
          <p:nvPr/>
        </p:nvCxnSpPr>
        <p:spPr>
          <a:xfrm flipV="1">
            <a:off x="0" y="2297520"/>
            <a:ext cx="30242160" cy="38880"/>
          </a:xfrm>
          <a:prstGeom prst="straightConnector1">
            <a:avLst/>
          </a:prstGeom>
          <a:ln w="38160">
            <a:solidFill>
              <a:srgbClr val="00778b"/>
            </a:solidFill>
            <a:round/>
          </a:ln>
        </p:spPr>
      </p:cxnSp>
      <p:pic>
        <p:nvPicPr>
          <p:cNvPr id="4" name="" descr=""/>
          <p:cNvPicPr/>
          <p:nvPr/>
        </p:nvPicPr>
        <p:blipFill>
          <a:blip r:embed="rId3"/>
          <a:stretch/>
        </p:blipFill>
        <p:spPr>
          <a:xfrm>
            <a:off x="26849160" y="40278960"/>
            <a:ext cx="2881440" cy="199800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4"/>
          <a:stretch/>
        </p:blipFill>
        <p:spPr>
          <a:xfrm>
            <a:off x="18954000" y="40392000"/>
            <a:ext cx="1892520" cy="189504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5"/>
          <a:stretch/>
        </p:blipFill>
        <p:spPr>
          <a:xfrm>
            <a:off x="21520080" y="40304160"/>
            <a:ext cx="5167800" cy="1963080"/>
          </a:xfrm>
          <a:prstGeom prst="rect">
            <a:avLst/>
          </a:prstGeom>
          <a:ln w="0">
            <a:noFill/>
          </a:ln>
        </p:spPr>
      </p:pic>
      <p:sp>
        <p:nvSpPr>
          <p:cNvPr id="7" name="Rectangle 6"/>
          <p:cNvSpPr/>
          <p:nvPr/>
        </p:nvSpPr>
        <p:spPr>
          <a:xfrm>
            <a:off x="378000" y="422280"/>
            <a:ext cx="29520000" cy="17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Journ</a:t>
            </a:r>
            <a:r>
              <a:rPr b="0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ée </a:t>
            </a:r>
            <a:r>
              <a:rPr b="0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théma</a:t>
            </a:r>
            <a:r>
              <a:rPr b="0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tique </a:t>
            </a:r>
            <a:r>
              <a:rPr b="0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5 </a:t>
            </a:r>
            <a:r>
              <a:rPr b="0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octobr</a:t>
            </a:r>
            <a:r>
              <a:rPr b="0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e 2023</a:t>
            </a:r>
            <a:endParaRPr b="0" lang="fr-FR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Outil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s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logici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els et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matér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iels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pour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la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reche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rche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sur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les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véhic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ules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terres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tres 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auton</a:t>
            </a:r>
            <a:r>
              <a:rPr b="1" lang="fr-FR" sz="5400" spc="-1" strike="noStrike">
                <a:solidFill>
                  <a:srgbClr val="00778b"/>
                </a:solidFill>
                <a:latin typeface="PT Serif"/>
                <a:ea typeface="MS PGothic"/>
              </a:rPr>
              <a:t>omes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53640" y="6559560"/>
            <a:ext cx="26566920" cy="7027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6120" spc="-1" strike="noStrike">
                <a:latin typeface="Arial"/>
              </a:rPr>
              <a:t>Cliquez pour éditer le format du texte-titre</a:t>
            </a:r>
            <a:endParaRPr b="0" lang="fr-FR" sz="612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853640" y="17784000"/>
            <a:ext cx="26566920" cy="21312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97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4450" spc="-1" strike="noStrike">
                <a:latin typeface="Arial"/>
              </a:rPr>
              <a:t>Cliquez pour éditer le format du plan de texte</a:t>
            </a:r>
            <a:endParaRPr b="0" lang="fr-FR" sz="4450" spc="-1" strike="noStrike">
              <a:latin typeface="Arial"/>
            </a:endParaRPr>
          </a:p>
          <a:p>
            <a:pPr lvl="1" marL="864000" indent="-324000">
              <a:spcAft>
                <a:spcPts val="157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900" spc="-1" strike="noStrike">
                <a:latin typeface="Arial"/>
              </a:rPr>
              <a:t>Second niveau de plan</a:t>
            </a:r>
            <a:endParaRPr b="0" lang="fr-FR" sz="3900" spc="-1" strike="noStrike">
              <a:latin typeface="Arial"/>
            </a:endParaRPr>
          </a:p>
          <a:p>
            <a:pPr lvl="2" marL="1296000" indent="-288000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340" spc="-1" strike="noStrike">
                <a:latin typeface="Arial"/>
              </a:rPr>
              <a:t>Troisième niveau de plan</a:t>
            </a:r>
            <a:endParaRPr b="0" lang="fr-FR" sz="3340" spc="-1" strike="noStrike">
              <a:latin typeface="Arial"/>
            </a:endParaRPr>
          </a:p>
          <a:p>
            <a:pPr lvl="3" marL="1728000" indent="-216000">
              <a:spcAft>
                <a:spcPts val="78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780" spc="-1" strike="noStrike">
                <a:latin typeface="Arial"/>
              </a:rPr>
              <a:t>Quatrième niveau de plan</a:t>
            </a:r>
            <a:endParaRPr b="0" lang="fr-FR" sz="2780" spc="-1" strike="noStrike">
              <a:latin typeface="Arial"/>
            </a:endParaRPr>
          </a:p>
          <a:p>
            <a:pPr lvl="4" marL="2160000" indent="-216000">
              <a:spcAft>
                <a:spcPts val="39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780" spc="-1" strike="noStrike">
                <a:latin typeface="Arial"/>
              </a:rPr>
              <a:t>Cinquième niveau de plan</a:t>
            </a:r>
            <a:endParaRPr b="0" lang="fr-FR" sz="2780" spc="-1" strike="noStrike">
              <a:latin typeface="Arial"/>
            </a:endParaRPr>
          </a:p>
          <a:p>
            <a:pPr lvl="5" marL="2592000" indent="-216000">
              <a:spcAft>
                <a:spcPts val="39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780" spc="-1" strike="noStrike">
                <a:latin typeface="Arial"/>
              </a:rPr>
              <a:t>Sixième niveau de plan</a:t>
            </a:r>
            <a:endParaRPr b="0" lang="fr-FR" sz="2780" spc="-1" strike="noStrike">
              <a:latin typeface="Arial"/>
            </a:endParaRPr>
          </a:p>
          <a:p>
            <a:pPr lvl="6" marL="3024000" indent="-216000">
              <a:spcAft>
                <a:spcPts val="39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780" spc="-1" strike="noStrike">
                <a:latin typeface="Arial"/>
              </a:rPr>
              <a:t>Septième niveau de plan</a:t>
            </a:r>
            <a:endParaRPr b="0" lang="fr-FR" sz="2780" spc="-1" strike="noStrike">
              <a:latin typeface="Arial"/>
            </a:endParaRPr>
          </a:p>
        </p:txBody>
      </p:sp>
      <p:pic>
        <p:nvPicPr>
          <p:cNvPr id="10" name="" descr=""/>
          <p:cNvPicPr/>
          <p:nvPr/>
        </p:nvPicPr>
        <p:blipFill>
          <a:blip r:embed="rId6"/>
          <a:stretch/>
        </p:blipFill>
        <p:spPr>
          <a:xfrm>
            <a:off x="378000" y="40608000"/>
            <a:ext cx="3881520" cy="17730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1"/>
          <p:cNvSpPr txBox="1"/>
          <p:nvPr/>
        </p:nvSpPr>
        <p:spPr>
          <a:xfrm>
            <a:off x="378000" y="3132000"/>
            <a:ext cx="29520000" cy="164844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>
              <a:lnSpc>
                <a:spcPct val="100000"/>
              </a:lnSpc>
            </a:pPr>
            <a:r>
              <a:rPr b="1" lang="fr-FR" sz="9600" spc="-1" strike="noStrike">
                <a:solidFill>
                  <a:srgbClr val="7d55c7"/>
                </a:solidFill>
                <a:latin typeface="Arial"/>
                <a:ea typeface="MS PGothic"/>
              </a:rPr>
              <a:t>Titre</a:t>
            </a:r>
            <a:endParaRPr b="0" lang="fr-FR" sz="9600" spc="-1" strike="noStrike">
              <a:latin typeface="Arial"/>
            </a:endParaRPr>
          </a:p>
        </p:txBody>
      </p:sp>
      <p:sp>
        <p:nvSpPr>
          <p:cNvPr id="48" name="ZoneTexte 13"/>
          <p:cNvSpPr txBox="1"/>
          <p:nvPr/>
        </p:nvSpPr>
        <p:spPr>
          <a:xfrm>
            <a:off x="378000" y="6062760"/>
            <a:ext cx="29520000" cy="82296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fr-FR" sz="4800" spc="-1" strike="noStrike">
                <a:solidFill>
                  <a:srgbClr val="b199dd"/>
                </a:solidFill>
                <a:latin typeface="Arial"/>
                <a:ea typeface="MS PGothic"/>
              </a:rPr>
              <a:t>Prénom NOM, équipe/laboratoire – Prénom NOM</a:t>
            </a:r>
            <a:r>
              <a:rPr b="0" lang="fr-FR" sz="4800" spc="-1" strike="noStrike">
                <a:solidFill>
                  <a:srgbClr val="b199dd"/>
                </a:solidFill>
                <a:latin typeface="Arial"/>
                <a:ea typeface="MS PGothic"/>
              </a:rPr>
              <a:t>, équipe/laboratoire 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49" name="Rectangle 34"/>
          <p:cNvSpPr/>
          <p:nvPr/>
        </p:nvSpPr>
        <p:spPr>
          <a:xfrm>
            <a:off x="19863360" y="25332120"/>
            <a:ext cx="8584560" cy="167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</a:pPr>
            <a:r>
              <a:rPr b="0" lang="fr-FR" sz="4800" spc="-1" strike="noStrike" u="sng">
                <a:solidFill>
                  <a:srgbClr val="ffffff"/>
                </a:solidFill>
                <a:uFillTx/>
                <a:latin typeface="PT Serif"/>
                <a:ea typeface="MS PGothic"/>
              </a:rPr>
              <a:t>Résultats :</a:t>
            </a:r>
            <a:endParaRPr b="0" lang="fr-FR" sz="4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PT Serif"/>
                <a:ea typeface="MS PGothic"/>
              </a:rPr>
              <a:t>Résultats de </a:t>
            </a:r>
            <a:r>
              <a:rPr b="0" lang="fr-FR" sz="2800" spc="-1" strike="noStrike">
                <a:solidFill>
                  <a:srgbClr val="ffffff"/>
                </a:solidFill>
                <a:latin typeface="PT Serif"/>
                <a:ea typeface="MS PGothic"/>
              </a:rPr>
              <a:t>l’ensemble du </a:t>
            </a:r>
            <a:r>
              <a:rPr b="0" lang="fr-FR" sz="2800" spc="-1" strike="noStrike">
                <a:solidFill>
                  <a:srgbClr val="ffffff"/>
                </a:solidFill>
                <a:latin typeface="PT Serif"/>
                <a:ea typeface="MS PGothic"/>
              </a:rPr>
              <a:t>travail.</a:t>
            </a:r>
            <a:endParaRPr b="0" lang="fr-FR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PT Serif"/>
                <a:ea typeface="MS PGothic"/>
              </a:rPr>
              <a:t>Justification du </a:t>
            </a:r>
            <a:r>
              <a:rPr b="0" lang="fr-FR" sz="2800" spc="-1" strike="noStrike">
                <a:solidFill>
                  <a:srgbClr val="ffffff"/>
                </a:solidFill>
                <a:latin typeface="PT Serif"/>
                <a:ea typeface="MS PGothic"/>
              </a:rPr>
              <a:t>respect ou non des </a:t>
            </a:r>
            <a:r>
              <a:rPr b="0" lang="fr-FR" sz="2800" spc="-1" strike="noStrike">
                <a:solidFill>
                  <a:srgbClr val="ffffff"/>
                </a:solidFill>
                <a:latin typeface="PT Serif"/>
                <a:ea typeface="MS PGothic"/>
              </a:rPr>
              <a:t>objectifs initiaux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50" name="Rectangle 4"/>
          <p:cNvSpPr/>
          <p:nvPr/>
        </p:nvSpPr>
        <p:spPr>
          <a:xfrm>
            <a:off x="378000" y="8820000"/>
            <a:ext cx="29520000" cy="270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360">
            <a:solidFill>
              <a:srgbClr val="0077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630000" anchor="t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MS PGothic"/>
              </a:rPr>
              <a:t>Texte...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51" name="Rectangle 3"/>
          <p:cNvSpPr/>
          <p:nvPr/>
        </p:nvSpPr>
        <p:spPr>
          <a:xfrm>
            <a:off x="738000" y="19440000"/>
            <a:ext cx="8640000" cy="86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76320">
            <a:solidFill>
              <a:srgbClr val="7d55c7"/>
            </a:solidFill>
            <a:miter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  <a:ea typeface="MS PGothic"/>
              </a:rPr>
              <a:t>Photo / schéma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52" name="ZoneTexte 1"/>
          <p:cNvSpPr txBox="1"/>
          <p:nvPr/>
        </p:nvSpPr>
        <p:spPr>
          <a:xfrm>
            <a:off x="378000" y="4654800"/>
            <a:ext cx="29520000" cy="128520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7d55c7"/>
                </a:solidFill>
                <a:latin typeface="Arial"/>
                <a:ea typeface="MS PGothic"/>
              </a:rPr>
              <a:t>Sous-titre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53" name="Rectangle 5"/>
          <p:cNvSpPr/>
          <p:nvPr/>
        </p:nvSpPr>
        <p:spPr>
          <a:xfrm>
            <a:off x="378000" y="12780000"/>
            <a:ext cx="9360000" cy="59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360">
            <a:solidFill>
              <a:srgbClr val="0077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630000" anchor="t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MS PGothic"/>
              </a:rPr>
              <a:t>Texte...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378000" y="8280000"/>
            <a:ext cx="29520000" cy="1080000"/>
          </a:xfrm>
          <a:prstGeom prst="roundRect">
            <a:avLst>
              <a:gd name="adj" fmla="val 16661"/>
            </a:avLst>
          </a:prstGeom>
          <a:solidFill>
            <a:srgbClr val="00778b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Introducti</a:t>
            </a: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on / </a:t>
            </a: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Objectifs.</a:t>
            </a: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..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378000" y="12240000"/>
            <a:ext cx="9360000" cy="1080000"/>
          </a:xfrm>
          <a:prstGeom prst="roundRect">
            <a:avLst>
              <a:gd name="adj" fmla="val 16661"/>
            </a:avLst>
          </a:prstGeom>
          <a:solidFill>
            <a:srgbClr val="00778b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Cadre </a:t>
            </a: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1...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56" name="Rectangle 9"/>
          <p:cNvSpPr/>
          <p:nvPr/>
        </p:nvSpPr>
        <p:spPr>
          <a:xfrm>
            <a:off x="10458000" y="12780360"/>
            <a:ext cx="19440000" cy="1169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360">
            <a:solidFill>
              <a:srgbClr val="0077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630000" anchor="t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MS PGothic"/>
              </a:rPr>
              <a:t>Texte...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0458000" y="12240360"/>
            <a:ext cx="19440000" cy="1080000"/>
          </a:xfrm>
          <a:prstGeom prst="roundRect">
            <a:avLst>
              <a:gd name="adj" fmla="val 16661"/>
            </a:avLst>
          </a:prstGeom>
          <a:solidFill>
            <a:srgbClr val="00778b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Cadre 2...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58" name="Rectangle 2"/>
          <p:cNvSpPr/>
          <p:nvPr/>
        </p:nvSpPr>
        <p:spPr>
          <a:xfrm>
            <a:off x="378000" y="37080000"/>
            <a:ext cx="29520000" cy="270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360">
            <a:solidFill>
              <a:srgbClr val="0077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630000" anchor="t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MS PGothic"/>
              </a:rPr>
              <a:t>Texte...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378000" y="36540000"/>
            <a:ext cx="29520000" cy="1080000"/>
          </a:xfrm>
          <a:prstGeom prst="roundRect">
            <a:avLst>
              <a:gd name="adj" fmla="val 16661"/>
            </a:avLst>
          </a:prstGeom>
          <a:solidFill>
            <a:srgbClr val="00778b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Conclusions, perspectives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60" name="Rectangle 6"/>
          <p:cNvSpPr/>
          <p:nvPr/>
        </p:nvSpPr>
        <p:spPr>
          <a:xfrm>
            <a:off x="378000" y="29340000"/>
            <a:ext cx="9360000" cy="66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360">
            <a:solidFill>
              <a:srgbClr val="0077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630000" anchor="t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MS PGothic"/>
              </a:rPr>
              <a:t>Texte...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378000" y="28800000"/>
            <a:ext cx="9360000" cy="1080000"/>
          </a:xfrm>
          <a:prstGeom prst="roundRect">
            <a:avLst>
              <a:gd name="adj" fmla="val 16661"/>
            </a:avLst>
          </a:prstGeom>
          <a:solidFill>
            <a:srgbClr val="00778b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Cadre 3...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62" name="Rectangle 7"/>
          <p:cNvSpPr/>
          <p:nvPr/>
        </p:nvSpPr>
        <p:spPr>
          <a:xfrm>
            <a:off x="10458000" y="25740000"/>
            <a:ext cx="9360000" cy="102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360">
            <a:solidFill>
              <a:srgbClr val="0077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630000" anchor="t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MS PGothic"/>
              </a:rPr>
              <a:t>Texte...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0458000" y="25200000"/>
            <a:ext cx="9360000" cy="1080000"/>
          </a:xfrm>
          <a:prstGeom prst="roundRect">
            <a:avLst>
              <a:gd name="adj" fmla="val 16661"/>
            </a:avLst>
          </a:prstGeom>
          <a:solidFill>
            <a:srgbClr val="00778b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Cadre 4...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64" name="Rectangle 1"/>
          <p:cNvSpPr/>
          <p:nvPr/>
        </p:nvSpPr>
        <p:spPr>
          <a:xfrm>
            <a:off x="20898000" y="18000000"/>
            <a:ext cx="8640000" cy="86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76320">
            <a:solidFill>
              <a:srgbClr val="7d55c7"/>
            </a:solidFill>
            <a:miter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  <a:ea typeface="MS PGothic"/>
              </a:rPr>
              <a:t>Photo / schéma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20538360" y="27720000"/>
            <a:ext cx="9360000" cy="82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360">
            <a:solidFill>
              <a:srgbClr val="0077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630000" anchor="t">
            <a:noAutofit/>
          </a:bodyPr>
          <a:p>
            <a:pPr>
              <a:lnSpc>
                <a:spcPct val="10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MS PGothic"/>
              </a:rPr>
              <a:t>Texte...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0538000" y="27180000"/>
            <a:ext cx="9360000" cy="1080000"/>
          </a:xfrm>
          <a:prstGeom prst="roundRect">
            <a:avLst>
              <a:gd name="adj" fmla="val 16661"/>
            </a:avLst>
          </a:prstGeom>
          <a:solidFill>
            <a:srgbClr val="00778b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6000" spc="-1" strike="noStrike">
                <a:solidFill>
                  <a:srgbClr val="ffffff"/>
                </a:solidFill>
                <a:latin typeface="Arial"/>
              </a:rPr>
              <a:t>Cadre 3...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67" name="Rectangle 10"/>
          <p:cNvSpPr/>
          <p:nvPr/>
        </p:nvSpPr>
        <p:spPr>
          <a:xfrm>
            <a:off x="378000" y="2880000"/>
            <a:ext cx="4680000" cy="46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76320">
            <a:solidFill>
              <a:srgbClr val="7d55c7"/>
            </a:solidFill>
            <a:miter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  <a:ea typeface="MS PGothic"/>
              </a:rPr>
              <a:t>Logo</a:t>
            </a:r>
            <a:endParaRPr b="0" lang="fr-FR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  <a:ea typeface="MS PGothic"/>
              </a:rPr>
              <a:t>université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68" name="Rectangle 11"/>
          <p:cNvSpPr/>
          <p:nvPr/>
        </p:nvSpPr>
        <p:spPr>
          <a:xfrm>
            <a:off x="25218000" y="2880000"/>
            <a:ext cx="4680000" cy="46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76320">
            <a:solidFill>
              <a:srgbClr val="7d55c7"/>
            </a:solidFill>
            <a:miter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  <a:ea typeface="MS PGothic"/>
              </a:rPr>
              <a:t>Logo</a:t>
            </a:r>
            <a:endParaRPr b="0" lang="fr-FR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  <a:ea typeface="MS PGothic"/>
              </a:rPr>
              <a:t>labo</a:t>
            </a:r>
            <a:endParaRPr b="0" lang="fr-F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Application>LibreOffice/7.4.0.3$Linux_X86_64 LibreOffice_project/f85e47c08ddd19c015c0114a68350214f7066f5a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2017-05-29T08:57:59Z</dcterms:created>
  <dc:creator>Utilisateur de Microsoft Office</dc:creator>
  <dc:description/>
  <dc:language>fr-FR</dc:language>
  <cp:lastModifiedBy/>
  <cp:lastPrinted>2016-04-28T13:51:12Z</cp:lastPrinted>
  <dcterms:modified xsi:type="dcterms:W3CDTF">2023-08-30T11:28:43Z</dcterms:modified>
  <cp:revision>9</cp:revision>
  <dc:subject/>
  <dc:title>Présentation PowerPoint</dc:title>
</cp:coreProperties>
</file>