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9" r:id="rId5"/>
    <p:sldId id="258" r:id="rId6"/>
    <p:sldId id="259" r:id="rId7"/>
    <p:sldId id="260" r:id="rId8"/>
    <p:sldId id="261" r:id="rId9"/>
    <p:sldId id="270" r:id="rId10"/>
    <p:sldId id="271" r:id="rId11"/>
    <p:sldId id="262" r:id="rId12"/>
    <p:sldId id="264" r:id="rId13"/>
    <p:sldId id="278" r:id="rId14"/>
    <p:sldId id="273" r:id="rId15"/>
    <p:sldId id="265" r:id="rId16"/>
    <p:sldId id="274" r:id="rId17"/>
    <p:sldId id="266" r:id="rId18"/>
    <p:sldId id="276" r:id="rId19"/>
    <p:sldId id="277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Event extraction </a:t>
            </a:r>
            <a:r>
              <a:rPr lang="en-US" dirty="0" smtClean="0"/>
              <a:t>using </a:t>
            </a:r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Thalappillil</a:t>
            </a:r>
            <a:r>
              <a:rPr lang="en-US" dirty="0" smtClean="0"/>
              <a:t> </a:t>
            </a:r>
            <a:r>
              <a:rPr lang="en-US" dirty="0" err="1" smtClean="0"/>
              <a:t>Scaria</a:t>
            </a:r>
            <a:endParaRPr lang="en-US" dirty="0" smtClean="0"/>
          </a:p>
          <a:p>
            <a:r>
              <a:rPr lang="en-US" dirty="0" err="1" smtClean="0"/>
              <a:t>Rishita</a:t>
            </a:r>
            <a:r>
              <a:rPr lang="en-US" dirty="0" smtClean="0"/>
              <a:t> </a:t>
            </a:r>
            <a:r>
              <a:rPr lang="en-US" dirty="0" err="1" smtClean="0"/>
              <a:t>Anubhai</a:t>
            </a:r>
            <a:endParaRPr lang="en-US" dirty="0" smtClean="0"/>
          </a:p>
          <a:p>
            <a:r>
              <a:rPr lang="en-US" dirty="0" smtClean="0"/>
              <a:t>Rose Marie 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P(word = trigger </a:t>
            </a:r>
            <a:r>
              <a:rPr lang="en-US" dirty="0" smtClean="0"/>
              <a:t>| </a:t>
            </a:r>
            <a:r>
              <a:rPr lang="en-US" dirty="0" smtClean="0"/>
              <a:t>sentence)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err="1" smtClean="0"/>
              <a:t>MaxEnt</a:t>
            </a:r>
            <a:endParaRPr lang="en-US" dirty="0" smtClean="0"/>
          </a:p>
          <a:p>
            <a:pPr lvl="1"/>
            <a:r>
              <a:rPr lang="en-US" dirty="0" smtClean="0"/>
              <a:t>Lexical features</a:t>
            </a:r>
          </a:p>
          <a:p>
            <a:pPr lvl="1"/>
            <a:r>
              <a:rPr lang="en-US" dirty="0" smtClean="0"/>
              <a:t>Parse tree based</a:t>
            </a:r>
          </a:p>
          <a:p>
            <a:pPr lvl="1"/>
            <a:r>
              <a:rPr lang="en-US" dirty="0" smtClean="0"/>
              <a:t>Dependency tree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3716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1676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14478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4097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Argument Identification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Identification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7719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7338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4671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Argument Identification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7010400" y="2400300"/>
            <a:ext cx="304800" cy="10668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argument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P(word = argument of Trigger| Trigger, </a:t>
            </a:r>
            <a:r>
              <a:rPr lang="en-US" dirty="0" smtClean="0"/>
              <a:t>sentence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838200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76200" y="3009900"/>
            <a:ext cx="2362200" cy="2562225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event trigger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P(word = trigger </a:t>
            </a:r>
            <a:r>
              <a:rPr lang="en-US" dirty="0" smtClean="0"/>
              <a:t>| </a:t>
            </a:r>
            <a:r>
              <a:rPr lang="en-US" dirty="0" smtClean="0"/>
              <a:t>entities in sentence, </a:t>
            </a:r>
            <a:r>
              <a:rPr lang="en-US" dirty="0" smtClean="0"/>
              <a:t>sentence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8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Argument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Extract information from web</a:t>
            </a:r>
          </a:p>
          <a:p>
            <a:pPr lvl="1"/>
            <a:r>
              <a:rPr lang="en-US" dirty="0" smtClean="0"/>
              <a:t>Question answering systems</a:t>
            </a:r>
            <a:endParaRPr lang="en-US" dirty="0" smtClean="0"/>
          </a:p>
          <a:p>
            <a:r>
              <a:rPr lang="en-US" dirty="0" smtClean="0"/>
              <a:t>Earlier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Covers subset of problems</a:t>
            </a:r>
          </a:p>
          <a:p>
            <a:pPr lvl="1"/>
            <a:r>
              <a:rPr lang="en-US" dirty="0" smtClean="0"/>
              <a:t>Specific event types</a:t>
            </a:r>
            <a:endParaRPr lang="en-US" dirty="0" smtClean="0"/>
          </a:p>
          <a:p>
            <a:r>
              <a:rPr lang="en-US" dirty="0" smtClean="0"/>
              <a:t>Our method</a:t>
            </a:r>
          </a:p>
          <a:p>
            <a:pPr lvl="1"/>
            <a:r>
              <a:rPr lang="en-US" dirty="0" smtClean="0"/>
              <a:t>Predicts events by their </a:t>
            </a:r>
            <a:r>
              <a:rPr lang="en-US" dirty="0" smtClean="0"/>
              <a:t>associated </a:t>
            </a:r>
            <a:r>
              <a:rPr lang="en-US" dirty="0" smtClean="0"/>
              <a:t>arguments and </a:t>
            </a:r>
            <a:r>
              <a:rPr lang="en-US" dirty="0" smtClean="0"/>
              <a:t>their semantic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789632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Paragraph of text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3429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44958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Events</a:t>
            </a:r>
            <a:r>
              <a:rPr lang="en-US" sz="3200" dirty="0"/>
              <a:t>, arguments, semantic </a:t>
            </a:r>
            <a:r>
              <a:rPr lang="en-US" sz="3200" dirty="0" smtClean="0"/>
              <a:t>roles</a:t>
            </a:r>
            <a:endParaRPr lang="en-US" sz="3200" dirty="0"/>
          </a:p>
          <a:p>
            <a:pPr lvl="0" algn="ctr"/>
            <a:endParaRPr lang="en-US" sz="3200" dirty="0"/>
          </a:p>
        </p:txBody>
      </p:sp>
      <p:sp>
        <p:nvSpPr>
          <p:cNvPr id="10" name="Down Arrow 9"/>
          <p:cNvSpPr/>
          <p:nvPr/>
        </p:nvSpPr>
        <p:spPr>
          <a:xfrm>
            <a:off x="4495800" y="3124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07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In response to a specific antigen and to immune cell signals (not shown), one B cell divides and forms a clone of cells. The remaining B cells, which have antigen receptors specific for other antigens, do not respond. The clone of cells formed by the selected B cell gives rise to memory B cells and antibody-secreting plasma cells.</a:t>
            </a:r>
          </a:p>
          <a:p>
            <a:pPr algn="ctr"/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3352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72000" y="3048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95501" y="4038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j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333875"/>
            <a:ext cx="7621588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6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high level stages</a:t>
            </a:r>
          </a:p>
          <a:p>
            <a:pPr lvl="1"/>
            <a:r>
              <a:rPr lang="en-US" dirty="0" smtClean="0"/>
              <a:t>Event trigger prediction</a:t>
            </a:r>
          </a:p>
          <a:p>
            <a:pPr lvl="1"/>
            <a:r>
              <a:rPr lang="en-US" dirty="0" smtClean="0"/>
              <a:t>Entity identification for triggers</a:t>
            </a:r>
          </a:p>
          <a:p>
            <a:pPr lvl="1"/>
            <a:r>
              <a:rPr lang="en-US" dirty="0" smtClean="0"/>
              <a:t>Semantic role labeling the entities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on Stanford </a:t>
            </a:r>
            <a:r>
              <a:rPr lang="en-US" dirty="0" err="1" smtClean="0"/>
              <a:t>CoreNLP</a:t>
            </a:r>
            <a:endParaRPr lang="en-US" dirty="0" smtClean="0"/>
          </a:p>
          <a:p>
            <a:pPr lvl="1"/>
            <a:r>
              <a:rPr lang="en-US" dirty="0" smtClean="0"/>
              <a:t>Use tokenization, dependency and constituency parsing from </a:t>
            </a:r>
            <a:r>
              <a:rPr lang="en-US" dirty="0" err="1" smtClean="0"/>
              <a:t>CoreNLP</a:t>
            </a:r>
            <a:endParaRPr lang="en-US" dirty="0" smtClean="0"/>
          </a:p>
          <a:p>
            <a:pPr lvl="1"/>
            <a:r>
              <a:rPr lang="en-US" dirty="0" smtClean="0"/>
              <a:t>Events and entity mentions are </a:t>
            </a:r>
            <a:r>
              <a:rPr lang="en-US" dirty="0" smtClean="0"/>
              <a:t>annotations on document annotations</a:t>
            </a:r>
            <a:endParaRPr lang="en-US" dirty="0" smtClean="0"/>
          </a:p>
          <a:p>
            <a:r>
              <a:rPr lang="en-US" dirty="0" smtClean="0"/>
              <a:t>Models work on events and entities represented as parse tree nodes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Features extracted from dependency tree </a:t>
            </a:r>
            <a:r>
              <a:rPr lang="en-US" dirty="0" smtClean="0"/>
              <a:t>as well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3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517</Words>
  <Application>Microsoft Office PowerPoint</Application>
  <PresentationFormat>On-screen Show (4:3)</PresentationFormat>
  <Paragraphs>306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Event extraction using iterative optimization</vt:lpstr>
      <vt:lpstr>INTRODUCTION</vt:lpstr>
      <vt:lpstr>Motivation</vt:lpstr>
      <vt:lpstr>Overview</vt:lpstr>
      <vt:lpstr>Project goal</vt:lpstr>
      <vt:lpstr>Stages</vt:lpstr>
      <vt:lpstr>Representation</vt:lpstr>
      <vt:lpstr>Example of representation</vt:lpstr>
      <vt:lpstr>Example of representation</vt:lpstr>
      <vt:lpstr>Example of representation</vt:lpstr>
      <vt:lpstr>Models</vt:lpstr>
      <vt:lpstr>Event trigger prediction</vt:lpstr>
      <vt:lpstr>PowerPoint Presentation</vt:lpstr>
      <vt:lpstr>Example of representation</vt:lpstr>
      <vt:lpstr>Event argument identification</vt:lpstr>
      <vt:lpstr>Example of representation</vt:lpstr>
      <vt:lpstr>Extended event trigger prediction</vt:lpstr>
      <vt:lpstr>Example of representation</vt:lpstr>
      <vt:lpstr>Example of representation</vt:lpstr>
      <vt:lpstr>Argument identification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</dc:creator>
  <cp:lastModifiedBy>Aju</cp:lastModifiedBy>
  <cp:revision>36</cp:revision>
  <dcterms:created xsi:type="dcterms:W3CDTF">2013-03-12T17:59:16Z</dcterms:created>
  <dcterms:modified xsi:type="dcterms:W3CDTF">2013-03-13T23:37:13Z</dcterms:modified>
</cp:coreProperties>
</file>