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7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7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0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6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2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7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9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1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1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941B3-EDFD-4AFE-A945-E6D3C846DCA7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5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2152650"/>
          </a:xfrm>
        </p:spPr>
        <p:txBody>
          <a:bodyPr>
            <a:normAutofit/>
          </a:bodyPr>
          <a:lstStyle/>
          <a:p>
            <a:r>
              <a:rPr lang="en-US" dirty="0" smtClean="0"/>
              <a:t>Event extraction for semantic understanding using iterative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Aju</a:t>
            </a:r>
            <a:r>
              <a:rPr lang="en-US" dirty="0" smtClean="0"/>
              <a:t> </a:t>
            </a:r>
            <a:r>
              <a:rPr lang="en-US" dirty="0" err="1" smtClean="0"/>
              <a:t>Thalappillil</a:t>
            </a:r>
            <a:r>
              <a:rPr lang="en-US" dirty="0" smtClean="0"/>
              <a:t> </a:t>
            </a:r>
            <a:r>
              <a:rPr lang="en-US" dirty="0" err="1" smtClean="0"/>
              <a:t>Scaria</a:t>
            </a:r>
            <a:endParaRPr lang="en-US" dirty="0" smtClean="0"/>
          </a:p>
          <a:p>
            <a:r>
              <a:rPr lang="en-US" dirty="0" err="1" smtClean="0"/>
              <a:t>Rishita</a:t>
            </a:r>
            <a:r>
              <a:rPr lang="en-US" dirty="0" smtClean="0"/>
              <a:t> </a:t>
            </a:r>
            <a:r>
              <a:rPr lang="en-US" dirty="0" err="1" smtClean="0"/>
              <a:t>Anubhai</a:t>
            </a:r>
            <a:endParaRPr lang="en-US" dirty="0" smtClean="0"/>
          </a:p>
          <a:p>
            <a:r>
              <a:rPr lang="en-US" dirty="0" smtClean="0"/>
              <a:t>Rose Marie Philip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04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argument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P(L | T, 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17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event trigger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P(T | L, 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87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Argument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9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3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Earlier methods</a:t>
            </a:r>
          </a:p>
          <a:p>
            <a:pPr lvl="1"/>
            <a:r>
              <a:rPr lang="en-US" dirty="0" smtClean="0"/>
              <a:t>Specific to a domain (BIONLP tasks)</a:t>
            </a:r>
          </a:p>
          <a:p>
            <a:pPr lvl="1"/>
            <a:r>
              <a:rPr lang="en-US" dirty="0" smtClean="0"/>
              <a:t>Less coverage</a:t>
            </a:r>
          </a:p>
          <a:p>
            <a:r>
              <a:rPr lang="en-US" dirty="0" smtClean="0"/>
              <a:t>Our method</a:t>
            </a:r>
          </a:p>
          <a:p>
            <a:pPr lvl="1"/>
            <a:r>
              <a:rPr lang="en-US" dirty="0" smtClean="0"/>
              <a:t>No domain specific features</a:t>
            </a:r>
          </a:p>
          <a:p>
            <a:pPr lvl="1"/>
            <a:r>
              <a:rPr lang="en-US" dirty="0" smtClean="0"/>
              <a:t>Predicts events, associated triggers and their semantic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5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Image? </a:t>
            </a:r>
            <a:endParaRPr lang="en-US" dirty="0"/>
          </a:p>
          <a:p>
            <a:pPr lvl="1"/>
            <a:r>
              <a:rPr lang="en-US" dirty="0" smtClean="0"/>
              <a:t>Paragraph as input</a:t>
            </a:r>
          </a:p>
          <a:p>
            <a:pPr lvl="1"/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Event/entity relations as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6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high level stages</a:t>
            </a:r>
          </a:p>
          <a:p>
            <a:pPr lvl="1"/>
            <a:r>
              <a:rPr lang="en-US" dirty="0" smtClean="0"/>
              <a:t>Event trigger prediction</a:t>
            </a:r>
          </a:p>
          <a:p>
            <a:pPr lvl="1"/>
            <a:r>
              <a:rPr lang="en-US" dirty="0" smtClean="0"/>
              <a:t>Entity identification for triggers</a:t>
            </a:r>
          </a:p>
          <a:p>
            <a:pPr lvl="1"/>
            <a:r>
              <a:rPr lang="en-US" dirty="0" smtClean="0"/>
              <a:t>Semantic role labeling the entities identified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0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on Stanford </a:t>
            </a:r>
            <a:r>
              <a:rPr lang="en-US" dirty="0" err="1" smtClean="0"/>
              <a:t>CoreNLP</a:t>
            </a:r>
            <a:endParaRPr lang="en-US" dirty="0" smtClean="0"/>
          </a:p>
          <a:p>
            <a:pPr lvl="1"/>
            <a:r>
              <a:rPr lang="en-US" dirty="0" smtClean="0"/>
              <a:t>Events and entity mentions are annotations</a:t>
            </a:r>
          </a:p>
          <a:p>
            <a:r>
              <a:rPr lang="en-US" dirty="0" smtClean="0"/>
              <a:t>Models operate on parse tree</a:t>
            </a:r>
          </a:p>
          <a:p>
            <a:r>
              <a:rPr lang="en-US" dirty="0" smtClean="0"/>
              <a:t>Features extracted from dependency tree also</a:t>
            </a:r>
          </a:p>
          <a:p>
            <a:r>
              <a:rPr lang="en-US" dirty="0" smtClean="0"/>
              <a:t>Events represented by the pre-terminal node corresponding to trigger word</a:t>
            </a:r>
          </a:p>
          <a:p>
            <a:r>
              <a:rPr lang="en-US" dirty="0" smtClean="0"/>
              <a:t>Entities represented by the tree node that covers the whole span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7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8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0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trigger prediction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P(T | 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74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150</Words>
  <Application>Microsoft Office PowerPoint</Application>
  <PresentationFormat>On-screen Show (4:3)</PresentationFormat>
  <Paragraphs>38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Event extraction for semantic understanding using iterative optimization</vt:lpstr>
      <vt:lpstr>INTRODUCTION</vt:lpstr>
      <vt:lpstr>Motivation</vt:lpstr>
      <vt:lpstr>Project description</vt:lpstr>
      <vt:lpstr>Stages</vt:lpstr>
      <vt:lpstr>Representation</vt:lpstr>
      <vt:lpstr>Example of representation</vt:lpstr>
      <vt:lpstr>Models</vt:lpstr>
      <vt:lpstr>Event trigger prediction</vt:lpstr>
      <vt:lpstr>Event argument identification</vt:lpstr>
      <vt:lpstr>Extended event trigger prediction</vt:lpstr>
      <vt:lpstr>Argument identification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Aju</dc:creator>
  <cp:lastModifiedBy>Aju</cp:lastModifiedBy>
  <cp:revision>8</cp:revision>
  <dcterms:created xsi:type="dcterms:W3CDTF">2013-03-12T17:59:16Z</dcterms:created>
  <dcterms:modified xsi:type="dcterms:W3CDTF">2013-03-12T18:21:42Z</dcterms:modified>
</cp:coreProperties>
</file>