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7B21-7925-4227-936C-5F81A239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4E7E7-D7A7-418F-8E7F-324A45CB3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1722-6D27-4BAF-A264-519378B0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D947-9192-45C1-9AF2-8F58F68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8423-4B49-462F-8D3A-9EAAAEE5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B0E-0AC8-4F70-99B9-06511E3F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F21F-9FEE-4935-BACC-06511FCF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0E42-252C-4ABC-B8FA-C1243A0B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78F7-A9C8-4337-A81C-05C33A8F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96C2-75C3-4B50-9CFE-376FD9ED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F646C-55B9-4B73-838F-B02928A2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8A7D6-2FB5-47B4-8EB0-5A2DBD0F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D5E1-0C1B-4F06-9479-383EC43C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67A5-5CE2-4E0D-A538-C2ED37B2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D3E2-1EAC-4E64-95C3-8C575490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8933-3BC9-4AD0-9EC2-37CF1DD0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238F-4AF5-452C-8B23-7EF9010F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3BFA-BC85-40EA-A93A-6D70A11D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05B7-875E-4775-8E75-D7A4AE6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8150-79EA-4251-998F-EDCA1F7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6D0-5DFD-4825-9561-35F23B2F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163A3-1095-4230-874B-3C8DAAA5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0E1F-C91C-4B65-A171-8C27066B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CA1B-5136-4EF6-8A33-90B2F344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FA27-19E8-47D2-9CFD-794731CB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DBB-9ABA-4838-B4DC-14C0DE4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E25A-8EFC-4C49-9186-09007EF7A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050B-C28C-4D7D-AFBF-DFC2936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6DD0-64A1-4F66-8C3C-8558B7D2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D36B5-A2A3-412B-A6F6-933AFB15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1B04A-2421-4DF3-BF07-EE38B536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BCDD-A0BC-4989-9D4F-60BA72A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B46A0-CF84-44BA-AD7D-334300CC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97C0-5A38-4553-A647-CAE29466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6DAC-1833-48AE-A19E-7614E176E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59DE1-5768-4797-AF90-3AA6BB27E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CD7F-F407-4396-8AD2-656688E2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BF419-7236-4216-82A0-0F1E6935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570B9-2D39-4A7D-A81F-7ACB190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A7AD-6D8E-46D7-84A6-D31B6EB3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F6837-6557-4512-B4DD-307E822D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2B317-5F9D-4F26-B941-68EC8061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5D849-4DDA-4CCC-927C-148C573D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5FDB4-2F34-4678-8C43-8CA384CF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266B4-6B59-4F3B-BCA1-57017BD8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05C7F-135A-48CD-9617-202B2852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E077-8594-4C49-BECB-BEC8F789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509F-C229-41C6-8224-BA9D16E2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E873-B4B7-46E2-8B91-477BA9AB7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D1663-7692-4E5C-9414-D1014FD9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B21FB-8F57-41E9-BE71-EB04D93E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6C191-A328-4E6F-A1B9-B851A6B4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D921-E794-4696-AF86-419DCB76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72C75-B37A-4C67-AE06-18D388CF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B1FE7-1CE9-41A6-94F5-EE23E06C3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AF991-A819-4B3A-A26B-969CB415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A814-E74C-4051-A13F-825AD881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F5A67-A019-43A4-BA9A-F4CE00BC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091FE-C710-4E80-82E2-34492C94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45545-ABA0-4F2B-BCFE-29C7061F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590C-60AD-49A8-BE93-1A91916A6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C74B-77C8-46EE-8AAA-3B64108502B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B513-FEFF-41D1-B329-4CD9670C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28E9-B37C-479E-AF63-35E92A02F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26A0-E61E-4B41-A90F-32926944C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CE9D0-D96E-4B79-B37E-9504943B3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7" y="330415"/>
            <a:ext cx="9725025" cy="4972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6F568-57BA-48B6-B066-67F5DEB4535E}"/>
              </a:ext>
            </a:extLst>
          </p:cNvPr>
          <p:cNvCxnSpPr/>
          <p:nvPr/>
        </p:nvCxnSpPr>
        <p:spPr>
          <a:xfrm>
            <a:off x="2157273" y="5095783"/>
            <a:ext cx="84604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885799-45F7-437F-8C6A-89E454ACA1AD}"/>
              </a:ext>
            </a:extLst>
          </p:cNvPr>
          <p:cNvSpPr txBox="1"/>
          <p:nvPr/>
        </p:nvSpPr>
        <p:spPr>
          <a:xfrm>
            <a:off x="2254929" y="5095783"/>
            <a:ext cx="3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73E82-9348-442E-986D-959E1085CBCB}"/>
              </a:ext>
            </a:extLst>
          </p:cNvPr>
          <p:cNvSpPr txBox="1"/>
          <p:nvPr/>
        </p:nvSpPr>
        <p:spPr>
          <a:xfrm>
            <a:off x="4039849" y="5095783"/>
            <a:ext cx="3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D6124-16A5-40F0-8BB7-8CFEB0B98734}"/>
              </a:ext>
            </a:extLst>
          </p:cNvPr>
          <p:cNvSpPr txBox="1"/>
          <p:nvPr/>
        </p:nvSpPr>
        <p:spPr>
          <a:xfrm>
            <a:off x="5824769" y="5095783"/>
            <a:ext cx="3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84779-820F-4F8F-B27C-40F9BF294EA0}"/>
              </a:ext>
            </a:extLst>
          </p:cNvPr>
          <p:cNvSpPr txBox="1"/>
          <p:nvPr/>
        </p:nvSpPr>
        <p:spPr>
          <a:xfrm>
            <a:off x="8214342" y="5095782"/>
            <a:ext cx="3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7593-BEF2-48AB-96B4-89662DE175B2}"/>
              </a:ext>
            </a:extLst>
          </p:cNvPr>
          <p:cNvSpPr txBox="1"/>
          <p:nvPr/>
        </p:nvSpPr>
        <p:spPr>
          <a:xfrm>
            <a:off x="9999262" y="5095782"/>
            <a:ext cx="36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03F46-C494-4777-BE32-EF273703602D}"/>
              </a:ext>
            </a:extLst>
          </p:cNvPr>
          <p:cNvSpPr txBox="1"/>
          <p:nvPr/>
        </p:nvSpPr>
        <p:spPr>
          <a:xfrm>
            <a:off x="3912856" y="5557447"/>
            <a:ext cx="436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Severity in Fundus Images</a:t>
            </a:r>
          </a:p>
        </p:txBody>
      </p:sp>
    </p:spTree>
    <p:extLst>
      <p:ext uri="{BB962C8B-B14F-4D97-AF65-F5344CB8AC3E}">
        <p14:creationId xmlns:p14="http://schemas.microsoft.com/office/powerpoint/2010/main" val="113687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3F2B4-C8CE-4F23-986C-751074C1E7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72148" y="822149"/>
            <a:ext cx="3685032" cy="238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5C3A1-1205-4B02-872E-11825D54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2" y="844743"/>
            <a:ext cx="3680657" cy="239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C7B82-8E12-4E11-BF46-29750649C1B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53" y="844743"/>
            <a:ext cx="3685032" cy="23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D7CC2-AC29-40B5-88B4-B6E1AD59340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10771" y="3429000"/>
            <a:ext cx="3685032" cy="2386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1D7F6-C364-466E-AA8F-8F388A0980C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69" y="3429000"/>
            <a:ext cx="3685032" cy="2386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C45D0-DFCC-4901-8A1F-DED69BD6739D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detection</a:t>
            </a:r>
          </a:p>
        </p:txBody>
      </p:sp>
    </p:spTree>
    <p:extLst>
      <p:ext uri="{BB962C8B-B14F-4D97-AF65-F5344CB8AC3E}">
        <p14:creationId xmlns:p14="http://schemas.microsoft.com/office/powerpoint/2010/main" val="376608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F304E-C62C-41C8-8AB8-0E9B85C79C00}"/>
              </a:ext>
            </a:extLst>
          </p:cNvPr>
          <p:cNvSpPr txBox="1"/>
          <p:nvPr/>
        </p:nvSpPr>
        <p:spPr>
          <a:xfrm>
            <a:off x="2396972" y="1003177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Conv. Layer 1</a:t>
            </a:r>
          </a:p>
          <a:p>
            <a:pPr algn="ctr"/>
            <a:r>
              <a:rPr lang="en-US" dirty="0"/>
              <a:t>In channels: 3</a:t>
            </a:r>
          </a:p>
          <a:p>
            <a:pPr algn="ctr"/>
            <a:r>
              <a:rPr lang="en-US" dirty="0"/>
              <a:t>Out channels: 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AD468-18EC-4FE3-BDB9-16665088E7B6}"/>
              </a:ext>
            </a:extLst>
          </p:cNvPr>
          <p:cNvSpPr txBox="1"/>
          <p:nvPr/>
        </p:nvSpPr>
        <p:spPr>
          <a:xfrm>
            <a:off x="4901954" y="1003177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Conv. Layer 2</a:t>
            </a:r>
          </a:p>
          <a:p>
            <a:pPr algn="ctr"/>
            <a:r>
              <a:rPr lang="en-US" dirty="0"/>
              <a:t>In channels: 32</a:t>
            </a:r>
          </a:p>
          <a:p>
            <a:pPr algn="ctr"/>
            <a:r>
              <a:rPr lang="en-US" dirty="0"/>
              <a:t>Out channels: 128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41B70-136E-4EAD-AD4F-EC168F00D5DC}"/>
              </a:ext>
            </a:extLst>
          </p:cNvPr>
          <p:cNvSpPr txBox="1"/>
          <p:nvPr/>
        </p:nvSpPr>
        <p:spPr>
          <a:xfrm>
            <a:off x="7406936" y="1003176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Conv. Layer 3</a:t>
            </a:r>
          </a:p>
          <a:p>
            <a:pPr algn="ctr"/>
            <a:r>
              <a:rPr lang="en-US" dirty="0"/>
              <a:t>In channels: 128</a:t>
            </a:r>
          </a:p>
          <a:p>
            <a:pPr algn="ctr"/>
            <a:r>
              <a:rPr lang="en-US" dirty="0"/>
              <a:t>Out channels: 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4A59E-FCB8-42B0-84F8-2B255507BEDC}"/>
              </a:ext>
            </a:extLst>
          </p:cNvPr>
          <p:cNvSpPr txBox="1"/>
          <p:nvPr/>
        </p:nvSpPr>
        <p:spPr>
          <a:xfrm>
            <a:off x="9911918" y="1003176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Conv. Layer 3</a:t>
            </a:r>
          </a:p>
          <a:p>
            <a:pPr algn="ctr"/>
            <a:r>
              <a:rPr lang="en-US" dirty="0"/>
              <a:t>In channels: 256</a:t>
            </a:r>
          </a:p>
          <a:p>
            <a:pPr algn="ctr"/>
            <a:r>
              <a:rPr lang="en-US" dirty="0"/>
              <a:t>Out channels: 512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FEEC2C-A1FC-48E6-9B90-EA33FEFB0C70}"/>
              </a:ext>
            </a:extLst>
          </p:cNvPr>
          <p:cNvCxnSpPr>
            <a:cxnSpLocks/>
          </p:cNvCxnSpPr>
          <p:nvPr/>
        </p:nvCxnSpPr>
        <p:spPr>
          <a:xfrm>
            <a:off x="4305671" y="1464842"/>
            <a:ext cx="596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BAA5F2-D3EE-4F0F-BBD9-A4EA9C4D2A4E}"/>
              </a:ext>
            </a:extLst>
          </p:cNvPr>
          <p:cNvCxnSpPr>
            <a:cxnSpLocks/>
          </p:cNvCxnSpPr>
          <p:nvPr/>
        </p:nvCxnSpPr>
        <p:spPr>
          <a:xfrm>
            <a:off x="6810653" y="1464841"/>
            <a:ext cx="596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661823-6FC3-4B38-8006-8BDE008D1E42}"/>
              </a:ext>
            </a:extLst>
          </p:cNvPr>
          <p:cNvCxnSpPr>
            <a:cxnSpLocks/>
          </p:cNvCxnSpPr>
          <p:nvPr/>
        </p:nvCxnSpPr>
        <p:spPr>
          <a:xfrm>
            <a:off x="9315635" y="1473745"/>
            <a:ext cx="596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11AE26-534F-4251-B2C7-BEB59478DB58}"/>
              </a:ext>
            </a:extLst>
          </p:cNvPr>
          <p:cNvSpPr txBox="1"/>
          <p:nvPr/>
        </p:nvSpPr>
        <p:spPr>
          <a:xfrm>
            <a:off x="258932" y="1141676"/>
            <a:ext cx="1908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6C1C4-D865-45E5-A2E5-60648539531D}"/>
              </a:ext>
            </a:extLst>
          </p:cNvPr>
          <p:cNvSpPr txBox="1"/>
          <p:nvPr/>
        </p:nvSpPr>
        <p:spPr>
          <a:xfrm>
            <a:off x="258932" y="3122239"/>
            <a:ext cx="1908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Average Pooling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52ED8-A990-4674-8AB2-B8AA17C084F5}"/>
              </a:ext>
            </a:extLst>
          </p:cNvPr>
          <p:cNvSpPr txBox="1"/>
          <p:nvPr/>
        </p:nvSpPr>
        <p:spPr>
          <a:xfrm>
            <a:off x="4901954" y="3233263"/>
            <a:ext cx="1908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Dropout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75B43-EF95-4714-B6AF-7CBE676DC62B}"/>
              </a:ext>
            </a:extLst>
          </p:cNvPr>
          <p:cNvSpPr txBox="1"/>
          <p:nvPr/>
        </p:nvSpPr>
        <p:spPr>
          <a:xfrm>
            <a:off x="7406937" y="3244334"/>
            <a:ext cx="19086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AvgPool2D layer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20B39A-20BC-4FCB-8D90-C039C9FB464E}"/>
              </a:ext>
            </a:extLst>
          </p:cNvPr>
          <p:cNvCxnSpPr>
            <a:cxnSpLocks/>
          </p:cNvCxnSpPr>
          <p:nvPr/>
        </p:nvCxnSpPr>
        <p:spPr>
          <a:xfrm>
            <a:off x="6810654" y="3417930"/>
            <a:ext cx="596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4CAA7-A024-4039-87EE-DD2B0570A43A}"/>
              </a:ext>
            </a:extLst>
          </p:cNvPr>
          <p:cNvSpPr txBox="1"/>
          <p:nvPr/>
        </p:nvSpPr>
        <p:spPr>
          <a:xfrm>
            <a:off x="258931" y="5061959"/>
            <a:ext cx="1908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CBD10-794A-4289-8431-DF2B87B58A59}"/>
              </a:ext>
            </a:extLst>
          </p:cNvPr>
          <p:cNvSpPr txBox="1"/>
          <p:nvPr/>
        </p:nvSpPr>
        <p:spPr>
          <a:xfrm>
            <a:off x="3947604" y="4909351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In channels: 512</a:t>
            </a:r>
          </a:p>
          <a:p>
            <a:pPr algn="ctr"/>
            <a:r>
              <a:rPr lang="en-US" dirty="0"/>
              <a:t>Out channels: 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34658D-1566-4CAB-A8EF-86A3A47FDF34}"/>
              </a:ext>
            </a:extLst>
          </p:cNvPr>
          <p:cNvSpPr txBox="1"/>
          <p:nvPr/>
        </p:nvSpPr>
        <p:spPr>
          <a:xfrm>
            <a:off x="6452586" y="4909351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2</a:t>
            </a:r>
          </a:p>
          <a:p>
            <a:pPr algn="ctr"/>
            <a:r>
              <a:rPr lang="en-US" dirty="0"/>
              <a:t>In channels: 128</a:t>
            </a:r>
          </a:p>
          <a:p>
            <a:pPr algn="ctr"/>
            <a:r>
              <a:rPr lang="en-US" dirty="0"/>
              <a:t>Out channels: 32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1CD6C-7F84-4621-AACC-A4F544270B4F}"/>
              </a:ext>
            </a:extLst>
          </p:cNvPr>
          <p:cNvSpPr txBox="1"/>
          <p:nvPr/>
        </p:nvSpPr>
        <p:spPr>
          <a:xfrm>
            <a:off x="8957568" y="4909350"/>
            <a:ext cx="1908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3</a:t>
            </a:r>
          </a:p>
          <a:p>
            <a:pPr algn="ctr"/>
            <a:r>
              <a:rPr lang="en-US" dirty="0"/>
              <a:t>In channels: 32</a:t>
            </a:r>
          </a:p>
          <a:p>
            <a:pPr algn="ctr"/>
            <a:r>
              <a:rPr lang="en-US" dirty="0"/>
              <a:t>Out channels: ~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7BBD05-06ED-4668-9040-D6D12B63C47C}"/>
              </a:ext>
            </a:extLst>
          </p:cNvPr>
          <p:cNvCxnSpPr>
            <a:cxnSpLocks/>
          </p:cNvCxnSpPr>
          <p:nvPr/>
        </p:nvCxnSpPr>
        <p:spPr>
          <a:xfrm>
            <a:off x="5856303" y="5371016"/>
            <a:ext cx="596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F52634-4C83-4A5C-90E5-670BB8E0617B}"/>
              </a:ext>
            </a:extLst>
          </p:cNvPr>
          <p:cNvCxnSpPr>
            <a:cxnSpLocks/>
          </p:cNvCxnSpPr>
          <p:nvPr/>
        </p:nvCxnSpPr>
        <p:spPr>
          <a:xfrm>
            <a:off x="8361285" y="5371015"/>
            <a:ext cx="5962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2F93C6-1A49-449C-9298-0504AC273AF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213282" y="1788007"/>
            <a:ext cx="0" cy="1334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C4A4D-9FDA-47DB-984B-ACBC5DC453E1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213281" y="3768570"/>
            <a:ext cx="1" cy="12933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1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2D813A-E5F9-4167-A0BE-F72CC5AA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122" y="1497150"/>
            <a:ext cx="5598827" cy="4407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FE670-EDBA-4A1D-A953-53B42C83BC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9" y="1497151"/>
            <a:ext cx="5229392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962B7-39C0-4C9A-A7F5-5D5FD6505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98" y="1610788"/>
            <a:ext cx="809533" cy="1489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064D0-7E6B-4A18-9D24-7A0D1355F2BF}"/>
              </a:ext>
            </a:extLst>
          </p:cNvPr>
          <p:cNvSpPr txBox="1"/>
          <p:nvPr/>
        </p:nvSpPr>
        <p:spPr>
          <a:xfrm>
            <a:off x="248575" y="1610788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58E9F-0DF2-46B9-9B75-B89579F51AF4}"/>
              </a:ext>
            </a:extLst>
          </p:cNvPr>
          <p:cNvSpPr txBox="1"/>
          <p:nvPr/>
        </p:nvSpPr>
        <p:spPr>
          <a:xfrm>
            <a:off x="5840617" y="1610788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11207-3CC9-428C-BB78-91F3095DFC28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76134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FE6DFB-0C4E-42EC-8802-593A7010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15" y="1795454"/>
            <a:ext cx="5342347" cy="437908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C920D-22B3-4B7E-A9F5-D5C461887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934" y="1698142"/>
            <a:ext cx="548449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0FB3B-610C-44DB-B9D7-BECAA554ADC0}"/>
              </a:ext>
            </a:extLst>
          </p:cNvPr>
          <p:cNvSpPr txBox="1"/>
          <p:nvPr/>
        </p:nvSpPr>
        <p:spPr>
          <a:xfrm>
            <a:off x="248575" y="1610788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7E6A6-5A48-4A81-BDD1-96723FA3E1E6}"/>
              </a:ext>
            </a:extLst>
          </p:cNvPr>
          <p:cNvSpPr txBox="1"/>
          <p:nvPr/>
        </p:nvSpPr>
        <p:spPr>
          <a:xfrm>
            <a:off x="5840617" y="1610788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42A0F-259B-4BFF-8028-2D3B50237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809" y="3128869"/>
            <a:ext cx="809533" cy="148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A8E54-236C-482C-A79F-19F66B13CA02}"/>
              </a:ext>
            </a:extLst>
          </p:cNvPr>
          <p:cNvSpPr txBox="1"/>
          <p:nvPr/>
        </p:nvSpPr>
        <p:spPr>
          <a:xfrm>
            <a:off x="10067278" y="2476870"/>
            <a:ext cx="1100831" cy="2059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B9367-FD44-49EE-8134-4E3732CE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605" y="3046604"/>
            <a:ext cx="809533" cy="1489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3A38C9-5864-4F87-A5B7-B8C6A33A6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049" y="2476870"/>
            <a:ext cx="2672662" cy="2317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31B6C9-4140-4DEC-855D-67D1E2D5CC08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18581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C69E1-1616-41B6-9A1B-0F1820C7FC2A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31DCC-48B1-4E28-B3E8-F494D6E8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43" y="1741448"/>
            <a:ext cx="5375382" cy="3833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302BE-EB1E-46D3-9FFA-27FB2A9D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76" y="1741448"/>
            <a:ext cx="5567085" cy="400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365A4-12C3-48EA-9C10-6C3AE1AE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075" y="2036916"/>
            <a:ext cx="809533" cy="1489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4D1DB-EF0D-4C9A-BA7A-269F1A438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924" y="1939115"/>
            <a:ext cx="809533" cy="1489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480A3-E113-4244-8843-6835705371C1}"/>
              </a:ext>
            </a:extLst>
          </p:cNvPr>
          <p:cNvSpPr txBox="1"/>
          <p:nvPr/>
        </p:nvSpPr>
        <p:spPr>
          <a:xfrm>
            <a:off x="443439" y="1754449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06871-8EDA-4D9E-9972-43D836B4E7D8}"/>
              </a:ext>
            </a:extLst>
          </p:cNvPr>
          <p:cNvSpPr txBox="1"/>
          <p:nvPr/>
        </p:nvSpPr>
        <p:spPr>
          <a:xfrm>
            <a:off x="6035481" y="1754449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310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8707B-6F8F-461A-BD9F-6CFD96125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261" y="1825625"/>
            <a:ext cx="618547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B673F-096E-43D7-B9F6-A8AD1C02F295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39B1-5492-40B0-8904-CAD4DAB7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3732551"/>
            <a:ext cx="809533" cy="1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0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4D9BB-A0A3-438F-BE2F-BCE9271AE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5" y="1775533"/>
            <a:ext cx="5540651" cy="4003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26CE3-C58F-4C98-8CD6-6916A235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29" y="1775534"/>
            <a:ext cx="5493767" cy="4003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C2A18-8746-4039-B672-0C96AC415C0C}"/>
              </a:ext>
            </a:extLst>
          </p:cNvPr>
          <p:cNvSpPr txBox="1"/>
          <p:nvPr/>
        </p:nvSpPr>
        <p:spPr>
          <a:xfrm>
            <a:off x="193240" y="1775534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6156C-5C7B-4624-883E-B06F1A2829D7}"/>
              </a:ext>
            </a:extLst>
          </p:cNvPr>
          <p:cNvSpPr txBox="1"/>
          <p:nvPr/>
        </p:nvSpPr>
        <p:spPr>
          <a:xfrm>
            <a:off x="5785282" y="1775534"/>
            <a:ext cx="3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75292-272D-4F5B-A6BF-ECF3A0A3E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075" y="2036916"/>
            <a:ext cx="809533" cy="1489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DC091-71D8-412D-92C6-A5464C09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959" y="2036916"/>
            <a:ext cx="809533" cy="148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E36EF4-8A24-4831-821D-1443D1BE1BC4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detection</a:t>
            </a:r>
          </a:p>
        </p:txBody>
      </p:sp>
    </p:spTree>
    <p:extLst>
      <p:ext uri="{BB962C8B-B14F-4D97-AF65-F5344CB8AC3E}">
        <p14:creationId xmlns:p14="http://schemas.microsoft.com/office/powerpoint/2010/main" val="137311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EE28E-524F-4F00-9E94-D7BD829B6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89" y="1825625"/>
            <a:ext cx="6102022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BE1BF-4A5C-4A41-B98D-ADD7687A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49" y="4001294"/>
            <a:ext cx="809533" cy="1489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A817B-4568-4014-948E-420C5E707594}"/>
              </a:ext>
            </a:extLst>
          </p:cNvPr>
          <p:cNvSpPr txBox="1"/>
          <p:nvPr/>
        </p:nvSpPr>
        <p:spPr>
          <a:xfrm>
            <a:off x="443439" y="532660"/>
            <a:ext cx="640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detection</a:t>
            </a:r>
          </a:p>
        </p:txBody>
      </p:sp>
    </p:spTree>
    <p:extLst>
      <p:ext uri="{BB962C8B-B14F-4D97-AF65-F5344CB8AC3E}">
        <p14:creationId xmlns:p14="http://schemas.microsoft.com/office/powerpoint/2010/main" val="171070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33960E-E149-4815-99AF-595C50DDE2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929606"/>
            <a:ext cx="7896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Vaidya</dc:creator>
  <cp:lastModifiedBy>Anurag Vaidya</cp:lastModifiedBy>
  <cp:revision>1</cp:revision>
  <dcterms:created xsi:type="dcterms:W3CDTF">2020-04-28T10:47:44Z</dcterms:created>
  <dcterms:modified xsi:type="dcterms:W3CDTF">2020-04-28T10:49:02Z</dcterms:modified>
</cp:coreProperties>
</file>