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7" r:id="rId2"/>
    <p:sldId id="258" r:id="rId3"/>
    <p:sldId id="259" r:id="rId4"/>
    <p:sldId id="260" r:id="rId5"/>
    <p:sldId id="264" r:id="rId6"/>
    <p:sldId id="261"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434" autoAdjust="0"/>
  </p:normalViewPr>
  <p:slideViewPr>
    <p:cSldViewPr snapToGrid="0">
      <p:cViewPr varScale="1">
        <p:scale>
          <a:sx n="69" d="100"/>
          <a:sy n="69" d="100"/>
        </p:scale>
        <p:origin x="-762" y="-96"/>
      </p:cViewPr>
      <p:guideLst>
        <p:guide orient="horz" pos="2160"/>
        <p:guide pos="3840"/>
      </p:guideLst>
    </p:cSldViewPr>
  </p:slideViewPr>
  <p:outlineViewPr>
    <p:cViewPr>
      <p:scale>
        <a:sx n="33" d="100"/>
        <a:sy n="33" d="100"/>
      </p:scale>
      <p:origin x="0" y="-2142"/>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ACAF9-F5E0-42E9-8E64-4032F713871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A092698-F2A1-477A-BD00-AF374BF46FA4}">
      <dgm:prSet/>
      <dgm:spPr/>
      <dgm:t>
        <a:bodyPr/>
        <a:lstStyle/>
        <a:p>
          <a:pPr rtl="0"/>
          <a:r>
            <a:rPr lang="en-IN" dirty="0" smtClean="0"/>
            <a:t>Arduino UNO R3 </a:t>
          </a:r>
          <a:endParaRPr lang="en-IN" dirty="0"/>
        </a:p>
      </dgm:t>
    </dgm:pt>
    <dgm:pt modelId="{ACF0EAF8-F66D-49C5-A676-BB3988F141C0}" type="parTrans" cxnId="{79DAF689-C0FC-4F84-9AC7-38953A610804}">
      <dgm:prSet/>
      <dgm:spPr/>
      <dgm:t>
        <a:bodyPr/>
        <a:lstStyle/>
        <a:p>
          <a:endParaRPr lang="en-IN"/>
        </a:p>
      </dgm:t>
    </dgm:pt>
    <dgm:pt modelId="{7EBAF692-E902-4B47-8300-249857642535}" type="sibTrans" cxnId="{79DAF689-C0FC-4F84-9AC7-38953A610804}">
      <dgm:prSet/>
      <dgm:spPr/>
      <dgm:t>
        <a:bodyPr/>
        <a:lstStyle/>
        <a:p>
          <a:endParaRPr lang="en-IN"/>
        </a:p>
      </dgm:t>
    </dgm:pt>
    <dgm:pt modelId="{758787B8-8871-4EB1-BFD4-E0924200C87A}">
      <dgm:prSet/>
      <dgm:spPr/>
      <dgm:t>
        <a:bodyPr/>
        <a:lstStyle/>
        <a:p>
          <a:pPr rtl="0"/>
          <a:r>
            <a:rPr lang="en-IN" dirty="0" smtClean="0"/>
            <a:t>Humidity Sensor</a:t>
          </a:r>
          <a:endParaRPr lang="en-IN" dirty="0"/>
        </a:p>
      </dgm:t>
    </dgm:pt>
    <dgm:pt modelId="{92CB7A3B-0D88-45C6-BEBE-6D43B4377FAD}" type="parTrans" cxnId="{CFC3A733-E040-461D-8612-3402E9E04B27}">
      <dgm:prSet/>
      <dgm:spPr/>
      <dgm:t>
        <a:bodyPr/>
        <a:lstStyle/>
        <a:p>
          <a:endParaRPr lang="en-IN"/>
        </a:p>
      </dgm:t>
    </dgm:pt>
    <dgm:pt modelId="{D0F1D777-B399-4A98-A3D3-321840BAFDD2}" type="sibTrans" cxnId="{CFC3A733-E040-461D-8612-3402E9E04B27}">
      <dgm:prSet/>
      <dgm:spPr/>
      <dgm:t>
        <a:bodyPr/>
        <a:lstStyle/>
        <a:p>
          <a:endParaRPr lang="en-IN"/>
        </a:p>
      </dgm:t>
    </dgm:pt>
    <dgm:pt modelId="{496CD1D0-E50F-4F6A-8D44-A5424F248B3B}">
      <dgm:prSet/>
      <dgm:spPr/>
      <dgm:t>
        <a:bodyPr/>
        <a:lstStyle/>
        <a:p>
          <a:pPr rtl="0"/>
          <a:r>
            <a:rPr lang="en-IN" smtClean="0"/>
            <a:t>Soil Moisture sensor</a:t>
          </a:r>
          <a:endParaRPr lang="en-IN"/>
        </a:p>
      </dgm:t>
    </dgm:pt>
    <dgm:pt modelId="{D9FB80AA-4F92-497B-9908-9B7265C8520F}" type="parTrans" cxnId="{B546A274-C09B-465E-B79D-B332C04553D9}">
      <dgm:prSet/>
      <dgm:spPr/>
      <dgm:t>
        <a:bodyPr/>
        <a:lstStyle/>
        <a:p>
          <a:endParaRPr lang="en-IN"/>
        </a:p>
      </dgm:t>
    </dgm:pt>
    <dgm:pt modelId="{8603FDCD-FA6F-4A23-815A-A7D5407912B3}" type="sibTrans" cxnId="{B546A274-C09B-465E-B79D-B332C04553D9}">
      <dgm:prSet/>
      <dgm:spPr/>
      <dgm:t>
        <a:bodyPr/>
        <a:lstStyle/>
        <a:p>
          <a:endParaRPr lang="en-IN"/>
        </a:p>
      </dgm:t>
    </dgm:pt>
    <dgm:pt modelId="{226AC48C-ECDE-4F0F-AC4C-33083460F51A}">
      <dgm:prSet/>
      <dgm:spPr/>
      <dgm:t>
        <a:bodyPr/>
        <a:lstStyle/>
        <a:p>
          <a:pPr rtl="0"/>
          <a:r>
            <a:rPr lang="en-IN" smtClean="0"/>
            <a:t>GSM Module (TTL SIM800)</a:t>
          </a:r>
          <a:endParaRPr lang="en-IN"/>
        </a:p>
      </dgm:t>
    </dgm:pt>
    <dgm:pt modelId="{446DCCBC-6903-4654-93A2-9F00A18F20E6}" type="parTrans" cxnId="{F34FA812-2A78-493F-8EEA-48CAC9B87E61}">
      <dgm:prSet/>
      <dgm:spPr/>
      <dgm:t>
        <a:bodyPr/>
        <a:lstStyle/>
        <a:p>
          <a:endParaRPr lang="en-IN"/>
        </a:p>
      </dgm:t>
    </dgm:pt>
    <dgm:pt modelId="{66C63256-3D15-40BF-ADC6-7CCDCCEAC2DE}" type="sibTrans" cxnId="{F34FA812-2A78-493F-8EEA-48CAC9B87E61}">
      <dgm:prSet/>
      <dgm:spPr/>
      <dgm:t>
        <a:bodyPr/>
        <a:lstStyle/>
        <a:p>
          <a:endParaRPr lang="en-IN"/>
        </a:p>
      </dgm:t>
    </dgm:pt>
    <dgm:pt modelId="{FB1261DB-59DE-4DF8-90E2-3A52D70EA9D1}">
      <dgm:prSet/>
      <dgm:spPr/>
      <dgm:t>
        <a:bodyPr/>
        <a:lstStyle/>
        <a:p>
          <a:pPr rtl="0"/>
          <a:r>
            <a:rPr lang="en-IN" smtClean="0"/>
            <a:t>Transistor BC547</a:t>
          </a:r>
          <a:endParaRPr lang="en-IN"/>
        </a:p>
      </dgm:t>
    </dgm:pt>
    <dgm:pt modelId="{6F4E2A76-8B72-42D0-8DB9-D87F0686856F}" type="parTrans" cxnId="{7EFA729F-1A4B-444B-88C8-2575A20AC043}">
      <dgm:prSet/>
      <dgm:spPr/>
      <dgm:t>
        <a:bodyPr/>
        <a:lstStyle/>
        <a:p>
          <a:endParaRPr lang="en-IN"/>
        </a:p>
      </dgm:t>
    </dgm:pt>
    <dgm:pt modelId="{7295FD17-55FD-4A34-A819-C13475FA9835}" type="sibTrans" cxnId="{7EFA729F-1A4B-444B-88C8-2575A20AC043}">
      <dgm:prSet/>
      <dgm:spPr/>
      <dgm:t>
        <a:bodyPr/>
        <a:lstStyle/>
        <a:p>
          <a:endParaRPr lang="en-IN"/>
        </a:p>
      </dgm:t>
    </dgm:pt>
    <dgm:pt modelId="{62682208-B061-4830-9F86-503F2594D804}">
      <dgm:prSet/>
      <dgm:spPr/>
      <dgm:t>
        <a:bodyPr/>
        <a:lstStyle/>
        <a:p>
          <a:pPr rtl="0"/>
          <a:r>
            <a:rPr lang="en-IN" dirty="0" smtClean="0"/>
            <a:t>Connecting Jumper wires</a:t>
          </a:r>
          <a:endParaRPr lang="en-IN" dirty="0"/>
        </a:p>
      </dgm:t>
    </dgm:pt>
    <dgm:pt modelId="{810A3559-40C1-4100-83F2-5727B76DC32E}" type="parTrans" cxnId="{9F53B508-36B6-4182-994C-6C43163E5E1A}">
      <dgm:prSet/>
      <dgm:spPr/>
      <dgm:t>
        <a:bodyPr/>
        <a:lstStyle/>
        <a:p>
          <a:endParaRPr lang="en-IN"/>
        </a:p>
      </dgm:t>
    </dgm:pt>
    <dgm:pt modelId="{94F0C20A-C8AE-4736-8C1A-CD3B9F092BDD}" type="sibTrans" cxnId="{9F53B508-36B6-4182-994C-6C43163E5E1A}">
      <dgm:prSet/>
      <dgm:spPr/>
      <dgm:t>
        <a:bodyPr/>
        <a:lstStyle/>
        <a:p>
          <a:endParaRPr lang="en-IN"/>
        </a:p>
      </dgm:t>
    </dgm:pt>
    <dgm:pt modelId="{10472A59-2606-4D1E-AC73-AC60951F1A77}">
      <dgm:prSet/>
      <dgm:spPr/>
      <dgm:t>
        <a:bodyPr/>
        <a:lstStyle/>
        <a:p>
          <a:pPr rtl="0"/>
          <a:r>
            <a:rPr lang="en-IN" smtClean="0"/>
            <a:t>16*2 LCD(optional)</a:t>
          </a:r>
          <a:endParaRPr lang="en-IN"/>
        </a:p>
      </dgm:t>
    </dgm:pt>
    <dgm:pt modelId="{5EE4AF35-2263-468D-AB48-69311B941A9E}" type="parTrans" cxnId="{B3658BAC-2F41-4151-AC6B-164BE2012A95}">
      <dgm:prSet/>
      <dgm:spPr/>
      <dgm:t>
        <a:bodyPr/>
        <a:lstStyle/>
        <a:p>
          <a:endParaRPr lang="en-IN"/>
        </a:p>
      </dgm:t>
    </dgm:pt>
    <dgm:pt modelId="{AD015EF2-B62B-4EBF-84DE-A1987510DD04}" type="sibTrans" cxnId="{B3658BAC-2F41-4151-AC6B-164BE2012A95}">
      <dgm:prSet/>
      <dgm:spPr/>
      <dgm:t>
        <a:bodyPr/>
        <a:lstStyle/>
        <a:p>
          <a:endParaRPr lang="en-IN"/>
        </a:p>
      </dgm:t>
    </dgm:pt>
    <dgm:pt modelId="{3838D009-BCBA-4451-95DF-614C84000CC3}">
      <dgm:prSet/>
      <dgm:spPr/>
      <dgm:t>
        <a:bodyPr/>
        <a:lstStyle/>
        <a:p>
          <a:pPr rtl="0"/>
          <a:r>
            <a:rPr lang="en-IN" smtClean="0"/>
            <a:t>Power supply 12v 1A</a:t>
          </a:r>
          <a:endParaRPr lang="en-IN"/>
        </a:p>
      </dgm:t>
    </dgm:pt>
    <dgm:pt modelId="{59CEE20B-5D0A-4536-B8F7-4CB663D96D9D}" type="parTrans" cxnId="{AA9BEA67-C434-4C3F-BA1E-D0ACC16DE255}">
      <dgm:prSet/>
      <dgm:spPr/>
      <dgm:t>
        <a:bodyPr/>
        <a:lstStyle/>
        <a:p>
          <a:endParaRPr lang="en-IN"/>
        </a:p>
      </dgm:t>
    </dgm:pt>
    <dgm:pt modelId="{05E3F930-D4E7-42EA-929C-F24A0460A31C}" type="sibTrans" cxnId="{AA9BEA67-C434-4C3F-BA1E-D0ACC16DE255}">
      <dgm:prSet/>
      <dgm:spPr/>
      <dgm:t>
        <a:bodyPr/>
        <a:lstStyle/>
        <a:p>
          <a:endParaRPr lang="en-IN"/>
        </a:p>
      </dgm:t>
    </dgm:pt>
    <dgm:pt modelId="{24EDDE09-2317-4383-A5D4-F9D0067AFF52}">
      <dgm:prSet/>
      <dgm:spPr/>
      <dgm:t>
        <a:bodyPr/>
        <a:lstStyle/>
        <a:p>
          <a:pPr rtl="0"/>
          <a:r>
            <a:rPr lang="en-IN" smtClean="0"/>
            <a:t>Relay 12v</a:t>
          </a:r>
          <a:endParaRPr lang="en-IN"/>
        </a:p>
      </dgm:t>
    </dgm:pt>
    <dgm:pt modelId="{9DF0A70D-5F1E-4EB3-BB1D-AD3CC15BC68E}" type="parTrans" cxnId="{3009C5A4-044F-4E7F-B2D5-BC136DE37C9C}">
      <dgm:prSet/>
      <dgm:spPr/>
      <dgm:t>
        <a:bodyPr/>
        <a:lstStyle/>
        <a:p>
          <a:endParaRPr lang="en-IN"/>
        </a:p>
      </dgm:t>
    </dgm:pt>
    <dgm:pt modelId="{7F7CA082-04E8-44AD-B305-CDD8D37C8C86}" type="sibTrans" cxnId="{3009C5A4-044F-4E7F-B2D5-BC136DE37C9C}">
      <dgm:prSet/>
      <dgm:spPr/>
      <dgm:t>
        <a:bodyPr/>
        <a:lstStyle/>
        <a:p>
          <a:endParaRPr lang="en-IN"/>
        </a:p>
      </dgm:t>
    </dgm:pt>
    <dgm:pt modelId="{3437252D-652C-41E8-86A7-B68F6992C4A5}">
      <dgm:prSet/>
      <dgm:spPr/>
      <dgm:t>
        <a:bodyPr/>
        <a:lstStyle/>
        <a:p>
          <a:pPr rtl="0"/>
          <a:r>
            <a:rPr lang="en-IN" smtClean="0"/>
            <a:t>Water Cooler pump</a:t>
          </a:r>
          <a:endParaRPr lang="en-IN"/>
        </a:p>
      </dgm:t>
    </dgm:pt>
    <dgm:pt modelId="{7B16FEB0-19F1-41D4-8403-9DC131EC677E}" type="parTrans" cxnId="{1FFE8192-611A-4C6C-8AB8-DF445CD71EBF}">
      <dgm:prSet/>
      <dgm:spPr/>
      <dgm:t>
        <a:bodyPr/>
        <a:lstStyle/>
        <a:p>
          <a:endParaRPr lang="en-IN"/>
        </a:p>
      </dgm:t>
    </dgm:pt>
    <dgm:pt modelId="{4A3455E0-D49C-418A-88D7-0D5650012E6B}" type="sibTrans" cxnId="{1FFE8192-611A-4C6C-8AB8-DF445CD71EBF}">
      <dgm:prSet/>
      <dgm:spPr/>
      <dgm:t>
        <a:bodyPr/>
        <a:lstStyle/>
        <a:p>
          <a:endParaRPr lang="en-IN"/>
        </a:p>
      </dgm:t>
    </dgm:pt>
    <dgm:pt modelId="{93DFEBD8-6EC8-4B25-B50B-F1ADAE82B8C1}">
      <dgm:prSet/>
      <dgm:spPr/>
      <dgm:t>
        <a:bodyPr/>
        <a:lstStyle/>
        <a:p>
          <a:pPr rtl="0"/>
          <a:r>
            <a:rPr lang="en-IN" smtClean="0"/>
            <a:t>Resistors(1k,10k)</a:t>
          </a:r>
          <a:endParaRPr lang="en-IN"/>
        </a:p>
      </dgm:t>
    </dgm:pt>
    <dgm:pt modelId="{AC028CC8-145A-4E7A-A00A-AC704FAE4BFE}" type="parTrans" cxnId="{B7EE6A30-A864-4A5D-9495-104C6CA6C69A}">
      <dgm:prSet/>
      <dgm:spPr/>
      <dgm:t>
        <a:bodyPr/>
        <a:lstStyle/>
        <a:p>
          <a:endParaRPr lang="en-IN"/>
        </a:p>
      </dgm:t>
    </dgm:pt>
    <dgm:pt modelId="{45912051-FFE7-4EC8-8DE7-E1DC8F1D98CD}" type="sibTrans" cxnId="{B7EE6A30-A864-4A5D-9495-104C6CA6C69A}">
      <dgm:prSet/>
      <dgm:spPr/>
      <dgm:t>
        <a:bodyPr/>
        <a:lstStyle/>
        <a:p>
          <a:endParaRPr lang="en-IN"/>
        </a:p>
      </dgm:t>
    </dgm:pt>
    <dgm:pt modelId="{461BE92D-A4A3-413B-9632-42230CB5FEF4}">
      <dgm:prSet/>
      <dgm:spPr/>
      <dgm:t>
        <a:bodyPr/>
        <a:lstStyle/>
        <a:p>
          <a:pPr rtl="0"/>
          <a:r>
            <a:rPr lang="en-IN" smtClean="0"/>
            <a:t>Variable Resister(10k,100k)</a:t>
          </a:r>
          <a:endParaRPr lang="en-IN"/>
        </a:p>
      </dgm:t>
    </dgm:pt>
    <dgm:pt modelId="{6DD65D59-0AE7-48EC-AEE9-DE2E046D8206}" type="parTrans" cxnId="{8210273C-AB11-4FB1-8373-F28476DD3DAA}">
      <dgm:prSet/>
      <dgm:spPr/>
      <dgm:t>
        <a:bodyPr/>
        <a:lstStyle/>
        <a:p>
          <a:endParaRPr lang="en-IN"/>
        </a:p>
      </dgm:t>
    </dgm:pt>
    <dgm:pt modelId="{4B1A0E10-04ED-411E-B04F-5FDB7F07AFB7}" type="sibTrans" cxnId="{8210273C-AB11-4FB1-8373-F28476DD3DAA}">
      <dgm:prSet/>
      <dgm:spPr/>
      <dgm:t>
        <a:bodyPr/>
        <a:lstStyle/>
        <a:p>
          <a:endParaRPr lang="en-IN"/>
        </a:p>
      </dgm:t>
    </dgm:pt>
    <dgm:pt modelId="{84766C5F-267E-4F7B-B50B-13BC9BB11509}">
      <dgm:prSet/>
      <dgm:spPr/>
      <dgm:t>
        <a:bodyPr/>
        <a:lstStyle/>
        <a:p>
          <a:pPr rtl="0"/>
          <a:r>
            <a:rPr lang="en-IN" smtClean="0"/>
            <a:t>Terminal connector</a:t>
          </a:r>
          <a:endParaRPr lang="en-IN"/>
        </a:p>
      </dgm:t>
    </dgm:pt>
    <dgm:pt modelId="{94C743D2-B490-47B1-9C01-B9CD44FA2051}" type="parTrans" cxnId="{B34DD46C-09DE-4CE1-A42F-DAF7DED67E49}">
      <dgm:prSet/>
      <dgm:spPr/>
      <dgm:t>
        <a:bodyPr/>
        <a:lstStyle/>
        <a:p>
          <a:endParaRPr lang="en-IN"/>
        </a:p>
      </dgm:t>
    </dgm:pt>
    <dgm:pt modelId="{02B8EC24-FA4A-4748-BBF4-BA4212517218}" type="sibTrans" cxnId="{B34DD46C-09DE-4CE1-A42F-DAF7DED67E49}">
      <dgm:prSet/>
      <dgm:spPr/>
      <dgm:t>
        <a:bodyPr/>
        <a:lstStyle/>
        <a:p>
          <a:endParaRPr lang="en-IN"/>
        </a:p>
      </dgm:t>
    </dgm:pt>
    <dgm:pt modelId="{CFA1595B-2415-48DB-B295-00DFDB43AE76}">
      <dgm:prSet/>
      <dgm:spPr/>
      <dgm:t>
        <a:bodyPr/>
        <a:lstStyle/>
        <a:p>
          <a:pPr rtl="0"/>
          <a:r>
            <a:rPr lang="en-IN" smtClean="0"/>
            <a:t>Voltage Regulator IC LM317</a:t>
          </a:r>
          <a:endParaRPr lang="en-IN"/>
        </a:p>
      </dgm:t>
    </dgm:pt>
    <dgm:pt modelId="{68D3DFA9-2163-438C-8C5D-01D384105B05}" type="parTrans" cxnId="{E9DCBEB5-B84B-486D-9853-C18514DCB025}">
      <dgm:prSet/>
      <dgm:spPr/>
      <dgm:t>
        <a:bodyPr/>
        <a:lstStyle/>
        <a:p>
          <a:endParaRPr lang="en-IN"/>
        </a:p>
      </dgm:t>
    </dgm:pt>
    <dgm:pt modelId="{97686886-A8EE-435C-84E8-415462386810}" type="sibTrans" cxnId="{E9DCBEB5-B84B-486D-9853-C18514DCB025}">
      <dgm:prSet/>
      <dgm:spPr/>
      <dgm:t>
        <a:bodyPr/>
        <a:lstStyle/>
        <a:p>
          <a:endParaRPr lang="en-IN"/>
        </a:p>
      </dgm:t>
    </dgm:pt>
    <dgm:pt modelId="{6B1646CC-3E06-40D8-80E3-E2F6BF5CD2FE}" type="pres">
      <dgm:prSet presAssocID="{666ACAF9-F5E0-42E9-8E64-4032F7138714}" presName="Name0" presStyleCnt="0">
        <dgm:presLayoutVars>
          <dgm:dir/>
          <dgm:animLvl val="lvl"/>
          <dgm:resizeHandles val="exact"/>
        </dgm:presLayoutVars>
      </dgm:prSet>
      <dgm:spPr/>
      <dgm:t>
        <a:bodyPr/>
        <a:lstStyle/>
        <a:p>
          <a:endParaRPr lang="en-US"/>
        </a:p>
      </dgm:t>
    </dgm:pt>
    <dgm:pt modelId="{F2F6E25C-1844-4742-99CC-81EB0B648DC1}" type="pres">
      <dgm:prSet presAssocID="{DA092698-F2A1-477A-BD00-AF374BF46FA4}" presName="linNode" presStyleCnt="0"/>
      <dgm:spPr/>
    </dgm:pt>
    <dgm:pt modelId="{E02C2047-9D6B-46C9-8BA7-22DD946AC679}" type="pres">
      <dgm:prSet presAssocID="{DA092698-F2A1-477A-BD00-AF374BF46FA4}" presName="parentText" presStyleLbl="node1" presStyleIdx="0" presStyleCnt="14">
        <dgm:presLayoutVars>
          <dgm:chMax val="1"/>
          <dgm:bulletEnabled val="1"/>
        </dgm:presLayoutVars>
      </dgm:prSet>
      <dgm:spPr/>
      <dgm:t>
        <a:bodyPr/>
        <a:lstStyle/>
        <a:p>
          <a:endParaRPr lang="en-US"/>
        </a:p>
      </dgm:t>
    </dgm:pt>
    <dgm:pt modelId="{AAA71781-1939-4989-AD18-56E6B6C8603F}" type="pres">
      <dgm:prSet presAssocID="{7EBAF692-E902-4B47-8300-249857642535}" presName="sp" presStyleCnt="0"/>
      <dgm:spPr/>
    </dgm:pt>
    <dgm:pt modelId="{717BE374-3FB5-4A7B-A762-BC5A373A9285}" type="pres">
      <dgm:prSet presAssocID="{758787B8-8871-4EB1-BFD4-E0924200C87A}" presName="linNode" presStyleCnt="0"/>
      <dgm:spPr/>
    </dgm:pt>
    <dgm:pt modelId="{CA0C6C8E-6E26-440F-874D-E21082097ECA}" type="pres">
      <dgm:prSet presAssocID="{758787B8-8871-4EB1-BFD4-E0924200C87A}" presName="parentText" presStyleLbl="node1" presStyleIdx="1" presStyleCnt="14">
        <dgm:presLayoutVars>
          <dgm:chMax val="1"/>
          <dgm:bulletEnabled val="1"/>
        </dgm:presLayoutVars>
      </dgm:prSet>
      <dgm:spPr/>
      <dgm:t>
        <a:bodyPr/>
        <a:lstStyle/>
        <a:p>
          <a:endParaRPr lang="en-US"/>
        </a:p>
      </dgm:t>
    </dgm:pt>
    <dgm:pt modelId="{78A89536-4A62-4CA7-BCF7-D8A7A41675C3}" type="pres">
      <dgm:prSet presAssocID="{D0F1D777-B399-4A98-A3D3-321840BAFDD2}" presName="sp" presStyleCnt="0"/>
      <dgm:spPr/>
    </dgm:pt>
    <dgm:pt modelId="{BBF024E7-178F-44D3-8656-4B05E62452CD}" type="pres">
      <dgm:prSet presAssocID="{496CD1D0-E50F-4F6A-8D44-A5424F248B3B}" presName="linNode" presStyleCnt="0"/>
      <dgm:spPr/>
    </dgm:pt>
    <dgm:pt modelId="{EBAF2110-2819-4850-BBCF-B5C89B42EAAD}" type="pres">
      <dgm:prSet presAssocID="{496CD1D0-E50F-4F6A-8D44-A5424F248B3B}" presName="parentText" presStyleLbl="node1" presStyleIdx="2" presStyleCnt="14">
        <dgm:presLayoutVars>
          <dgm:chMax val="1"/>
          <dgm:bulletEnabled val="1"/>
        </dgm:presLayoutVars>
      </dgm:prSet>
      <dgm:spPr/>
      <dgm:t>
        <a:bodyPr/>
        <a:lstStyle/>
        <a:p>
          <a:endParaRPr lang="en-US"/>
        </a:p>
      </dgm:t>
    </dgm:pt>
    <dgm:pt modelId="{4C40ADFD-0C3A-433C-9981-7E81C64C87AD}" type="pres">
      <dgm:prSet presAssocID="{8603FDCD-FA6F-4A23-815A-A7D5407912B3}" presName="sp" presStyleCnt="0"/>
      <dgm:spPr/>
    </dgm:pt>
    <dgm:pt modelId="{853027A7-62C1-4841-960A-3D3D87F2EC5D}" type="pres">
      <dgm:prSet presAssocID="{226AC48C-ECDE-4F0F-AC4C-33083460F51A}" presName="linNode" presStyleCnt="0"/>
      <dgm:spPr/>
    </dgm:pt>
    <dgm:pt modelId="{A8F10971-6F28-4E7C-A00D-D5EB3924F428}" type="pres">
      <dgm:prSet presAssocID="{226AC48C-ECDE-4F0F-AC4C-33083460F51A}" presName="parentText" presStyleLbl="node1" presStyleIdx="3" presStyleCnt="14">
        <dgm:presLayoutVars>
          <dgm:chMax val="1"/>
          <dgm:bulletEnabled val="1"/>
        </dgm:presLayoutVars>
      </dgm:prSet>
      <dgm:spPr/>
      <dgm:t>
        <a:bodyPr/>
        <a:lstStyle/>
        <a:p>
          <a:endParaRPr lang="en-US"/>
        </a:p>
      </dgm:t>
    </dgm:pt>
    <dgm:pt modelId="{72BEC4F9-0F1D-44BD-9958-8CEE9D872600}" type="pres">
      <dgm:prSet presAssocID="{66C63256-3D15-40BF-ADC6-7CCDCCEAC2DE}" presName="sp" presStyleCnt="0"/>
      <dgm:spPr/>
    </dgm:pt>
    <dgm:pt modelId="{3DC3ABF6-1DE5-452C-8822-B1F3DDC01246}" type="pres">
      <dgm:prSet presAssocID="{FB1261DB-59DE-4DF8-90E2-3A52D70EA9D1}" presName="linNode" presStyleCnt="0"/>
      <dgm:spPr/>
    </dgm:pt>
    <dgm:pt modelId="{41957D14-335C-46E4-907F-C03C93D7B7F3}" type="pres">
      <dgm:prSet presAssocID="{FB1261DB-59DE-4DF8-90E2-3A52D70EA9D1}" presName="parentText" presStyleLbl="node1" presStyleIdx="4" presStyleCnt="14">
        <dgm:presLayoutVars>
          <dgm:chMax val="1"/>
          <dgm:bulletEnabled val="1"/>
        </dgm:presLayoutVars>
      </dgm:prSet>
      <dgm:spPr/>
      <dgm:t>
        <a:bodyPr/>
        <a:lstStyle/>
        <a:p>
          <a:endParaRPr lang="en-US"/>
        </a:p>
      </dgm:t>
    </dgm:pt>
    <dgm:pt modelId="{BDE58587-599E-473D-A863-CB8A115BBC24}" type="pres">
      <dgm:prSet presAssocID="{7295FD17-55FD-4A34-A819-C13475FA9835}" presName="sp" presStyleCnt="0"/>
      <dgm:spPr/>
    </dgm:pt>
    <dgm:pt modelId="{DE2FABD2-D430-4126-B4E1-7644BAC5EFFD}" type="pres">
      <dgm:prSet presAssocID="{62682208-B061-4830-9F86-503F2594D804}" presName="linNode" presStyleCnt="0"/>
      <dgm:spPr/>
    </dgm:pt>
    <dgm:pt modelId="{8B983E6D-045C-4784-B843-E74CCD8C847C}" type="pres">
      <dgm:prSet presAssocID="{62682208-B061-4830-9F86-503F2594D804}" presName="parentText" presStyleLbl="node1" presStyleIdx="5" presStyleCnt="14">
        <dgm:presLayoutVars>
          <dgm:chMax val="1"/>
          <dgm:bulletEnabled val="1"/>
        </dgm:presLayoutVars>
      </dgm:prSet>
      <dgm:spPr/>
      <dgm:t>
        <a:bodyPr/>
        <a:lstStyle/>
        <a:p>
          <a:endParaRPr lang="en-US"/>
        </a:p>
      </dgm:t>
    </dgm:pt>
    <dgm:pt modelId="{69D09069-A041-4DD0-96CE-1E06D5D8564F}" type="pres">
      <dgm:prSet presAssocID="{94F0C20A-C8AE-4736-8C1A-CD3B9F092BDD}" presName="sp" presStyleCnt="0"/>
      <dgm:spPr/>
    </dgm:pt>
    <dgm:pt modelId="{E9BC0741-76E0-406C-9CAA-F0461BED440D}" type="pres">
      <dgm:prSet presAssocID="{10472A59-2606-4D1E-AC73-AC60951F1A77}" presName="linNode" presStyleCnt="0"/>
      <dgm:spPr/>
    </dgm:pt>
    <dgm:pt modelId="{A52FCAFE-D3D4-4451-8015-B4ACB1153F73}" type="pres">
      <dgm:prSet presAssocID="{10472A59-2606-4D1E-AC73-AC60951F1A77}" presName="parentText" presStyleLbl="node1" presStyleIdx="6" presStyleCnt="14">
        <dgm:presLayoutVars>
          <dgm:chMax val="1"/>
          <dgm:bulletEnabled val="1"/>
        </dgm:presLayoutVars>
      </dgm:prSet>
      <dgm:spPr/>
      <dgm:t>
        <a:bodyPr/>
        <a:lstStyle/>
        <a:p>
          <a:endParaRPr lang="en-US"/>
        </a:p>
      </dgm:t>
    </dgm:pt>
    <dgm:pt modelId="{7EBDDA22-1B31-4FCD-90F7-E1FCE55720AC}" type="pres">
      <dgm:prSet presAssocID="{AD015EF2-B62B-4EBF-84DE-A1987510DD04}" presName="sp" presStyleCnt="0"/>
      <dgm:spPr/>
    </dgm:pt>
    <dgm:pt modelId="{98A7FA9E-1271-4D02-A8FB-9C79E6F54365}" type="pres">
      <dgm:prSet presAssocID="{3838D009-BCBA-4451-95DF-614C84000CC3}" presName="linNode" presStyleCnt="0"/>
      <dgm:spPr/>
    </dgm:pt>
    <dgm:pt modelId="{6F490CFC-EDA5-4ADC-B1C4-964FBFE969F4}" type="pres">
      <dgm:prSet presAssocID="{3838D009-BCBA-4451-95DF-614C84000CC3}" presName="parentText" presStyleLbl="node1" presStyleIdx="7" presStyleCnt="14">
        <dgm:presLayoutVars>
          <dgm:chMax val="1"/>
          <dgm:bulletEnabled val="1"/>
        </dgm:presLayoutVars>
      </dgm:prSet>
      <dgm:spPr/>
      <dgm:t>
        <a:bodyPr/>
        <a:lstStyle/>
        <a:p>
          <a:endParaRPr lang="en-US"/>
        </a:p>
      </dgm:t>
    </dgm:pt>
    <dgm:pt modelId="{6B09F61A-6882-4F0C-973C-7D04FCE0CD2B}" type="pres">
      <dgm:prSet presAssocID="{05E3F930-D4E7-42EA-929C-F24A0460A31C}" presName="sp" presStyleCnt="0"/>
      <dgm:spPr/>
    </dgm:pt>
    <dgm:pt modelId="{78CFB61B-DC81-42D2-8C34-BFABC2335780}" type="pres">
      <dgm:prSet presAssocID="{24EDDE09-2317-4383-A5D4-F9D0067AFF52}" presName="linNode" presStyleCnt="0"/>
      <dgm:spPr/>
    </dgm:pt>
    <dgm:pt modelId="{80119487-03D4-4539-9062-115C277F33C5}" type="pres">
      <dgm:prSet presAssocID="{24EDDE09-2317-4383-A5D4-F9D0067AFF52}" presName="parentText" presStyleLbl="node1" presStyleIdx="8" presStyleCnt="14">
        <dgm:presLayoutVars>
          <dgm:chMax val="1"/>
          <dgm:bulletEnabled val="1"/>
        </dgm:presLayoutVars>
      </dgm:prSet>
      <dgm:spPr/>
      <dgm:t>
        <a:bodyPr/>
        <a:lstStyle/>
        <a:p>
          <a:endParaRPr lang="en-US"/>
        </a:p>
      </dgm:t>
    </dgm:pt>
    <dgm:pt modelId="{1A71FE97-CFD8-438C-AB50-152237807FF6}" type="pres">
      <dgm:prSet presAssocID="{7F7CA082-04E8-44AD-B305-CDD8D37C8C86}" presName="sp" presStyleCnt="0"/>
      <dgm:spPr/>
    </dgm:pt>
    <dgm:pt modelId="{59C1772B-412E-4358-A2BE-A80C2FB66D1B}" type="pres">
      <dgm:prSet presAssocID="{3437252D-652C-41E8-86A7-B68F6992C4A5}" presName="linNode" presStyleCnt="0"/>
      <dgm:spPr/>
    </dgm:pt>
    <dgm:pt modelId="{7FC2FEDF-99BC-4DC5-B5DB-E98D772E6862}" type="pres">
      <dgm:prSet presAssocID="{3437252D-652C-41E8-86A7-B68F6992C4A5}" presName="parentText" presStyleLbl="node1" presStyleIdx="9" presStyleCnt="14">
        <dgm:presLayoutVars>
          <dgm:chMax val="1"/>
          <dgm:bulletEnabled val="1"/>
        </dgm:presLayoutVars>
      </dgm:prSet>
      <dgm:spPr/>
      <dgm:t>
        <a:bodyPr/>
        <a:lstStyle/>
        <a:p>
          <a:endParaRPr lang="en-US"/>
        </a:p>
      </dgm:t>
    </dgm:pt>
    <dgm:pt modelId="{2EC50927-BE60-4DAB-943C-B0BA1184E5B0}" type="pres">
      <dgm:prSet presAssocID="{4A3455E0-D49C-418A-88D7-0D5650012E6B}" presName="sp" presStyleCnt="0"/>
      <dgm:spPr/>
    </dgm:pt>
    <dgm:pt modelId="{8B61BB4B-6631-4FC3-B833-FB634F9E60AB}" type="pres">
      <dgm:prSet presAssocID="{93DFEBD8-6EC8-4B25-B50B-F1ADAE82B8C1}" presName="linNode" presStyleCnt="0"/>
      <dgm:spPr/>
    </dgm:pt>
    <dgm:pt modelId="{39F03D01-5C94-48A6-B1DD-A90AA72B8BB9}" type="pres">
      <dgm:prSet presAssocID="{93DFEBD8-6EC8-4B25-B50B-F1ADAE82B8C1}" presName="parentText" presStyleLbl="node1" presStyleIdx="10" presStyleCnt="14">
        <dgm:presLayoutVars>
          <dgm:chMax val="1"/>
          <dgm:bulletEnabled val="1"/>
        </dgm:presLayoutVars>
      </dgm:prSet>
      <dgm:spPr/>
      <dgm:t>
        <a:bodyPr/>
        <a:lstStyle/>
        <a:p>
          <a:endParaRPr lang="en-US"/>
        </a:p>
      </dgm:t>
    </dgm:pt>
    <dgm:pt modelId="{22475206-D102-4AEC-ACCB-72B5736ED76B}" type="pres">
      <dgm:prSet presAssocID="{45912051-FFE7-4EC8-8DE7-E1DC8F1D98CD}" presName="sp" presStyleCnt="0"/>
      <dgm:spPr/>
    </dgm:pt>
    <dgm:pt modelId="{7F361748-06A0-4527-848E-86DCF8B16182}" type="pres">
      <dgm:prSet presAssocID="{461BE92D-A4A3-413B-9632-42230CB5FEF4}" presName="linNode" presStyleCnt="0"/>
      <dgm:spPr/>
    </dgm:pt>
    <dgm:pt modelId="{BDDAD138-E4EF-4F44-AA8C-9D6A30E3A142}" type="pres">
      <dgm:prSet presAssocID="{461BE92D-A4A3-413B-9632-42230CB5FEF4}" presName="parentText" presStyleLbl="node1" presStyleIdx="11" presStyleCnt="14">
        <dgm:presLayoutVars>
          <dgm:chMax val="1"/>
          <dgm:bulletEnabled val="1"/>
        </dgm:presLayoutVars>
      </dgm:prSet>
      <dgm:spPr/>
      <dgm:t>
        <a:bodyPr/>
        <a:lstStyle/>
        <a:p>
          <a:endParaRPr lang="en-US"/>
        </a:p>
      </dgm:t>
    </dgm:pt>
    <dgm:pt modelId="{422AE44E-250D-43B5-BBF9-CF1045DA04A6}" type="pres">
      <dgm:prSet presAssocID="{4B1A0E10-04ED-411E-B04F-5FDB7F07AFB7}" presName="sp" presStyleCnt="0"/>
      <dgm:spPr/>
    </dgm:pt>
    <dgm:pt modelId="{B069B95F-EE71-4B7B-945B-26724258F8F8}" type="pres">
      <dgm:prSet presAssocID="{84766C5F-267E-4F7B-B50B-13BC9BB11509}" presName="linNode" presStyleCnt="0"/>
      <dgm:spPr/>
    </dgm:pt>
    <dgm:pt modelId="{F9FC43D0-64F4-4F20-810A-FECB28ACA60E}" type="pres">
      <dgm:prSet presAssocID="{84766C5F-267E-4F7B-B50B-13BC9BB11509}" presName="parentText" presStyleLbl="node1" presStyleIdx="12" presStyleCnt="14">
        <dgm:presLayoutVars>
          <dgm:chMax val="1"/>
          <dgm:bulletEnabled val="1"/>
        </dgm:presLayoutVars>
      </dgm:prSet>
      <dgm:spPr/>
      <dgm:t>
        <a:bodyPr/>
        <a:lstStyle/>
        <a:p>
          <a:endParaRPr lang="en-US"/>
        </a:p>
      </dgm:t>
    </dgm:pt>
    <dgm:pt modelId="{579A36F4-C066-4C8D-99B8-F308345801A4}" type="pres">
      <dgm:prSet presAssocID="{02B8EC24-FA4A-4748-BBF4-BA4212517218}" presName="sp" presStyleCnt="0"/>
      <dgm:spPr/>
    </dgm:pt>
    <dgm:pt modelId="{9D11125A-AFE5-4965-880D-D80CE5BFDDCB}" type="pres">
      <dgm:prSet presAssocID="{CFA1595B-2415-48DB-B295-00DFDB43AE76}" presName="linNode" presStyleCnt="0"/>
      <dgm:spPr/>
    </dgm:pt>
    <dgm:pt modelId="{71CCCBF9-0856-4A0A-9A4A-95D004FE3F1E}" type="pres">
      <dgm:prSet presAssocID="{CFA1595B-2415-48DB-B295-00DFDB43AE76}" presName="parentText" presStyleLbl="node1" presStyleIdx="13" presStyleCnt="14">
        <dgm:presLayoutVars>
          <dgm:chMax val="1"/>
          <dgm:bulletEnabled val="1"/>
        </dgm:presLayoutVars>
      </dgm:prSet>
      <dgm:spPr/>
      <dgm:t>
        <a:bodyPr/>
        <a:lstStyle/>
        <a:p>
          <a:endParaRPr lang="en-US"/>
        </a:p>
      </dgm:t>
    </dgm:pt>
  </dgm:ptLst>
  <dgm:cxnLst>
    <dgm:cxn modelId="{E9DCBEB5-B84B-486D-9853-C18514DCB025}" srcId="{666ACAF9-F5E0-42E9-8E64-4032F7138714}" destId="{CFA1595B-2415-48DB-B295-00DFDB43AE76}" srcOrd="13" destOrd="0" parTransId="{68D3DFA9-2163-438C-8C5D-01D384105B05}" sibTransId="{97686886-A8EE-435C-84E8-415462386810}"/>
    <dgm:cxn modelId="{A0A2EB7C-551D-4F33-A56B-F474FA3297F3}" type="presOf" srcId="{226AC48C-ECDE-4F0F-AC4C-33083460F51A}" destId="{A8F10971-6F28-4E7C-A00D-D5EB3924F428}" srcOrd="0" destOrd="0" presId="urn:microsoft.com/office/officeart/2005/8/layout/vList5"/>
    <dgm:cxn modelId="{C405ED97-797F-4E76-820F-16C7112646C5}" type="presOf" srcId="{758787B8-8871-4EB1-BFD4-E0924200C87A}" destId="{CA0C6C8E-6E26-440F-874D-E21082097ECA}" srcOrd="0" destOrd="0" presId="urn:microsoft.com/office/officeart/2005/8/layout/vList5"/>
    <dgm:cxn modelId="{8260BE85-6106-4FDD-B770-DCDE62FE446C}" type="presOf" srcId="{93DFEBD8-6EC8-4B25-B50B-F1ADAE82B8C1}" destId="{39F03D01-5C94-48A6-B1DD-A90AA72B8BB9}" srcOrd="0" destOrd="0" presId="urn:microsoft.com/office/officeart/2005/8/layout/vList5"/>
    <dgm:cxn modelId="{1FFE8192-611A-4C6C-8AB8-DF445CD71EBF}" srcId="{666ACAF9-F5E0-42E9-8E64-4032F7138714}" destId="{3437252D-652C-41E8-86A7-B68F6992C4A5}" srcOrd="9" destOrd="0" parTransId="{7B16FEB0-19F1-41D4-8403-9DC131EC677E}" sibTransId="{4A3455E0-D49C-418A-88D7-0D5650012E6B}"/>
    <dgm:cxn modelId="{3009C5A4-044F-4E7F-B2D5-BC136DE37C9C}" srcId="{666ACAF9-F5E0-42E9-8E64-4032F7138714}" destId="{24EDDE09-2317-4383-A5D4-F9D0067AFF52}" srcOrd="8" destOrd="0" parTransId="{9DF0A70D-5F1E-4EB3-BB1D-AD3CC15BC68E}" sibTransId="{7F7CA082-04E8-44AD-B305-CDD8D37C8C86}"/>
    <dgm:cxn modelId="{3C3AAF30-8569-4AE1-AAE0-43815E35859C}" type="presOf" srcId="{62682208-B061-4830-9F86-503F2594D804}" destId="{8B983E6D-045C-4784-B843-E74CCD8C847C}" srcOrd="0" destOrd="0" presId="urn:microsoft.com/office/officeart/2005/8/layout/vList5"/>
    <dgm:cxn modelId="{CFC3A733-E040-461D-8612-3402E9E04B27}" srcId="{666ACAF9-F5E0-42E9-8E64-4032F7138714}" destId="{758787B8-8871-4EB1-BFD4-E0924200C87A}" srcOrd="1" destOrd="0" parTransId="{92CB7A3B-0D88-45C6-BEBE-6D43B4377FAD}" sibTransId="{D0F1D777-B399-4A98-A3D3-321840BAFDD2}"/>
    <dgm:cxn modelId="{8210273C-AB11-4FB1-8373-F28476DD3DAA}" srcId="{666ACAF9-F5E0-42E9-8E64-4032F7138714}" destId="{461BE92D-A4A3-413B-9632-42230CB5FEF4}" srcOrd="11" destOrd="0" parTransId="{6DD65D59-0AE7-48EC-AEE9-DE2E046D8206}" sibTransId="{4B1A0E10-04ED-411E-B04F-5FDB7F07AFB7}"/>
    <dgm:cxn modelId="{B546A274-C09B-465E-B79D-B332C04553D9}" srcId="{666ACAF9-F5E0-42E9-8E64-4032F7138714}" destId="{496CD1D0-E50F-4F6A-8D44-A5424F248B3B}" srcOrd="2" destOrd="0" parTransId="{D9FB80AA-4F92-497B-9908-9B7265C8520F}" sibTransId="{8603FDCD-FA6F-4A23-815A-A7D5407912B3}"/>
    <dgm:cxn modelId="{B7EE6A30-A864-4A5D-9495-104C6CA6C69A}" srcId="{666ACAF9-F5E0-42E9-8E64-4032F7138714}" destId="{93DFEBD8-6EC8-4B25-B50B-F1ADAE82B8C1}" srcOrd="10" destOrd="0" parTransId="{AC028CC8-145A-4E7A-A00A-AC704FAE4BFE}" sibTransId="{45912051-FFE7-4EC8-8DE7-E1DC8F1D98CD}"/>
    <dgm:cxn modelId="{6588D4D9-1896-44E7-9516-9212C57450EB}" type="presOf" srcId="{10472A59-2606-4D1E-AC73-AC60951F1A77}" destId="{A52FCAFE-D3D4-4451-8015-B4ACB1153F73}" srcOrd="0" destOrd="0" presId="urn:microsoft.com/office/officeart/2005/8/layout/vList5"/>
    <dgm:cxn modelId="{B3658BAC-2F41-4151-AC6B-164BE2012A95}" srcId="{666ACAF9-F5E0-42E9-8E64-4032F7138714}" destId="{10472A59-2606-4D1E-AC73-AC60951F1A77}" srcOrd="6" destOrd="0" parTransId="{5EE4AF35-2263-468D-AB48-69311B941A9E}" sibTransId="{AD015EF2-B62B-4EBF-84DE-A1987510DD04}"/>
    <dgm:cxn modelId="{B34DD46C-09DE-4CE1-A42F-DAF7DED67E49}" srcId="{666ACAF9-F5E0-42E9-8E64-4032F7138714}" destId="{84766C5F-267E-4F7B-B50B-13BC9BB11509}" srcOrd="12" destOrd="0" parTransId="{94C743D2-B490-47B1-9C01-B9CD44FA2051}" sibTransId="{02B8EC24-FA4A-4748-BBF4-BA4212517218}"/>
    <dgm:cxn modelId="{7EFA729F-1A4B-444B-88C8-2575A20AC043}" srcId="{666ACAF9-F5E0-42E9-8E64-4032F7138714}" destId="{FB1261DB-59DE-4DF8-90E2-3A52D70EA9D1}" srcOrd="4" destOrd="0" parTransId="{6F4E2A76-8B72-42D0-8DB9-D87F0686856F}" sibTransId="{7295FD17-55FD-4A34-A819-C13475FA9835}"/>
    <dgm:cxn modelId="{3C742422-75BA-45CF-87D7-31182EEF04E5}" type="presOf" srcId="{84766C5F-267E-4F7B-B50B-13BC9BB11509}" destId="{F9FC43D0-64F4-4F20-810A-FECB28ACA60E}" srcOrd="0" destOrd="0" presId="urn:microsoft.com/office/officeart/2005/8/layout/vList5"/>
    <dgm:cxn modelId="{27CCE737-C7A0-4190-982E-6683F9DA3B8D}" type="presOf" srcId="{24EDDE09-2317-4383-A5D4-F9D0067AFF52}" destId="{80119487-03D4-4539-9062-115C277F33C5}" srcOrd="0" destOrd="0" presId="urn:microsoft.com/office/officeart/2005/8/layout/vList5"/>
    <dgm:cxn modelId="{F34FA812-2A78-493F-8EEA-48CAC9B87E61}" srcId="{666ACAF9-F5E0-42E9-8E64-4032F7138714}" destId="{226AC48C-ECDE-4F0F-AC4C-33083460F51A}" srcOrd="3" destOrd="0" parTransId="{446DCCBC-6903-4654-93A2-9F00A18F20E6}" sibTransId="{66C63256-3D15-40BF-ADC6-7CCDCCEAC2DE}"/>
    <dgm:cxn modelId="{79DAF689-C0FC-4F84-9AC7-38953A610804}" srcId="{666ACAF9-F5E0-42E9-8E64-4032F7138714}" destId="{DA092698-F2A1-477A-BD00-AF374BF46FA4}" srcOrd="0" destOrd="0" parTransId="{ACF0EAF8-F66D-49C5-A676-BB3988F141C0}" sibTransId="{7EBAF692-E902-4B47-8300-249857642535}"/>
    <dgm:cxn modelId="{98F4CA06-01A1-41D2-AD86-8B6EF67D5E95}" type="presOf" srcId="{666ACAF9-F5E0-42E9-8E64-4032F7138714}" destId="{6B1646CC-3E06-40D8-80E3-E2F6BF5CD2FE}" srcOrd="0" destOrd="0" presId="urn:microsoft.com/office/officeart/2005/8/layout/vList5"/>
    <dgm:cxn modelId="{9F53B508-36B6-4182-994C-6C43163E5E1A}" srcId="{666ACAF9-F5E0-42E9-8E64-4032F7138714}" destId="{62682208-B061-4830-9F86-503F2594D804}" srcOrd="5" destOrd="0" parTransId="{810A3559-40C1-4100-83F2-5727B76DC32E}" sibTransId="{94F0C20A-C8AE-4736-8C1A-CD3B9F092BDD}"/>
    <dgm:cxn modelId="{AA9BEA67-C434-4C3F-BA1E-D0ACC16DE255}" srcId="{666ACAF9-F5E0-42E9-8E64-4032F7138714}" destId="{3838D009-BCBA-4451-95DF-614C84000CC3}" srcOrd="7" destOrd="0" parTransId="{59CEE20B-5D0A-4536-B8F7-4CB663D96D9D}" sibTransId="{05E3F930-D4E7-42EA-929C-F24A0460A31C}"/>
    <dgm:cxn modelId="{73D82A00-0B46-4500-A13B-15B0FD912846}" type="presOf" srcId="{461BE92D-A4A3-413B-9632-42230CB5FEF4}" destId="{BDDAD138-E4EF-4F44-AA8C-9D6A30E3A142}" srcOrd="0" destOrd="0" presId="urn:microsoft.com/office/officeart/2005/8/layout/vList5"/>
    <dgm:cxn modelId="{8933CCE9-3D54-45EE-88EE-17F240D67B91}" type="presOf" srcId="{3437252D-652C-41E8-86A7-B68F6992C4A5}" destId="{7FC2FEDF-99BC-4DC5-B5DB-E98D772E6862}" srcOrd="0" destOrd="0" presId="urn:microsoft.com/office/officeart/2005/8/layout/vList5"/>
    <dgm:cxn modelId="{3C6B64BF-B2B1-45BA-95A8-7319CB022BB5}" type="presOf" srcId="{FB1261DB-59DE-4DF8-90E2-3A52D70EA9D1}" destId="{41957D14-335C-46E4-907F-C03C93D7B7F3}" srcOrd="0" destOrd="0" presId="urn:microsoft.com/office/officeart/2005/8/layout/vList5"/>
    <dgm:cxn modelId="{C5BCDBF0-3791-4092-BC57-C02B735D3A84}" type="presOf" srcId="{496CD1D0-E50F-4F6A-8D44-A5424F248B3B}" destId="{EBAF2110-2819-4850-BBCF-B5C89B42EAAD}" srcOrd="0" destOrd="0" presId="urn:microsoft.com/office/officeart/2005/8/layout/vList5"/>
    <dgm:cxn modelId="{BC2F073B-69B9-49E6-90CF-1F28FBD47DC9}" type="presOf" srcId="{CFA1595B-2415-48DB-B295-00DFDB43AE76}" destId="{71CCCBF9-0856-4A0A-9A4A-95D004FE3F1E}" srcOrd="0" destOrd="0" presId="urn:microsoft.com/office/officeart/2005/8/layout/vList5"/>
    <dgm:cxn modelId="{2E4D6773-B131-4C7E-8555-EF738A07D180}" type="presOf" srcId="{DA092698-F2A1-477A-BD00-AF374BF46FA4}" destId="{E02C2047-9D6B-46C9-8BA7-22DD946AC679}" srcOrd="0" destOrd="0" presId="urn:microsoft.com/office/officeart/2005/8/layout/vList5"/>
    <dgm:cxn modelId="{9C5210A3-4600-4EE7-9E03-9BAA48797BFC}" type="presOf" srcId="{3838D009-BCBA-4451-95DF-614C84000CC3}" destId="{6F490CFC-EDA5-4ADC-B1C4-964FBFE969F4}" srcOrd="0" destOrd="0" presId="urn:microsoft.com/office/officeart/2005/8/layout/vList5"/>
    <dgm:cxn modelId="{FD881CD8-ED79-4BEF-999B-447101E29C85}" type="presParOf" srcId="{6B1646CC-3E06-40D8-80E3-E2F6BF5CD2FE}" destId="{F2F6E25C-1844-4742-99CC-81EB0B648DC1}" srcOrd="0" destOrd="0" presId="urn:microsoft.com/office/officeart/2005/8/layout/vList5"/>
    <dgm:cxn modelId="{27BE3B68-96C9-4B3A-9307-8D803BDA66B3}" type="presParOf" srcId="{F2F6E25C-1844-4742-99CC-81EB0B648DC1}" destId="{E02C2047-9D6B-46C9-8BA7-22DD946AC679}" srcOrd="0" destOrd="0" presId="urn:microsoft.com/office/officeart/2005/8/layout/vList5"/>
    <dgm:cxn modelId="{D384477C-D963-4BCD-B1B9-FF74256E6C74}" type="presParOf" srcId="{6B1646CC-3E06-40D8-80E3-E2F6BF5CD2FE}" destId="{AAA71781-1939-4989-AD18-56E6B6C8603F}" srcOrd="1" destOrd="0" presId="urn:microsoft.com/office/officeart/2005/8/layout/vList5"/>
    <dgm:cxn modelId="{BA602B1A-E595-4E73-9CB2-1EBDF2F23224}" type="presParOf" srcId="{6B1646CC-3E06-40D8-80E3-E2F6BF5CD2FE}" destId="{717BE374-3FB5-4A7B-A762-BC5A373A9285}" srcOrd="2" destOrd="0" presId="urn:microsoft.com/office/officeart/2005/8/layout/vList5"/>
    <dgm:cxn modelId="{D1F2DDFC-53CB-4B3C-9B07-A4B2560F7E71}" type="presParOf" srcId="{717BE374-3FB5-4A7B-A762-BC5A373A9285}" destId="{CA0C6C8E-6E26-440F-874D-E21082097ECA}" srcOrd="0" destOrd="0" presId="urn:microsoft.com/office/officeart/2005/8/layout/vList5"/>
    <dgm:cxn modelId="{F56FC74A-1B30-4480-8024-F683AF5F132D}" type="presParOf" srcId="{6B1646CC-3E06-40D8-80E3-E2F6BF5CD2FE}" destId="{78A89536-4A62-4CA7-BCF7-D8A7A41675C3}" srcOrd="3" destOrd="0" presId="urn:microsoft.com/office/officeart/2005/8/layout/vList5"/>
    <dgm:cxn modelId="{B731B7BD-D9C6-43B9-87D0-C418374A75D9}" type="presParOf" srcId="{6B1646CC-3E06-40D8-80E3-E2F6BF5CD2FE}" destId="{BBF024E7-178F-44D3-8656-4B05E62452CD}" srcOrd="4" destOrd="0" presId="urn:microsoft.com/office/officeart/2005/8/layout/vList5"/>
    <dgm:cxn modelId="{16DF0BC4-D848-4652-84AF-F2662D19ED19}" type="presParOf" srcId="{BBF024E7-178F-44D3-8656-4B05E62452CD}" destId="{EBAF2110-2819-4850-BBCF-B5C89B42EAAD}" srcOrd="0" destOrd="0" presId="urn:microsoft.com/office/officeart/2005/8/layout/vList5"/>
    <dgm:cxn modelId="{84E44FD9-577D-4643-9686-9D545ADEE308}" type="presParOf" srcId="{6B1646CC-3E06-40D8-80E3-E2F6BF5CD2FE}" destId="{4C40ADFD-0C3A-433C-9981-7E81C64C87AD}" srcOrd="5" destOrd="0" presId="urn:microsoft.com/office/officeart/2005/8/layout/vList5"/>
    <dgm:cxn modelId="{BFC43247-CE5C-4CA1-B127-AF29C2CC4876}" type="presParOf" srcId="{6B1646CC-3E06-40D8-80E3-E2F6BF5CD2FE}" destId="{853027A7-62C1-4841-960A-3D3D87F2EC5D}" srcOrd="6" destOrd="0" presId="urn:microsoft.com/office/officeart/2005/8/layout/vList5"/>
    <dgm:cxn modelId="{7105E2DB-F4BF-4B99-AA66-94638C2339F2}" type="presParOf" srcId="{853027A7-62C1-4841-960A-3D3D87F2EC5D}" destId="{A8F10971-6F28-4E7C-A00D-D5EB3924F428}" srcOrd="0" destOrd="0" presId="urn:microsoft.com/office/officeart/2005/8/layout/vList5"/>
    <dgm:cxn modelId="{B198F653-CA32-4F17-8CA9-FBA92A8F1C4B}" type="presParOf" srcId="{6B1646CC-3E06-40D8-80E3-E2F6BF5CD2FE}" destId="{72BEC4F9-0F1D-44BD-9958-8CEE9D872600}" srcOrd="7" destOrd="0" presId="urn:microsoft.com/office/officeart/2005/8/layout/vList5"/>
    <dgm:cxn modelId="{882CE039-67A7-44F7-8BA9-41C6B0F891B5}" type="presParOf" srcId="{6B1646CC-3E06-40D8-80E3-E2F6BF5CD2FE}" destId="{3DC3ABF6-1DE5-452C-8822-B1F3DDC01246}" srcOrd="8" destOrd="0" presId="urn:microsoft.com/office/officeart/2005/8/layout/vList5"/>
    <dgm:cxn modelId="{C00B33EB-DE3D-436C-A887-FE658A32B5E9}" type="presParOf" srcId="{3DC3ABF6-1DE5-452C-8822-B1F3DDC01246}" destId="{41957D14-335C-46E4-907F-C03C93D7B7F3}" srcOrd="0" destOrd="0" presId="urn:microsoft.com/office/officeart/2005/8/layout/vList5"/>
    <dgm:cxn modelId="{3812EC11-9CEF-4DF4-AB12-D4B9B8951AFE}" type="presParOf" srcId="{6B1646CC-3E06-40D8-80E3-E2F6BF5CD2FE}" destId="{BDE58587-599E-473D-A863-CB8A115BBC24}" srcOrd="9" destOrd="0" presId="urn:microsoft.com/office/officeart/2005/8/layout/vList5"/>
    <dgm:cxn modelId="{0EE191C8-2464-407F-9274-D99A7E7A126B}" type="presParOf" srcId="{6B1646CC-3E06-40D8-80E3-E2F6BF5CD2FE}" destId="{DE2FABD2-D430-4126-B4E1-7644BAC5EFFD}" srcOrd="10" destOrd="0" presId="urn:microsoft.com/office/officeart/2005/8/layout/vList5"/>
    <dgm:cxn modelId="{4BF52129-B29F-43CE-85EC-54AB909A2C97}" type="presParOf" srcId="{DE2FABD2-D430-4126-B4E1-7644BAC5EFFD}" destId="{8B983E6D-045C-4784-B843-E74CCD8C847C}" srcOrd="0" destOrd="0" presId="urn:microsoft.com/office/officeart/2005/8/layout/vList5"/>
    <dgm:cxn modelId="{D5B10511-190F-4622-BB85-D042F9E0987E}" type="presParOf" srcId="{6B1646CC-3E06-40D8-80E3-E2F6BF5CD2FE}" destId="{69D09069-A041-4DD0-96CE-1E06D5D8564F}" srcOrd="11" destOrd="0" presId="urn:microsoft.com/office/officeart/2005/8/layout/vList5"/>
    <dgm:cxn modelId="{12438BB7-F4D2-4A21-A0C9-D24D815EFC12}" type="presParOf" srcId="{6B1646CC-3E06-40D8-80E3-E2F6BF5CD2FE}" destId="{E9BC0741-76E0-406C-9CAA-F0461BED440D}" srcOrd="12" destOrd="0" presId="urn:microsoft.com/office/officeart/2005/8/layout/vList5"/>
    <dgm:cxn modelId="{21CF0B16-CCB6-41BE-B34F-C6F313E2A998}" type="presParOf" srcId="{E9BC0741-76E0-406C-9CAA-F0461BED440D}" destId="{A52FCAFE-D3D4-4451-8015-B4ACB1153F73}" srcOrd="0" destOrd="0" presId="urn:microsoft.com/office/officeart/2005/8/layout/vList5"/>
    <dgm:cxn modelId="{5B668986-B5E6-486B-9DF6-E71C7896E43D}" type="presParOf" srcId="{6B1646CC-3E06-40D8-80E3-E2F6BF5CD2FE}" destId="{7EBDDA22-1B31-4FCD-90F7-E1FCE55720AC}" srcOrd="13" destOrd="0" presId="urn:microsoft.com/office/officeart/2005/8/layout/vList5"/>
    <dgm:cxn modelId="{7A59D55A-5869-49FF-94EA-7F1593AB96E6}" type="presParOf" srcId="{6B1646CC-3E06-40D8-80E3-E2F6BF5CD2FE}" destId="{98A7FA9E-1271-4D02-A8FB-9C79E6F54365}" srcOrd="14" destOrd="0" presId="urn:microsoft.com/office/officeart/2005/8/layout/vList5"/>
    <dgm:cxn modelId="{319DFD85-FCB6-4CC8-AD1F-373FB0348DF8}" type="presParOf" srcId="{98A7FA9E-1271-4D02-A8FB-9C79E6F54365}" destId="{6F490CFC-EDA5-4ADC-B1C4-964FBFE969F4}" srcOrd="0" destOrd="0" presId="urn:microsoft.com/office/officeart/2005/8/layout/vList5"/>
    <dgm:cxn modelId="{6360CBD2-3635-4B38-AC56-E9C704B92085}" type="presParOf" srcId="{6B1646CC-3E06-40D8-80E3-E2F6BF5CD2FE}" destId="{6B09F61A-6882-4F0C-973C-7D04FCE0CD2B}" srcOrd="15" destOrd="0" presId="urn:microsoft.com/office/officeart/2005/8/layout/vList5"/>
    <dgm:cxn modelId="{0909651B-058B-4A26-922C-CF8A0AF2E79B}" type="presParOf" srcId="{6B1646CC-3E06-40D8-80E3-E2F6BF5CD2FE}" destId="{78CFB61B-DC81-42D2-8C34-BFABC2335780}" srcOrd="16" destOrd="0" presId="urn:microsoft.com/office/officeart/2005/8/layout/vList5"/>
    <dgm:cxn modelId="{BEA7A0CF-5782-49FB-AA6A-F34DC60DD1A9}" type="presParOf" srcId="{78CFB61B-DC81-42D2-8C34-BFABC2335780}" destId="{80119487-03D4-4539-9062-115C277F33C5}" srcOrd="0" destOrd="0" presId="urn:microsoft.com/office/officeart/2005/8/layout/vList5"/>
    <dgm:cxn modelId="{8639A7DD-E043-4979-9EF0-1804199A93FD}" type="presParOf" srcId="{6B1646CC-3E06-40D8-80E3-E2F6BF5CD2FE}" destId="{1A71FE97-CFD8-438C-AB50-152237807FF6}" srcOrd="17" destOrd="0" presId="urn:microsoft.com/office/officeart/2005/8/layout/vList5"/>
    <dgm:cxn modelId="{73239E24-4ED4-4988-8A6E-380351AC90F5}" type="presParOf" srcId="{6B1646CC-3E06-40D8-80E3-E2F6BF5CD2FE}" destId="{59C1772B-412E-4358-A2BE-A80C2FB66D1B}" srcOrd="18" destOrd="0" presId="urn:microsoft.com/office/officeart/2005/8/layout/vList5"/>
    <dgm:cxn modelId="{CF8B3F87-8B52-4D71-A897-9792F4CDFE0C}" type="presParOf" srcId="{59C1772B-412E-4358-A2BE-A80C2FB66D1B}" destId="{7FC2FEDF-99BC-4DC5-B5DB-E98D772E6862}" srcOrd="0" destOrd="0" presId="urn:microsoft.com/office/officeart/2005/8/layout/vList5"/>
    <dgm:cxn modelId="{310EAC8F-7E5B-4CEC-812F-C5E306AC04E3}" type="presParOf" srcId="{6B1646CC-3E06-40D8-80E3-E2F6BF5CD2FE}" destId="{2EC50927-BE60-4DAB-943C-B0BA1184E5B0}" srcOrd="19" destOrd="0" presId="urn:microsoft.com/office/officeart/2005/8/layout/vList5"/>
    <dgm:cxn modelId="{E9AFF2B6-0618-482F-942E-EA4DD2D613E3}" type="presParOf" srcId="{6B1646CC-3E06-40D8-80E3-E2F6BF5CD2FE}" destId="{8B61BB4B-6631-4FC3-B833-FB634F9E60AB}" srcOrd="20" destOrd="0" presId="urn:microsoft.com/office/officeart/2005/8/layout/vList5"/>
    <dgm:cxn modelId="{53DEFDF4-57D7-4D22-BFF1-ECF88BA99B89}" type="presParOf" srcId="{8B61BB4B-6631-4FC3-B833-FB634F9E60AB}" destId="{39F03D01-5C94-48A6-B1DD-A90AA72B8BB9}" srcOrd="0" destOrd="0" presId="urn:microsoft.com/office/officeart/2005/8/layout/vList5"/>
    <dgm:cxn modelId="{17EECF32-8FE6-4803-8915-CBF1EB088F71}" type="presParOf" srcId="{6B1646CC-3E06-40D8-80E3-E2F6BF5CD2FE}" destId="{22475206-D102-4AEC-ACCB-72B5736ED76B}" srcOrd="21" destOrd="0" presId="urn:microsoft.com/office/officeart/2005/8/layout/vList5"/>
    <dgm:cxn modelId="{DC8BEBA1-C555-47F2-884F-AE07D8A29FBF}" type="presParOf" srcId="{6B1646CC-3E06-40D8-80E3-E2F6BF5CD2FE}" destId="{7F361748-06A0-4527-848E-86DCF8B16182}" srcOrd="22" destOrd="0" presId="urn:microsoft.com/office/officeart/2005/8/layout/vList5"/>
    <dgm:cxn modelId="{7EA89732-66D2-433B-9CBB-346968EFFCA6}" type="presParOf" srcId="{7F361748-06A0-4527-848E-86DCF8B16182}" destId="{BDDAD138-E4EF-4F44-AA8C-9D6A30E3A142}" srcOrd="0" destOrd="0" presId="urn:microsoft.com/office/officeart/2005/8/layout/vList5"/>
    <dgm:cxn modelId="{BC887604-D04F-414E-920B-DE28C12691E6}" type="presParOf" srcId="{6B1646CC-3E06-40D8-80E3-E2F6BF5CD2FE}" destId="{422AE44E-250D-43B5-BBF9-CF1045DA04A6}" srcOrd="23" destOrd="0" presId="urn:microsoft.com/office/officeart/2005/8/layout/vList5"/>
    <dgm:cxn modelId="{B4B75E49-E186-4B82-B0A4-BF3759FD18CA}" type="presParOf" srcId="{6B1646CC-3E06-40D8-80E3-E2F6BF5CD2FE}" destId="{B069B95F-EE71-4B7B-945B-26724258F8F8}" srcOrd="24" destOrd="0" presId="urn:microsoft.com/office/officeart/2005/8/layout/vList5"/>
    <dgm:cxn modelId="{E99B27A2-DEE6-4188-B70B-3549B33E4090}" type="presParOf" srcId="{B069B95F-EE71-4B7B-945B-26724258F8F8}" destId="{F9FC43D0-64F4-4F20-810A-FECB28ACA60E}" srcOrd="0" destOrd="0" presId="urn:microsoft.com/office/officeart/2005/8/layout/vList5"/>
    <dgm:cxn modelId="{C2ACFA8B-D1DF-4EFE-819B-F471732A99AD}" type="presParOf" srcId="{6B1646CC-3E06-40D8-80E3-E2F6BF5CD2FE}" destId="{579A36F4-C066-4C8D-99B8-F308345801A4}" srcOrd="25" destOrd="0" presId="urn:microsoft.com/office/officeart/2005/8/layout/vList5"/>
    <dgm:cxn modelId="{ED590079-AD4A-4D85-A876-E72F8DB302D4}" type="presParOf" srcId="{6B1646CC-3E06-40D8-80E3-E2F6BF5CD2FE}" destId="{9D11125A-AFE5-4965-880D-D80CE5BFDDCB}" srcOrd="26" destOrd="0" presId="urn:microsoft.com/office/officeart/2005/8/layout/vList5"/>
    <dgm:cxn modelId="{2D17132B-ECD1-47C0-BCA3-DE6FFE8271C9}" type="presParOf" srcId="{9D11125A-AFE5-4965-880D-D80CE5BFDDCB}" destId="{71CCCBF9-0856-4A0A-9A4A-95D004FE3F1E}"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C2047-9D6B-46C9-8BA7-22DD946AC679}">
      <dsp:nvSpPr>
        <dsp:cNvPr id="0" name=""/>
        <dsp:cNvSpPr/>
      </dsp:nvSpPr>
      <dsp:spPr>
        <a:xfrm>
          <a:off x="2731008" y="793"/>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dirty="0" smtClean="0"/>
            <a:t>Arduino UNO R3 </a:t>
          </a:r>
          <a:endParaRPr lang="en-IN" sz="1600" kern="1200" dirty="0"/>
        </a:p>
      </dsp:txBody>
      <dsp:txXfrm>
        <a:off x="2747342" y="17127"/>
        <a:ext cx="3039716" cy="301942"/>
      </dsp:txXfrm>
    </dsp:sp>
    <dsp:sp modelId="{CA0C6C8E-6E26-440F-874D-E21082097ECA}">
      <dsp:nvSpPr>
        <dsp:cNvPr id="0" name=""/>
        <dsp:cNvSpPr/>
      </dsp:nvSpPr>
      <dsp:spPr>
        <a:xfrm>
          <a:off x="2731008" y="352134"/>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dirty="0" smtClean="0"/>
            <a:t>Humidity Sensor</a:t>
          </a:r>
          <a:endParaRPr lang="en-IN" sz="1600" kern="1200" dirty="0"/>
        </a:p>
      </dsp:txBody>
      <dsp:txXfrm>
        <a:off x="2747342" y="368468"/>
        <a:ext cx="3039716" cy="301942"/>
      </dsp:txXfrm>
    </dsp:sp>
    <dsp:sp modelId="{EBAF2110-2819-4850-BBCF-B5C89B42EAAD}">
      <dsp:nvSpPr>
        <dsp:cNvPr id="0" name=""/>
        <dsp:cNvSpPr/>
      </dsp:nvSpPr>
      <dsp:spPr>
        <a:xfrm>
          <a:off x="2731008" y="703475"/>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smtClean="0"/>
            <a:t>Soil Moisture sensor</a:t>
          </a:r>
          <a:endParaRPr lang="en-IN" sz="1600" kern="1200"/>
        </a:p>
      </dsp:txBody>
      <dsp:txXfrm>
        <a:off x="2747342" y="719809"/>
        <a:ext cx="3039716" cy="301942"/>
      </dsp:txXfrm>
    </dsp:sp>
    <dsp:sp modelId="{A8F10971-6F28-4E7C-A00D-D5EB3924F428}">
      <dsp:nvSpPr>
        <dsp:cNvPr id="0" name=""/>
        <dsp:cNvSpPr/>
      </dsp:nvSpPr>
      <dsp:spPr>
        <a:xfrm>
          <a:off x="2731008" y="1054816"/>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smtClean="0"/>
            <a:t>GSM Module (TTL SIM800)</a:t>
          </a:r>
          <a:endParaRPr lang="en-IN" sz="1600" kern="1200"/>
        </a:p>
      </dsp:txBody>
      <dsp:txXfrm>
        <a:off x="2747342" y="1071150"/>
        <a:ext cx="3039716" cy="301942"/>
      </dsp:txXfrm>
    </dsp:sp>
    <dsp:sp modelId="{41957D14-335C-46E4-907F-C03C93D7B7F3}">
      <dsp:nvSpPr>
        <dsp:cNvPr id="0" name=""/>
        <dsp:cNvSpPr/>
      </dsp:nvSpPr>
      <dsp:spPr>
        <a:xfrm>
          <a:off x="2731008" y="1406157"/>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smtClean="0"/>
            <a:t>Transistor BC547</a:t>
          </a:r>
          <a:endParaRPr lang="en-IN" sz="1600" kern="1200"/>
        </a:p>
      </dsp:txBody>
      <dsp:txXfrm>
        <a:off x="2747342" y="1422491"/>
        <a:ext cx="3039716" cy="301942"/>
      </dsp:txXfrm>
    </dsp:sp>
    <dsp:sp modelId="{8B983E6D-045C-4784-B843-E74CCD8C847C}">
      <dsp:nvSpPr>
        <dsp:cNvPr id="0" name=""/>
        <dsp:cNvSpPr/>
      </dsp:nvSpPr>
      <dsp:spPr>
        <a:xfrm>
          <a:off x="2731008" y="1757498"/>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dirty="0" smtClean="0"/>
            <a:t>Connecting Jumper wires</a:t>
          </a:r>
          <a:endParaRPr lang="en-IN" sz="1600" kern="1200" dirty="0"/>
        </a:p>
      </dsp:txBody>
      <dsp:txXfrm>
        <a:off x="2747342" y="1773832"/>
        <a:ext cx="3039716" cy="301942"/>
      </dsp:txXfrm>
    </dsp:sp>
    <dsp:sp modelId="{A52FCAFE-D3D4-4451-8015-B4ACB1153F73}">
      <dsp:nvSpPr>
        <dsp:cNvPr id="0" name=""/>
        <dsp:cNvSpPr/>
      </dsp:nvSpPr>
      <dsp:spPr>
        <a:xfrm>
          <a:off x="2731008" y="2108840"/>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smtClean="0"/>
            <a:t>16*2 LCD(optional)</a:t>
          </a:r>
          <a:endParaRPr lang="en-IN" sz="1600" kern="1200"/>
        </a:p>
      </dsp:txBody>
      <dsp:txXfrm>
        <a:off x="2747342" y="2125174"/>
        <a:ext cx="3039716" cy="301942"/>
      </dsp:txXfrm>
    </dsp:sp>
    <dsp:sp modelId="{6F490CFC-EDA5-4ADC-B1C4-964FBFE969F4}">
      <dsp:nvSpPr>
        <dsp:cNvPr id="0" name=""/>
        <dsp:cNvSpPr/>
      </dsp:nvSpPr>
      <dsp:spPr>
        <a:xfrm>
          <a:off x="2731008" y="2460181"/>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smtClean="0"/>
            <a:t>Power supply 12v 1A</a:t>
          </a:r>
          <a:endParaRPr lang="en-IN" sz="1600" kern="1200"/>
        </a:p>
      </dsp:txBody>
      <dsp:txXfrm>
        <a:off x="2747342" y="2476515"/>
        <a:ext cx="3039716" cy="301942"/>
      </dsp:txXfrm>
    </dsp:sp>
    <dsp:sp modelId="{80119487-03D4-4539-9062-115C277F33C5}">
      <dsp:nvSpPr>
        <dsp:cNvPr id="0" name=""/>
        <dsp:cNvSpPr/>
      </dsp:nvSpPr>
      <dsp:spPr>
        <a:xfrm>
          <a:off x="2731008" y="2811522"/>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smtClean="0"/>
            <a:t>Relay 12v</a:t>
          </a:r>
          <a:endParaRPr lang="en-IN" sz="1600" kern="1200"/>
        </a:p>
      </dsp:txBody>
      <dsp:txXfrm>
        <a:off x="2747342" y="2827856"/>
        <a:ext cx="3039716" cy="301942"/>
      </dsp:txXfrm>
    </dsp:sp>
    <dsp:sp modelId="{7FC2FEDF-99BC-4DC5-B5DB-E98D772E6862}">
      <dsp:nvSpPr>
        <dsp:cNvPr id="0" name=""/>
        <dsp:cNvSpPr/>
      </dsp:nvSpPr>
      <dsp:spPr>
        <a:xfrm>
          <a:off x="2731008" y="3162863"/>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smtClean="0"/>
            <a:t>Water Cooler pump</a:t>
          </a:r>
          <a:endParaRPr lang="en-IN" sz="1600" kern="1200"/>
        </a:p>
      </dsp:txBody>
      <dsp:txXfrm>
        <a:off x="2747342" y="3179197"/>
        <a:ext cx="3039716" cy="301942"/>
      </dsp:txXfrm>
    </dsp:sp>
    <dsp:sp modelId="{39F03D01-5C94-48A6-B1DD-A90AA72B8BB9}">
      <dsp:nvSpPr>
        <dsp:cNvPr id="0" name=""/>
        <dsp:cNvSpPr/>
      </dsp:nvSpPr>
      <dsp:spPr>
        <a:xfrm>
          <a:off x="2731008" y="3514204"/>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smtClean="0"/>
            <a:t>Resistors(1k,10k)</a:t>
          </a:r>
          <a:endParaRPr lang="en-IN" sz="1600" kern="1200"/>
        </a:p>
      </dsp:txBody>
      <dsp:txXfrm>
        <a:off x="2747342" y="3530538"/>
        <a:ext cx="3039716" cy="301942"/>
      </dsp:txXfrm>
    </dsp:sp>
    <dsp:sp modelId="{BDDAD138-E4EF-4F44-AA8C-9D6A30E3A142}">
      <dsp:nvSpPr>
        <dsp:cNvPr id="0" name=""/>
        <dsp:cNvSpPr/>
      </dsp:nvSpPr>
      <dsp:spPr>
        <a:xfrm>
          <a:off x="2731008" y="3865545"/>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smtClean="0"/>
            <a:t>Variable Resister(10k,100k)</a:t>
          </a:r>
          <a:endParaRPr lang="en-IN" sz="1600" kern="1200"/>
        </a:p>
      </dsp:txBody>
      <dsp:txXfrm>
        <a:off x="2747342" y="3881879"/>
        <a:ext cx="3039716" cy="301942"/>
      </dsp:txXfrm>
    </dsp:sp>
    <dsp:sp modelId="{F9FC43D0-64F4-4F20-810A-FECB28ACA60E}">
      <dsp:nvSpPr>
        <dsp:cNvPr id="0" name=""/>
        <dsp:cNvSpPr/>
      </dsp:nvSpPr>
      <dsp:spPr>
        <a:xfrm>
          <a:off x="2731008" y="4216887"/>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smtClean="0"/>
            <a:t>Terminal connector</a:t>
          </a:r>
          <a:endParaRPr lang="en-IN" sz="1600" kern="1200"/>
        </a:p>
      </dsp:txBody>
      <dsp:txXfrm>
        <a:off x="2747342" y="4233221"/>
        <a:ext cx="3039716" cy="301942"/>
      </dsp:txXfrm>
    </dsp:sp>
    <dsp:sp modelId="{71CCCBF9-0856-4A0A-9A4A-95D004FE3F1E}">
      <dsp:nvSpPr>
        <dsp:cNvPr id="0" name=""/>
        <dsp:cNvSpPr/>
      </dsp:nvSpPr>
      <dsp:spPr>
        <a:xfrm>
          <a:off x="2731008" y="4568228"/>
          <a:ext cx="3072384" cy="334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IN" sz="1600" kern="1200" smtClean="0"/>
            <a:t>Voltage Regulator IC LM317</a:t>
          </a:r>
          <a:endParaRPr lang="en-IN" sz="1600" kern="1200"/>
        </a:p>
      </dsp:txBody>
      <dsp:txXfrm>
        <a:off x="2747342" y="4584562"/>
        <a:ext cx="3039716" cy="30194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874353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948133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3197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95487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7843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3339561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47349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53463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6434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0546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58604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60898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0304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98793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53732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64665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4780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08850891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758" y="872065"/>
            <a:ext cx="8534400" cy="1507067"/>
          </a:xfrm>
        </p:spPr>
        <p:txBody>
          <a:bodyPr/>
          <a:lstStyle/>
          <a:p>
            <a:r>
              <a:rPr lang="en-US" dirty="0" smtClean="0"/>
              <a:t>Introduction	</a:t>
            </a:r>
            <a:endParaRPr lang="en-IN" dirty="0"/>
          </a:p>
        </p:txBody>
      </p:sp>
      <p:sp>
        <p:nvSpPr>
          <p:cNvPr id="3" name="Content Placeholder 2"/>
          <p:cNvSpPr>
            <a:spLocks noGrp="1"/>
          </p:cNvSpPr>
          <p:nvPr>
            <p:ph idx="1"/>
          </p:nvPr>
        </p:nvSpPr>
        <p:spPr>
          <a:xfrm>
            <a:off x="838758" y="2044042"/>
            <a:ext cx="10224194" cy="3615267"/>
          </a:xfrm>
        </p:spPr>
        <p:txBody>
          <a:bodyPr/>
          <a:lstStyle/>
          <a:p>
            <a:r>
              <a:rPr lang="en-US" dirty="0">
                <a:solidFill>
                  <a:schemeClr val="tx1">
                    <a:lumMod val="95000"/>
                  </a:schemeClr>
                </a:solidFill>
              </a:rPr>
              <a:t>The smart agriculture engages advanced technologies such as IoT, Sensors and connected devices. Smart agriculture helps in automated farming, collection of data from the field and then analyses it so that the farmer can make accurate decision in order to grow high quality crop. The field data are collected with the help of sensors, micro controllers, and actuators. The collected data are transferred via internet to the operator or the farmer for better decision making on his/her mobile application.</a:t>
            </a:r>
            <a:endParaRPr lang="en-IN" dirty="0">
              <a:solidFill>
                <a:schemeClr val="tx1">
                  <a:lumMod val="95000"/>
                </a:schemeClr>
              </a:solidFill>
            </a:endParaRPr>
          </a:p>
          <a:p>
            <a:pPr marL="0" indent="0">
              <a:buNone/>
            </a:pPr>
            <a:endParaRPr lang="en-IN" dirty="0"/>
          </a:p>
        </p:txBody>
      </p:sp>
    </p:spTree>
    <p:extLst>
      <p:ext uri="{BB962C8B-B14F-4D97-AF65-F5344CB8AC3E}">
        <p14:creationId xmlns:p14="http://schemas.microsoft.com/office/powerpoint/2010/main" xmlns="" val="592187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Purpose</a:t>
            </a:r>
            <a:endParaRPr lang="en-IN" dirty="0"/>
          </a:p>
        </p:txBody>
      </p:sp>
      <p:sp>
        <p:nvSpPr>
          <p:cNvPr id="3" name="Content Placeholder 2"/>
          <p:cNvSpPr>
            <a:spLocks noGrp="1"/>
          </p:cNvSpPr>
          <p:nvPr>
            <p:ph idx="1"/>
          </p:nvPr>
        </p:nvSpPr>
        <p:spPr>
          <a:xfrm>
            <a:off x="684212" y="1780504"/>
            <a:ext cx="10179406" cy="4647592"/>
          </a:xfrm>
        </p:spPr>
        <p:txBody>
          <a:bodyPr>
            <a:normAutofit/>
          </a:bodyPr>
          <a:lstStyle/>
          <a:p>
            <a:r>
              <a:rPr lang="en-IN" dirty="0">
                <a:solidFill>
                  <a:schemeClr val="accent1">
                    <a:lumMod val="10000"/>
                    <a:lumOff val="90000"/>
                  </a:schemeClr>
                </a:solidFill>
              </a:rPr>
              <a:t>In our country, agriculture depends on the monsoons which has insufficient source of water. So the irrigation is used in agriculture field. In agriculture, two things are very important, first to get information of about the fertility of soil and second to measure moisture content in </a:t>
            </a:r>
            <a:r>
              <a:rPr lang="en-IN" dirty="0" smtClean="0">
                <a:solidFill>
                  <a:schemeClr val="accent1">
                    <a:lumMod val="10000"/>
                    <a:lumOff val="90000"/>
                  </a:schemeClr>
                </a:solidFill>
              </a:rPr>
              <a:t>soil. And </a:t>
            </a:r>
            <a:r>
              <a:rPr lang="en-IN" dirty="0">
                <a:solidFill>
                  <a:schemeClr val="accent1">
                    <a:lumMod val="10000"/>
                    <a:lumOff val="90000"/>
                  </a:schemeClr>
                </a:solidFill>
              </a:rPr>
              <a:t>mostly this technique is driven by electrical power and on/off scheduling. </a:t>
            </a:r>
            <a:endParaRPr lang="en-IN" dirty="0" smtClean="0">
              <a:solidFill>
                <a:schemeClr val="accent1">
                  <a:lumMod val="10000"/>
                  <a:lumOff val="90000"/>
                </a:schemeClr>
              </a:solidFill>
            </a:endParaRPr>
          </a:p>
          <a:p>
            <a:r>
              <a:rPr lang="en-IN" dirty="0" smtClean="0">
                <a:solidFill>
                  <a:schemeClr val="accent1">
                    <a:lumMod val="10000"/>
                    <a:lumOff val="90000"/>
                  </a:schemeClr>
                </a:solidFill>
              </a:rPr>
              <a:t>In </a:t>
            </a:r>
            <a:r>
              <a:rPr lang="en-IN" dirty="0">
                <a:solidFill>
                  <a:schemeClr val="accent1">
                    <a:lumMod val="10000"/>
                    <a:lumOff val="90000"/>
                  </a:schemeClr>
                </a:solidFill>
              </a:rPr>
              <a:t>this technique, water level indicator placed in water reservoir and soil moisture sensors are placed root zone of plant and near the module and gateway unit handles the sensor information and transmit data to the controller which in turns the control the flow of water through the valves.</a:t>
            </a:r>
          </a:p>
          <a:p>
            <a:endParaRPr lang="en-IN" dirty="0"/>
          </a:p>
        </p:txBody>
      </p:sp>
    </p:spTree>
    <p:extLst>
      <p:ext uri="{BB962C8B-B14F-4D97-AF65-F5344CB8AC3E}">
        <p14:creationId xmlns:p14="http://schemas.microsoft.com/office/powerpoint/2010/main" xmlns="" val="2101123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62968"/>
            <a:ext cx="8534400" cy="1507067"/>
          </a:xfrm>
        </p:spPr>
        <p:txBody>
          <a:bodyPr/>
          <a:lstStyle/>
          <a:p>
            <a:r>
              <a:rPr lang="en-US" dirty="0" smtClean="0"/>
              <a:t>System functionality</a:t>
            </a:r>
            <a:endParaRPr lang="en-IN" dirty="0"/>
          </a:p>
        </p:txBody>
      </p:sp>
      <p:sp>
        <p:nvSpPr>
          <p:cNvPr id="5" name="Content Placeholder 4"/>
          <p:cNvSpPr>
            <a:spLocks noGrp="1"/>
          </p:cNvSpPr>
          <p:nvPr>
            <p:ph idx="1"/>
          </p:nvPr>
        </p:nvSpPr>
        <p:spPr>
          <a:xfrm>
            <a:off x="807041" y="2070035"/>
            <a:ext cx="8534400" cy="4671959"/>
          </a:xfrm>
        </p:spPr>
        <p:txBody>
          <a:bodyPr>
            <a:normAutofit/>
          </a:bodyPr>
          <a:lstStyle/>
          <a:p>
            <a:pPr lvl="1"/>
            <a:r>
              <a:rPr lang="en-IN" dirty="0">
                <a:solidFill>
                  <a:schemeClr val="accent1">
                    <a:lumMod val="10000"/>
                    <a:lumOff val="90000"/>
                  </a:schemeClr>
                </a:solidFill>
              </a:rPr>
              <a:t>Registration &amp; Login</a:t>
            </a:r>
            <a:endParaRPr lang="en-IN" sz="1600" dirty="0">
              <a:solidFill>
                <a:schemeClr val="accent1">
                  <a:lumMod val="10000"/>
                  <a:lumOff val="90000"/>
                </a:schemeClr>
              </a:solidFill>
            </a:endParaRPr>
          </a:p>
          <a:p>
            <a:pPr lvl="1"/>
            <a:r>
              <a:rPr lang="en-IN" dirty="0">
                <a:solidFill>
                  <a:schemeClr val="accent1">
                    <a:lumMod val="10000"/>
                    <a:lumOff val="90000"/>
                  </a:schemeClr>
                </a:solidFill>
              </a:rPr>
              <a:t>User Verification using OTP</a:t>
            </a:r>
            <a:endParaRPr lang="en-IN" sz="1600" dirty="0">
              <a:solidFill>
                <a:schemeClr val="accent1">
                  <a:lumMod val="10000"/>
                  <a:lumOff val="90000"/>
                </a:schemeClr>
              </a:solidFill>
            </a:endParaRPr>
          </a:p>
          <a:p>
            <a:pPr lvl="1"/>
            <a:r>
              <a:rPr lang="en-IN" dirty="0">
                <a:solidFill>
                  <a:schemeClr val="accent1">
                    <a:lumMod val="10000"/>
                    <a:lumOff val="90000"/>
                  </a:schemeClr>
                </a:solidFill>
              </a:rPr>
              <a:t>Forgot Password</a:t>
            </a:r>
            <a:endParaRPr lang="en-IN" sz="1600" dirty="0">
              <a:solidFill>
                <a:schemeClr val="accent1">
                  <a:lumMod val="10000"/>
                  <a:lumOff val="90000"/>
                </a:schemeClr>
              </a:solidFill>
            </a:endParaRPr>
          </a:p>
          <a:p>
            <a:pPr lvl="1"/>
            <a:r>
              <a:rPr lang="en-IN" dirty="0">
                <a:solidFill>
                  <a:schemeClr val="accent1">
                    <a:lumMod val="10000"/>
                    <a:lumOff val="90000"/>
                  </a:schemeClr>
                </a:solidFill>
              </a:rPr>
              <a:t>Map of India (Type of soil wise) </a:t>
            </a:r>
            <a:endParaRPr lang="en-IN" sz="1600" dirty="0">
              <a:solidFill>
                <a:schemeClr val="accent1">
                  <a:lumMod val="10000"/>
                  <a:lumOff val="90000"/>
                </a:schemeClr>
              </a:solidFill>
            </a:endParaRPr>
          </a:p>
          <a:p>
            <a:pPr lvl="1"/>
            <a:r>
              <a:rPr lang="en-IN" dirty="0">
                <a:solidFill>
                  <a:schemeClr val="accent1">
                    <a:lumMod val="10000"/>
                    <a:lumOff val="90000"/>
                  </a:schemeClr>
                </a:solidFill>
              </a:rPr>
              <a:t>Notification for water supply</a:t>
            </a:r>
            <a:endParaRPr lang="en-IN" sz="1600" dirty="0">
              <a:solidFill>
                <a:schemeClr val="accent1">
                  <a:lumMod val="10000"/>
                  <a:lumOff val="90000"/>
                </a:schemeClr>
              </a:solidFill>
            </a:endParaRPr>
          </a:p>
          <a:p>
            <a:pPr lvl="1"/>
            <a:r>
              <a:rPr lang="en-IN" dirty="0">
                <a:solidFill>
                  <a:schemeClr val="accent1">
                    <a:lumMod val="10000"/>
                    <a:lumOff val="90000"/>
                  </a:schemeClr>
                </a:solidFill>
              </a:rPr>
              <a:t>Alert for switches (ON/OFF)</a:t>
            </a:r>
            <a:endParaRPr lang="en-IN" sz="1600" dirty="0">
              <a:solidFill>
                <a:schemeClr val="accent1">
                  <a:lumMod val="10000"/>
                  <a:lumOff val="90000"/>
                </a:schemeClr>
              </a:solidFill>
            </a:endParaRPr>
          </a:p>
          <a:p>
            <a:pPr lvl="1"/>
            <a:r>
              <a:rPr lang="en-IN" dirty="0">
                <a:solidFill>
                  <a:schemeClr val="accent1">
                    <a:lumMod val="10000"/>
                    <a:lumOff val="90000"/>
                  </a:schemeClr>
                </a:solidFill>
              </a:rPr>
              <a:t>Manage water supply(Manual &amp; Automatic)</a:t>
            </a:r>
            <a:endParaRPr lang="en-IN" sz="1600" dirty="0">
              <a:solidFill>
                <a:schemeClr val="accent1">
                  <a:lumMod val="10000"/>
                  <a:lumOff val="90000"/>
                </a:schemeClr>
              </a:solidFill>
            </a:endParaRPr>
          </a:p>
          <a:p>
            <a:pPr lvl="1"/>
            <a:r>
              <a:rPr lang="en-IN" dirty="0">
                <a:solidFill>
                  <a:schemeClr val="accent1">
                    <a:lumMod val="10000"/>
                    <a:lumOff val="90000"/>
                  </a:schemeClr>
                </a:solidFill>
              </a:rPr>
              <a:t>Reports for soil conditions</a:t>
            </a:r>
            <a:endParaRPr lang="en-IN" sz="1600" dirty="0">
              <a:solidFill>
                <a:schemeClr val="accent1">
                  <a:lumMod val="10000"/>
                  <a:lumOff val="90000"/>
                </a:schemeClr>
              </a:solidFill>
            </a:endParaRPr>
          </a:p>
          <a:p>
            <a:pPr lvl="1"/>
            <a:r>
              <a:rPr lang="en-IN" dirty="0">
                <a:solidFill>
                  <a:schemeClr val="accent1">
                    <a:lumMod val="10000"/>
                    <a:lumOff val="90000"/>
                  </a:schemeClr>
                </a:solidFill>
              </a:rPr>
              <a:t>SMS &amp; Email sending for alert</a:t>
            </a:r>
            <a:endParaRPr lang="en-IN" sz="1600" dirty="0">
              <a:solidFill>
                <a:schemeClr val="accent1">
                  <a:lumMod val="10000"/>
                  <a:lumOff val="90000"/>
                </a:schemeClr>
              </a:solidFill>
            </a:endParaRPr>
          </a:p>
          <a:p>
            <a:pPr lvl="1"/>
            <a:r>
              <a:rPr lang="en-IN" dirty="0">
                <a:solidFill>
                  <a:schemeClr val="accent1">
                    <a:lumMod val="10000"/>
                    <a:lumOff val="90000"/>
                  </a:schemeClr>
                </a:solidFill>
              </a:rPr>
              <a:t>Manage Sensor Data</a:t>
            </a:r>
            <a:endParaRPr lang="en-IN" sz="1600" dirty="0">
              <a:solidFill>
                <a:schemeClr val="accent1">
                  <a:lumMod val="10000"/>
                  <a:lumOff val="90000"/>
                </a:schemeClr>
              </a:solidFill>
            </a:endParaRPr>
          </a:p>
          <a:p>
            <a:endParaRPr lang="en-IN" dirty="0"/>
          </a:p>
        </p:txBody>
      </p:sp>
    </p:spTree>
    <p:extLst>
      <p:ext uri="{BB962C8B-B14F-4D97-AF65-F5344CB8AC3E}">
        <p14:creationId xmlns:p14="http://schemas.microsoft.com/office/powerpoint/2010/main" xmlns="" val="2357645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17304"/>
            <a:ext cx="8534400" cy="1507067"/>
          </a:xfrm>
        </p:spPr>
        <p:txBody>
          <a:bodyPr/>
          <a:lstStyle/>
          <a:p>
            <a:r>
              <a:rPr lang="en-US" dirty="0" smtClean="0"/>
              <a:t>Architecture and block diagram</a:t>
            </a:r>
            <a:endParaRPr lang="en-IN" dirty="0"/>
          </a:p>
        </p:txBody>
      </p:sp>
      <p:pic>
        <p:nvPicPr>
          <p:cNvPr id="4" name="Content Placeholder 3" descr="C:\Users\ganpat\Desktop\smart-irrigation-ppt-4-638.jpg"/>
          <p:cNvPicPr>
            <a:picLocks noGrp="1"/>
          </p:cNvPicPr>
          <p:nvPr>
            <p:ph idx="1"/>
          </p:nvPr>
        </p:nvPicPr>
        <p:blipFill>
          <a:blip r:embed="rId2"/>
          <a:stretch>
            <a:fillRect/>
          </a:stretch>
        </p:blipFill>
        <p:spPr bwMode="auto">
          <a:xfrm>
            <a:off x="1690308" y="1906265"/>
            <a:ext cx="7460064" cy="4542784"/>
          </a:xfrm>
          <a:prstGeom prst="rect">
            <a:avLst/>
          </a:prstGeom>
          <a:noFill/>
          <a:ln w="9525">
            <a:noFill/>
            <a:miter lim="800000"/>
            <a:headEnd/>
            <a:tailEnd/>
          </a:ln>
        </p:spPr>
      </p:pic>
    </p:spTree>
    <p:extLst>
      <p:ext uri="{BB962C8B-B14F-4D97-AF65-F5344CB8AC3E}">
        <p14:creationId xmlns:p14="http://schemas.microsoft.com/office/powerpoint/2010/main" xmlns="" val="4024483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9891"/>
            <a:ext cx="8534400" cy="1507067"/>
          </a:xfrm>
        </p:spPr>
        <p:txBody>
          <a:bodyPr/>
          <a:lstStyle/>
          <a:p>
            <a:r>
              <a:rPr lang="en-US" dirty="0" smtClean="0"/>
              <a:t>Continue…</a:t>
            </a:r>
            <a:endParaRPr lang="en-IN" dirty="0"/>
          </a:p>
        </p:txBody>
      </p:sp>
      <p:pic>
        <p:nvPicPr>
          <p:cNvPr id="4" name="Content Placeholder 3" descr="C:\Users\Krishna\Desktop\arduino-based-automatic-plant-irrigation-system-Block-Diagram.png"/>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860514" y="1595388"/>
            <a:ext cx="7235266" cy="4839237"/>
          </a:xfrm>
          <a:prstGeom prst="rect">
            <a:avLst/>
          </a:prstGeom>
          <a:noFill/>
          <a:ln>
            <a:noFill/>
          </a:ln>
        </p:spPr>
      </p:pic>
    </p:spTree>
    <p:extLst>
      <p:ext uri="{BB962C8B-B14F-4D97-AF65-F5344CB8AC3E}">
        <p14:creationId xmlns:p14="http://schemas.microsoft.com/office/powerpoint/2010/main" xmlns="" val="328479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44600"/>
            <a:ext cx="8534400" cy="1507067"/>
          </a:xfrm>
        </p:spPr>
        <p:txBody>
          <a:bodyPr/>
          <a:lstStyle/>
          <a:p>
            <a:r>
              <a:rPr lang="en-US" dirty="0" smtClean="0"/>
              <a:t>System components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330091783"/>
              </p:ext>
            </p:extLst>
          </p:nvPr>
        </p:nvGraphicFramePr>
        <p:xfrm>
          <a:off x="1175532" y="1817890"/>
          <a:ext cx="8534400" cy="4903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15018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61243"/>
            <a:ext cx="8534400" cy="1507067"/>
          </a:xfrm>
        </p:spPr>
        <p:txBody>
          <a:bodyPr/>
          <a:lstStyle/>
          <a:p>
            <a:r>
              <a:rPr lang="en-US" dirty="0" smtClean="0"/>
              <a:t>Continue…</a:t>
            </a:r>
            <a:endParaRPr lang="en-IN" dirty="0"/>
          </a:p>
        </p:txBody>
      </p:sp>
      <p:sp>
        <p:nvSpPr>
          <p:cNvPr id="3" name="Content Placeholder 2"/>
          <p:cNvSpPr>
            <a:spLocks noGrp="1"/>
          </p:cNvSpPr>
          <p:nvPr>
            <p:ph idx="1"/>
          </p:nvPr>
        </p:nvSpPr>
        <p:spPr>
          <a:xfrm>
            <a:off x="684212" y="2251122"/>
            <a:ext cx="9319597" cy="4650854"/>
          </a:xfrm>
        </p:spPr>
        <p:txBody>
          <a:bodyPr>
            <a:normAutofit/>
          </a:bodyPr>
          <a:lstStyle/>
          <a:p>
            <a:r>
              <a:rPr lang="en-IN" b="1" dirty="0">
                <a:solidFill>
                  <a:schemeClr val="accent1">
                    <a:lumMod val="10000"/>
                    <a:lumOff val="90000"/>
                  </a:schemeClr>
                </a:solidFill>
              </a:rPr>
              <a:t>Arduino</a:t>
            </a:r>
            <a:r>
              <a:rPr lang="en-IN" dirty="0">
                <a:solidFill>
                  <a:schemeClr val="accent1">
                    <a:lumMod val="10000"/>
                    <a:lumOff val="90000"/>
                  </a:schemeClr>
                </a:solidFill>
              </a:rPr>
              <a:t> is used for controlling whole the process of this </a:t>
            </a:r>
            <a:r>
              <a:rPr lang="en-IN" b="1" dirty="0">
                <a:solidFill>
                  <a:schemeClr val="accent1">
                    <a:lumMod val="10000"/>
                    <a:lumOff val="90000"/>
                  </a:schemeClr>
                </a:solidFill>
              </a:rPr>
              <a:t>Automatic Plant Watering System</a:t>
            </a:r>
            <a:r>
              <a:rPr lang="en-IN" dirty="0">
                <a:solidFill>
                  <a:schemeClr val="accent1">
                    <a:lumMod val="10000"/>
                    <a:lumOff val="90000"/>
                  </a:schemeClr>
                </a:solidFill>
              </a:rPr>
              <a:t>. The output of soil sensor circuit is directly connected to digital pin D7 of Arduino. A LED is used at the sensor circuit, this LED’s ON state indicates the presence of moisture in the soil and OFF state indicates the absence of moisture in the soil</a:t>
            </a:r>
            <a:r>
              <a:rPr lang="en-IN" dirty="0" smtClean="0">
                <a:solidFill>
                  <a:schemeClr val="accent1">
                    <a:lumMod val="10000"/>
                    <a:lumOff val="90000"/>
                  </a:schemeClr>
                </a:solidFill>
              </a:rPr>
              <a:t>.</a:t>
            </a:r>
          </a:p>
          <a:p>
            <a:r>
              <a:rPr lang="en-IN" b="1" dirty="0">
                <a:solidFill>
                  <a:schemeClr val="accent1">
                    <a:lumMod val="10000"/>
                    <a:lumOff val="90000"/>
                  </a:schemeClr>
                </a:solidFill>
              </a:rPr>
              <a:t>Humidity sensors </a:t>
            </a:r>
            <a:r>
              <a:rPr lang="en-IN" dirty="0">
                <a:solidFill>
                  <a:schemeClr val="accent1">
                    <a:lumMod val="10000"/>
                    <a:lumOff val="90000"/>
                  </a:schemeClr>
                </a:solidFill>
              </a:rPr>
              <a:t>are used for determining the moisture content. </a:t>
            </a:r>
            <a:r>
              <a:rPr lang="en-IN" dirty="0" smtClean="0">
                <a:solidFill>
                  <a:schemeClr val="accent1">
                    <a:lumMod val="10000"/>
                    <a:lumOff val="90000"/>
                  </a:schemeClr>
                </a:solidFill>
              </a:rPr>
              <a:t>Therefore</a:t>
            </a:r>
            <a:r>
              <a:rPr lang="en-IN" dirty="0">
                <a:solidFill>
                  <a:schemeClr val="accent1">
                    <a:lumMod val="10000"/>
                    <a:lumOff val="90000"/>
                  </a:schemeClr>
                </a:solidFill>
              </a:rPr>
              <a:t>, an accurate and precise means of testing moisture content in grain will help farmers monitor their crops. With the aid of monitoring, farmers may dry their grain until the preferred moisture content is achieved</a:t>
            </a:r>
            <a:r>
              <a:rPr lang="en-IN" dirty="0" smtClean="0">
                <a:solidFill>
                  <a:schemeClr val="accent1">
                    <a:lumMod val="10000"/>
                    <a:lumOff val="90000"/>
                  </a:schemeClr>
                </a:solidFill>
              </a:rPr>
              <a:t>.</a:t>
            </a:r>
          </a:p>
          <a:p>
            <a:r>
              <a:rPr lang="en-IN" dirty="0">
                <a:solidFill>
                  <a:schemeClr val="accent1">
                    <a:lumMod val="10000"/>
                    <a:lumOff val="90000"/>
                  </a:schemeClr>
                </a:solidFill>
              </a:rPr>
              <a:t>A </a:t>
            </a:r>
            <a:r>
              <a:rPr lang="en-IN" b="1" dirty="0">
                <a:solidFill>
                  <a:schemeClr val="accent1">
                    <a:lumMod val="10000"/>
                    <a:lumOff val="90000"/>
                  </a:schemeClr>
                </a:solidFill>
              </a:rPr>
              <a:t>12V Relay</a:t>
            </a:r>
            <a:r>
              <a:rPr lang="en-IN" dirty="0">
                <a:solidFill>
                  <a:schemeClr val="accent1">
                    <a:lumMod val="10000"/>
                    <a:lumOff val="90000"/>
                  </a:schemeClr>
                </a:solidFill>
              </a:rPr>
              <a:t> is used to control the 220VAC small water pump. The relay is driven by a BC547 Transistor which is further connected to digital pin 11 of Arduino.</a:t>
            </a:r>
          </a:p>
          <a:p>
            <a:pPr marL="0" indent="0">
              <a:buNone/>
            </a:pPr>
            <a:endParaRPr lang="en-IN" sz="1600" dirty="0">
              <a:solidFill>
                <a:schemeClr val="accent1">
                  <a:lumMod val="10000"/>
                  <a:lumOff val="90000"/>
                </a:schemeClr>
              </a:solidFill>
            </a:endParaRPr>
          </a:p>
          <a:p>
            <a:endParaRPr lang="en-IN" dirty="0" smtClean="0"/>
          </a:p>
          <a:p>
            <a:endParaRPr lang="en-IN" dirty="0"/>
          </a:p>
        </p:txBody>
      </p:sp>
    </p:spTree>
    <p:extLst>
      <p:ext uri="{BB962C8B-B14F-4D97-AF65-F5344CB8AC3E}">
        <p14:creationId xmlns:p14="http://schemas.microsoft.com/office/powerpoint/2010/main" xmlns="" val="213195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940" y="0"/>
            <a:ext cx="8534400" cy="1507067"/>
          </a:xfrm>
        </p:spPr>
        <p:txBody>
          <a:bodyPr/>
          <a:lstStyle/>
          <a:p>
            <a:r>
              <a:rPr lang="en-US" dirty="0"/>
              <a:t>Continue…</a:t>
            </a:r>
            <a:endParaRPr lang="en-IN" dirty="0"/>
          </a:p>
        </p:txBody>
      </p:sp>
      <p:sp>
        <p:nvSpPr>
          <p:cNvPr id="3" name="Content Placeholder 2"/>
          <p:cNvSpPr>
            <a:spLocks noGrp="1"/>
          </p:cNvSpPr>
          <p:nvPr>
            <p:ph idx="1"/>
          </p:nvPr>
        </p:nvSpPr>
        <p:spPr>
          <a:xfrm>
            <a:off x="1120940" y="1499233"/>
            <a:ext cx="8534400" cy="5350933"/>
          </a:xfrm>
        </p:spPr>
        <p:txBody>
          <a:bodyPr>
            <a:normAutofit lnSpcReduction="10000"/>
          </a:bodyPr>
          <a:lstStyle/>
          <a:p>
            <a:r>
              <a:rPr lang="en-US" sz="1800" dirty="0" smtClean="0">
                <a:solidFill>
                  <a:schemeClr val="accent1">
                    <a:lumMod val="10000"/>
                    <a:lumOff val="90000"/>
                  </a:schemeClr>
                </a:solidFill>
              </a:rPr>
              <a:t>Here </a:t>
            </a:r>
            <a:r>
              <a:rPr lang="en-US" sz="1800" dirty="0">
                <a:solidFill>
                  <a:schemeClr val="accent1">
                    <a:lumMod val="10000"/>
                    <a:lumOff val="90000"/>
                  </a:schemeClr>
                </a:solidFill>
              </a:rPr>
              <a:t>we have used TTL </a:t>
            </a:r>
            <a:r>
              <a:rPr lang="en-US" sz="1800" b="1" dirty="0" smtClean="0">
                <a:solidFill>
                  <a:schemeClr val="accent1">
                    <a:lumMod val="10000"/>
                    <a:lumOff val="90000"/>
                  </a:schemeClr>
                </a:solidFill>
              </a:rPr>
              <a:t>SIM800 GSM module</a:t>
            </a:r>
            <a:r>
              <a:rPr lang="en-US" sz="1800" dirty="0" smtClean="0">
                <a:solidFill>
                  <a:schemeClr val="accent1">
                    <a:lumMod val="10000"/>
                    <a:lumOff val="90000"/>
                  </a:schemeClr>
                </a:solidFill>
              </a:rPr>
              <a:t>. </a:t>
            </a:r>
            <a:r>
              <a:rPr lang="en-US" sz="1800" dirty="0">
                <a:solidFill>
                  <a:schemeClr val="accent1">
                    <a:lumMod val="10000"/>
                    <a:lumOff val="90000"/>
                  </a:schemeClr>
                </a:solidFill>
              </a:rPr>
              <a:t>The SIM800 is a complete Quad-band GSM/GPRS Module which can be embedded easily by customer or hobbyist. SIM900 GSM Module provides an industry-standard interface; the SIM800 delivers GSM/GPRS 850/900/1800/1900MHz performance for voice, SMS, Data with low power consumption. The design of this SIM800 GSM Module is slim and </a:t>
            </a:r>
            <a:r>
              <a:rPr lang="en-US" sz="1800" dirty="0" smtClean="0">
                <a:solidFill>
                  <a:schemeClr val="accent1">
                    <a:lumMod val="10000"/>
                    <a:lumOff val="90000"/>
                  </a:schemeClr>
                </a:solidFill>
              </a:rPr>
              <a:t>compact.</a:t>
            </a:r>
            <a:endParaRPr lang="en-IN" sz="1800" dirty="0" smtClean="0">
              <a:solidFill>
                <a:schemeClr val="accent1">
                  <a:lumMod val="10000"/>
                  <a:lumOff val="90000"/>
                </a:schemeClr>
              </a:solidFill>
            </a:endParaRPr>
          </a:p>
          <a:p>
            <a:r>
              <a:rPr lang="en-IN" sz="1800" dirty="0" smtClean="0">
                <a:solidFill>
                  <a:schemeClr val="accent1">
                    <a:lumMod val="10000"/>
                    <a:lumOff val="90000"/>
                  </a:schemeClr>
                </a:solidFill>
              </a:rPr>
              <a:t>The </a:t>
            </a:r>
            <a:r>
              <a:rPr lang="en-IN" sz="1800" b="1" dirty="0" smtClean="0">
                <a:solidFill>
                  <a:schemeClr val="accent1">
                    <a:lumMod val="10000"/>
                    <a:lumOff val="90000"/>
                  </a:schemeClr>
                </a:solidFill>
              </a:rPr>
              <a:t>Soil Moisture </a:t>
            </a:r>
            <a:r>
              <a:rPr lang="en-IN" sz="1800" dirty="0" smtClean="0">
                <a:solidFill>
                  <a:schemeClr val="accent1">
                    <a:lumMod val="10000"/>
                    <a:lumOff val="90000"/>
                  </a:schemeClr>
                </a:solidFill>
              </a:rPr>
              <a:t>Sensor is used to measure the volumetric water content of soil.</a:t>
            </a:r>
          </a:p>
          <a:p>
            <a:pPr lvl="2"/>
            <a:r>
              <a:rPr lang="en-US" sz="1800" dirty="0" smtClean="0">
                <a:solidFill>
                  <a:schemeClr val="accent1">
                    <a:lumMod val="10000"/>
                    <a:lumOff val="90000"/>
                  </a:schemeClr>
                </a:solidFill>
              </a:rPr>
              <a:t>Range: 0 to 45% volumetric water content in soil (capable of 0 to 100% VWC with alternate calibration) </a:t>
            </a:r>
            <a:endParaRPr lang="en-IN" sz="1800" dirty="0" smtClean="0">
              <a:solidFill>
                <a:schemeClr val="accent1">
                  <a:lumMod val="10000"/>
                  <a:lumOff val="90000"/>
                </a:schemeClr>
              </a:solidFill>
            </a:endParaRPr>
          </a:p>
          <a:p>
            <a:pPr lvl="2"/>
            <a:r>
              <a:rPr lang="en-US" sz="1800" dirty="0" smtClean="0">
                <a:solidFill>
                  <a:schemeClr val="accent1">
                    <a:lumMod val="10000"/>
                    <a:lumOff val="90000"/>
                  </a:schemeClr>
                </a:solidFill>
              </a:rPr>
              <a:t>Accuracy: ±4% typical </a:t>
            </a:r>
            <a:endParaRPr lang="en-IN" sz="1800" dirty="0" smtClean="0">
              <a:solidFill>
                <a:schemeClr val="accent1">
                  <a:lumMod val="10000"/>
                  <a:lumOff val="90000"/>
                </a:schemeClr>
              </a:solidFill>
            </a:endParaRPr>
          </a:p>
          <a:p>
            <a:pPr lvl="2"/>
            <a:r>
              <a:rPr lang="en-US" sz="1800" dirty="0" smtClean="0">
                <a:solidFill>
                  <a:schemeClr val="accent1">
                    <a:lumMod val="10000"/>
                    <a:lumOff val="90000"/>
                  </a:schemeClr>
                </a:solidFill>
              </a:rPr>
              <a:t>Typical Resolution: 0.1%</a:t>
            </a:r>
            <a:endParaRPr lang="en-IN" sz="1800" dirty="0" smtClean="0">
              <a:solidFill>
                <a:schemeClr val="accent1">
                  <a:lumMod val="10000"/>
                  <a:lumOff val="90000"/>
                </a:schemeClr>
              </a:solidFill>
            </a:endParaRPr>
          </a:p>
          <a:p>
            <a:pPr lvl="2"/>
            <a:r>
              <a:rPr lang="en-US" sz="1800" dirty="0" smtClean="0">
                <a:solidFill>
                  <a:schemeClr val="accent1">
                    <a:lumMod val="10000"/>
                    <a:lumOff val="90000"/>
                  </a:schemeClr>
                </a:solidFill>
              </a:rPr>
              <a:t>Power: 3 mA @ 5VDC </a:t>
            </a:r>
            <a:endParaRPr lang="en-IN" sz="1800" dirty="0" smtClean="0">
              <a:solidFill>
                <a:schemeClr val="accent1">
                  <a:lumMod val="10000"/>
                  <a:lumOff val="90000"/>
                </a:schemeClr>
              </a:solidFill>
            </a:endParaRPr>
          </a:p>
          <a:p>
            <a:pPr lvl="2"/>
            <a:r>
              <a:rPr lang="en-US" sz="1800" dirty="0" smtClean="0">
                <a:solidFill>
                  <a:schemeClr val="accent1">
                    <a:lumMod val="10000"/>
                    <a:lumOff val="90000"/>
                  </a:schemeClr>
                </a:solidFill>
              </a:rPr>
              <a:t>Operating temperature: –40°C to +60°C </a:t>
            </a:r>
            <a:endParaRPr lang="en-IN" sz="1800" dirty="0" smtClean="0">
              <a:solidFill>
                <a:schemeClr val="accent1">
                  <a:lumMod val="10000"/>
                  <a:lumOff val="90000"/>
                </a:schemeClr>
              </a:solidFill>
            </a:endParaRPr>
          </a:p>
          <a:p>
            <a:pPr lvl="2"/>
            <a:r>
              <a:rPr lang="en-US" sz="1800" dirty="0" smtClean="0">
                <a:solidFill>
                  <a:schemeClr val="accent1">
                    <a:lumMod val="10000"/>
                    <a:lumOff val="90000"/>
                  </a:schemeClr>
                </a:solidFill>
              </a:rPr>
              <a:t>Dimensions: 8.9 cm × 1.8 cm × 0.7 cm (active sensor length 5 cm) </a:t>
            </a:r>
            <a:endParaRPr lang="en-IN" sz="1800" dirty="0" smtClean="0">
              <a:solidFill>
                <a:schemeClr val="accent1">
                  <a:lumMod val="10000"/>
                  <a:lumOff val="90000"/>
                </a:schemeClr>
              </a:solidFill>
            </a:endParaRPr>
          </a:p>
          <a:p>
            <a:endParaRPr lang="en-IN" dirty="0"/>
          </a:p>
        </p:txBody>
      </p:sp>
    </p:spTree>
    <p:extLst>
      <p:ext uri="{BB962C8B-B14F-4D97-AF65-F5344CB8AC3E}">
        <p14:creationId xmlns:p14="http://schemas.microsoft.com/office/powerpoint/2010/main" xmlns="" val="1009245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952" y="2453815"/>
            <a:ext cx="8534400" cy="1507067"/>
          </a:xfrm>
        </p:spPr>
        <p:txBody>
          <a:bodyPr>
            <a:normAutofit/>
          </a:bodyPr>
          <a:lstStyle/>
          <a:p>
            <a:pPr algn="ctr"/>
            <a:r>
              <a:rPr lang="en-US" sz="4800" dirty="0" smtClean="0"/>
              <a:t>Thank you</a:t>
            </a:r>
            <a:endParaRPr lang="en-IN" sz="4800" dirty="0"/>
          </a:p>
        </p:txBody>
      </p:sp>
    </p:spTree>
    <p:extLst>
      <p:ext uri="{BB962C8B-B14F-4D97-AF65-F5344CB8AC3E}">
        <p14:creationId xmlns:p14="http://schemas.microsoft.com/office/powerpoint/2010/main" xmlns="" val="2921762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74</TotalTime>
  <Words>456</Words>
  <Application>Microsoft Office PowerPoint</Application>
  <PresentationFormat>Custom</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Slice</vt:lpstr>
      <vt:lpstr>Introduction </vt:lpstr>
      <vt:lpstr>Purpose</vt:lpstr>
      <vt:lpstr>System functionality</vt:lpstr>
      <vt:lpstr>Architecture and block diagram</vt:lpstr>
      <vt:lpstr>Continue…</vt:lpstr>
      <vt:lpstr>System components</vt:lpstr>
      <vt:lpstr>Continue…</vt:lpstr>
      <vt:lpstr>Continue…</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No : 3</dc:title>
  <dc:creator>Krishna</dc:creator>
  <cp:lastModifiedBy>Vaghasiya</cp:lastModifiedBy>
  <cp:revision>12</cp:revision>
  <dcterms:created xsi:type="dcterms:W3CDTF">2018-08-30T14:54:27Z</dcterms:created>
  <dcterms:modified xsi:type="dcterms:W3CDTF">2022-11-12T17:27:54Z</dcterms:modified>
</cp:coreProperties>
</file>