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8" r:id="rId2"/>
    <p:sldId id="397" r:id="rId3"/>
    <p:sldId id="392" r:id="rId4"/>
    <p:sldId id="396" r:id="rId5"/>
    <p:sldId id="393" r:id="rId6"/>
    <p:sldId id="394" r:id="rId7"/>
    <p:sldId id="395" r:id="rId8"/>
    <p:sldId id="398" r:id="rId9"/>
    <p:sldId id="375" r:id="rId10"/>
    <p:sldId id="399" r:id="rId11"/>
    <p:sldId id="400" r:id="rId12"/>
    <p:sldId id="401" r:id="rId13"/>
    <p:sldId id="402" r:id="rId14"/>
    <p:sldId id="403" r:id="rId15"/>
    <p:sldId id="404" r:id="rId16"/>
    <p:sldId id="405" r:id="rId17"/>
    <p:sldId id="40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9" autoAdjust="0"/>
    <p:restoredTop sz="99351" autoAdjust="0"/>
  </p:normalViewPr>
  <p:slideViewPr>
    <p:cSldViewPr snapToGrid="0" snapToObjects="1" showGuides="1">
      <p:cViewPr varScale="1">
        <p:scale>
          <a:sx n="110" d="100"/>
          <a:sy n="110" d="100"/>
        </p:scale>
        <p:origin x="496" y="16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5/5/19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5/5/19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5/5/19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5/5/19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5/5/19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5/5/19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5/5/19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5/5/19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aps.org/programs/women/workshops/cuwip.cfm" TargetMode="External"/><Relationship Id="rId7" Type="http://schemas.openxmlformats.org/officeDocument/2006/relationships/hyperlink" Target="https://www.aip.org/diversity-initiatives/team-up-task-force" TargetMode="External"/><Relationship Id="rId2" Type="http://schemas.openxmlformats.org/officeDocument/2006/relationships/hyperlink" Target="http://www.apsbridgeprogram.org/" TargetMode="External"/><Relationship Id="rId1" Type="http://schemas.openxmlformats.org/officeDocument/2006/relationships/slideLayout" Target="../slideLayouts/slideLayout1.xml"/><Relationship Id="rId6" Type="http://schemas.openxmlformats.org/officeDocument/2006/relationships/hyperlink" Target="https://www.aps.org/programs/women/index.cfm" TargetMode="External"/><Relationship Id="rId5" Type="http://schemas.openxmlformats.org/officeDocument/2006/relationships/hyperlink" Target="https://www.aps.org/programs/minorities/nmc/" TargetMode="External"/><Relationship Id="rId4" Type="http://schemas.openxmlformats.org/officeDocument/2006/relationships/hyperlink" Target="https://www.aps.org/programs/education/su4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436528" cy="2000548"/>
          </a:xfrm>
          <a:prstGeom prst="rect">
            <a:avLst/>
          </a:prstGeom>
          <a:noFill/>
        </p:spPr>
        <p:txBody>
          <a:bodyPr wrap="square" rtlCol="0">
            <a:spAutoFit/>
          </a:bodyPr>
          <a:lstStyle/>
          <a:p>
            <a:r>
              <a:rPr lang="en-US" sz="3200" dirty="0">
                <a:latin typeface="Times New Roman"/>
                <a:cs typeface="Times New Roman"/>
              </a:rPr>
              <a:t>Topic:</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6939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Other Resources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4" y="945629"/>
            <a:ext cx="8378766" cy="5632311"/>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APS Bridge Program: </a:t>
            </a:r>
            <a:r>
              <a:rPr lang="en-GB" altLang="en-US" sz="2400" dirty="0">
                <a:latin typeface="Times New Roman" panose="02020603050405020304" pitchFamily="18" charset="0"/>
                <a:cs typeface="Times New Roman" panose="02020603050405020304" pitchFamily="18" charset="0"/>
                <a:hlinkClick r:id="rId2"/>
              </a:rPr>
              <a:t>http://www.apsbridgeprogram.org</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Conference for Undergraduate Women in Physics: </a:t>
            </a:r>
            <a:r>
              <a:rPr lang="en-GB" altLang="en-US" sz="2400" dirty="0">
                <a:latin typeface="Times New Roman" panose="02020603050405020304" pitchFamily="18" charset="0"/>
                <a:cs typeface="Times New Roman" panose="02020603050405020304" pitchFamily="18" charset="0"/>
                <a:hlinkClick r:id="rId3"/>
              </a:rPr>
              <a:t>https://www.aps.org/programs/women/workshops/cuwip.cfm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Step Up 4 Women: </a:t>
            </a:r>
            <a:r>
              <a:rPr lang="en-GB" altLang="en-US" sz="2400" dirty="0">
                <a:latin typeface="Times New Roman" panose="02020603050405020304" pitchFamily="18" charset="0"/>
                <a:cs typeface="Times New Roman" panose="02020603050405020304" pitchFamily="18" charset="0"/>
                <a:hlinkClick r:id="rId4"/>
              </a:rPr>
              <a:t>https://www.aps.org/programs/education/su4w/</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National Mentoring Community: </a:t>
            </a:r>
            <a:r>
              <a:rPr lang="en-GB" altLang="en-US" sz="2400" dirty="0">
                <a:latin typeface="Times New Roman" panose="02020603050405020304" pitchFamily="18" charset="0"/>
                <a:cs typeface="Times New Roman" panose="02020603050405020304" pitchFamily="18" charset="0"/>
                <a:hlinkClick r:id="rId5"/>
              </a:rPr>
              <a:t>https://www.aps.org/programs/minorities/nmc/</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Women in Physics Groups (grants up to $1000): </a:t>
            </a:r>
            <a:r>
              <a:rPr lang="en-GB" altLang="en-US" sz="2400" dirty="0">
                <a:latin typeface="Times New Roman" panose="02020603050405020304" pitchFamily="18" charset="0"/>
                <a:cs typeface="Times New Roman" panose="02020603050405020304" pitchFamily="18" charset="0"/>
                <a:hlinkClick r:id="rId6"/>
              </a:rPr>
              <a:t>https://www.aps.org/programs/women/index.cfm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AIP Team-Up: </a:t>
            </a:r>
            <a:r>
              <a:rPr lang="en-GB" altLang="en-US" sz="2400" dirty="0">
                <a:latin typeface="Times New Roman" panose="02020603050405020304" pitchFamily="18" charset="0"/>
                <a:cs typeface="Times New Roman" panose="02020603050405020304" pitchFamily="18" charset="0"/>
                <a:hlinkClick r:id="rId7"/>
              </a:rPr>
              <a:t>https://www.aip.org/diversity-initiatives/team-up-task-force</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i="1" dirty="0">
                <a:latin typeface="Times New Roman" panose="02020603050405020304" pitchFamily="18" charset="0"/>
                <a:cs typeface="Times New Roman" panose="02020603050405020304" pitchFamily="18" charset="0"/>
              </a:rPr>
              <a:t>Women Don't Ask: The High Cost of Avoiding Negotiation – and Positive Strategies for Change </a:t>
            </a:r>
            <a:r>
              <a:rPr lang="en-GB" altLang="en-US" sz="2400" dirty="0">
                <a:latin typeface="Times New Roman" panose="02020603050405020304" pitchFamily="18" charset="0"/>
                <a:cs typeface="Times New Roman" panose="02020603050405020304" pitchFamily="18" charset="0"/>
              </a:rPr>
              <a:t>(L. Babcock &amp; S. </a:t>
            </a:r>
            <a:r>
              <a:rPr lang="en-GB" altLang="en-US" sz="2400" dirty="0" err="1">
                <a:latin typeface="Times New Roman" panose="02020603050405020304" pitchFamily="18" charset="0"/>
                <a:cs typeface="Times New Roman" panose="02020603050405020304" pitchFamily="18" charset="0"/>
              </a:rPr>
              <a:t>Laschever</a:t>
            </a:r>
            <a:r>
              <a:rPr lang="en-GB"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8867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49353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topics 3 – 9</a:t>
            </a:r>
          </a:p>
        </p:txBody>
      </p:sp>
    </p:spTree>
    <p:extLst>
      <p:ext uri="{BB962C8B-B14F-4D97-AF65-F5344CB8AC3E}">
        <p14:creationId xmlns:p14="http://schemas.microsoft.com/office/powerpoint/2010/main" val="1842295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of 3 students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18512</TotalTime>
  <Words>1349</Words>
  <Application>Microsoft Macintosh PowerPoint</Application>
  <PresentationFormat>On-screen Show (4:3)</PresentationFormat>
  <Paragraphs>170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586</cp:revision>
  <cp:lastPrinted>2018-09-18T15:05:26Z</cp:lastPrinted>
  <dcterms:created xsi:type="dcterms:W3CDTF">2013-06-05T22:34:26Z</dcterms:created>
  <dcterms:modified xsi:type="dcterms:W3CDTF">2019-05-05T23:07:19Z</dcterms:modified>
</cp:coreProperties>
</file>