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368" r:id="rId3"/>
    <p:sldId id="371" r:id="rId4"/>
    <p:sldId id="357" r:id="rId5"/>
    <p:sldId id="372" r:id="rId6"/>
    <p:sldId id="373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Genres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appropriate to the discipline in which they are working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748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genre: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people in professional or academic groups to use particular types of writing to achieve the goals of the group or of people within it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is determined by purpose, and that purpose centers on helping members of a disciplinary or professional community communicate effectively with one another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Understanding of genres and how to write them effectively  participate more successfully in professional communities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professional physics communities and genres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one standard set of rules for physics writing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examples of physics writing genres?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(Discussion)</a:t>
            </a:r>
            <a:endParaRPr lang="en-US" sz="2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2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Guidelines for Learning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approach: Collect, Analyze, Try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samples: examples of specific genre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Analyze samples: writer, audience and purpose of genre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desired outcome for the writer? What level of knowledge do readers have? What is the goal of the writing?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major features of this type of writing that are consistent across examples? Why are they usually present?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features that are different across examples? Why are they different from one to the other?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skills from previous writing experiences are present for writing in the new genre? What skills have to be developed?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Try it!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0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Brainstorming Tips for Analyzing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is the genre typically?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format does this genre typically follow?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is this genre typically organized?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required elements in this genre?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there a lot of jargon used in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audience of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are the sentences typically?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 writers use the first, second, or third person?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other typical stylistic elements?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99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an article of their interest from Physics Today (either online or printed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appropriate to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Word, Open Office, or plain ASCII format; and it should clearly state which article it is an abstract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electronic form before the start of the next class to the instructor via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abstract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654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464</cp:revision>
  <cp:lastPrinted>2016-08-30T14:25:03Z</cp:lastPrinted>
  <dcterms:created xsi:type="dcterms:W3CDTF">2013-06-05T22:34:26Z</dcterms:created>
  <dcterms:modified xsi:type="dcterms:W3CDTF">2018-12-11T18:56:39Z</dcterms:modified>
</cp:coreProperties>
</file>