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385" r:id="rId3"/>
    <p:sldId id="386" r:id="rId4"/>
    <p:sldId id="387" r:id="rId5"/>
    <p:sldId id="388" r:id="rId6"/>
    <p:sldId id="38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4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Oral Presentation Skills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55442-F7D2-E242-B763-95898350127C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271E-009C-3E41-9CD9-DC9C67C6E457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0C814-6400-B145-B934-F4AA86377C55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403E4-B778-C047-9808-1163B722C396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A3C2-4DEB-6C48-9398-D7BDAE41D99B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17937</TotalTime>
  <Words>386</Words>
  <Application>Microsoft Macintosh PowerPoint</Application>
  <PresentationFormat>On-screen Show (4:3)</PresentationFormat>
  <Paragraphs>85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515</cp:revision>
  <cp:lastPrinted>2016-08-30T14:25:03Z</cp:lastPrinted>
  <dcterms:created xsi:type="dcterms:W3CDTF">2013-06-05T22:34:26Z</dcterms:created>
  <dcterms:modified xsi:type="dcterms:W3CDTF">2019-05-05T21:36:42Z</dcterms:modified>
</cp:coreProperties>
</file>