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76" r:id="rId3"/>
    <p:sldId id="38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Article Summary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is presentation style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18058</TotalTime>
  <Words>94</Words>
  <Application>Microsoft Macintosh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520</cp:revision>
  <cp:lastPrinted>2018-09-18T15:05:26Z</cp:lastPrinted>
  <dcterms:created xsi:type="dcterms:W3CDTF">2013-06-05T22:34:26Z</dcterms:created>
  <dcterms:modified xsi:type="dcterms:W3CDTF">2019-05-05T23:11:30Z</dcterms:modified>
</cp:coreProperties>
</file>