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6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Elevator Pitches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2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Elevator Pitch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gives an elevator pitch to their group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cheat sheet may be used (and 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‘presenter’ tells the other group members which role they are playing (representatives from a university, company,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other group members provide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3743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18175</TotalTime>
  <Words>101</Words>
  <Application>Microsoft Macintosh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533</cp:revision>
  <cp:lastPrinted>2018-09-18T15:05:26Z</cp:lastPrinted>
  <dcterms:created xsi:type="dcterms:W3CDTF">2013-06-05T22:34:26Z</dcterms:created>
  <dcterms:modified xsi:type="dcterms:W3CDTF">2019-05-05T23:11:44Z</dcterms:modified>
</cp:coreProperties>
</file>