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8" r:id="rId2"/>
    <p:sldId id="411" r:id="rId3"/>
    <p:sldId id="412" r:id="rId4"/>
    <p:sldId id="410" r:id="rId5"/>
    <p:sldId id="408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176" autoAdjust="0"/>
    <p:restoredTop sz="99351" autoAdjust="0"/>
  </p:normalViewPr>
  <p:slideViewPr>
    <p:cSldViewPr snapToGrid="0" snapToObjects="1" showGuides="1">
      <p:cViewPr varScale="1">
        <p:scale>
          <a:sx n="110" d="100"/>
          <a:sy n="110" d="100"/>
        </p:scale>
        <p:origin x="496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3" d="100"/>
          <a:sy n="63" d="100"/>
        </p:scale>
        <p:origin x="-2672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4322AF-E05B-7249-906C-FBAC6154C037}" type="datetimeFigureOut">
              <a:rPr lang="en-US" smtClean="0"/>
              <a:t>5/5/19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37DF0-32A6-CD4A-B31D-FA7FCEDB6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9708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A43BE5-3BD4-F642-8751-88A31D8D6D13}" type="datetimeFigureOut">
              <a:rPr lang="en-US" smtClean="0"/>
              <a:pPr/>
              <a:t>5/5/19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613D5C-1A2E-504E-91F4-50C2CE3AAE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4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A07ED1-8BF6-4690-A37B-BD30FC20E01F}" type="slidenum">
              <a:rPr lang="en-US" smtClean="0">
                <a:ea typeface="MS PGothic" pitchFamily="34" charset="-128"/>
              </a:rPr>
              <a:pPr/>
              <a:t>1</a:t>
            </a:fld>
            <a:endParaRPr lang="en-US">
              <a:ea typeface="MS PGothic" pitchFamily="34" charset="-128"/>
            </a:endParaRPr>
          </a:p>
        </p:txBody>
      </p:sp>
      <p:sp>
        <p:nvSpPr>
          <p:cNvPr id="5734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5/5/19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5/5/19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5/5/19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5/5/19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5/5/19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5/5/19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5/5/19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5/5/19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5/5/19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5/5/19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5/5/19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A2B0E-4818-9849-9CF1-1031FD4E1DAB}" type="datetimeFigureOut">
              <a:rPr lang="en-US" smtClean="0"/>
              <a:pPr/>
              <a:t>5/5/19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96997" y="664253"/>
            <a:ext cx="47500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latin typeface="Times New Roman"/>
                <a:cs typeface="Times New Roman"/>
              </a:rPr>
              <a:t>Physics Capstone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2088" y="3711629"/>
            <a:ext cx="74365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/>
                <a:cs typeface="Times New Roman"/>
              </a:rPr>
              <a:t>Topic:</a:t>
            </a:r>
          </a:p>
          <a:p>
            <a:pPr marL="568325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/>
                <a:cs typeface="Times New Roman"/>
              </a:rPr>
              <a:t>Written Summary of Research Article</a:t>
            </a:r>
          </a:p>
        </p:txBody>
      </p:sp>
    </p:spTree>
  </p:cSld>
  <p:clrMapOvr>
    <a:masterClrMapping/>
  </p:clrMapOvr>
  <p:transition>
    <p:sndAc>
      <p:endSnd/>
    </p:sndAc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643657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Written Summary of Research Article</a:t>
            </a:r>
            <a:endParaRPr lang="en-US" sz="2400" b="1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8A97EC-2834-8447-A6B8-2F5335C4C2C1}"/>
              </a:ext>
            </a:extLst>
          </p:cNvPr>
          <p:cNvSpPr txBox="1"/>
          <p:nvPr/>
        </p:nvSpPr>
        <p:spPr>
          <a:xfrm>
            <a:off x="539603" y="945629"/>
            <a:ext cx="8450017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Summary of research article related to students’ research topic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300 – 400 words (strict minimum &amp; maximum)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Audience: students in this class </a:t>
            </a: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Wingdings" pitchFamily="2" charset="2"/>
              </a:rPr>
              <a:t> peer review (two rounds)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Think about CAT (Collect, Analyze, Try)</a:t>
            </a:r>
            <a:endParaRPr lang="en-US" sz="2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  <a:sym typeface="Wingdings" pitchFamily="2" charset="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To be written in </a:t>
            </a:r>
            <a:r>
              <a:rPr lang="en-US" sz="2200" dirty="0" err="1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LaTeX</a:t>
            </a: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and submitted in electronic form, both </a:t>
            </a:r>
            <a:r>
              <a:rPr lang="en-US" sz="2200" dirty="0" err="1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tex</a:t>
            </a: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and pdf, via e-mail before the start of the next class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Every student should bring a print-out of the summary to class</a:t>
            </a:r>
          </a:p>
        </p:txBody>
      </p:sp>
    </p:spTree>
    <p:extLst>
      <p:ext uri="{BB962C8B-B14F-4D97-AF65-F5344CB8AC3E}">
        <p14:creationId xmlns:p14="http://schemas.microsoft.com/office/powerpoint/2010/main" val="2209882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574176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Why Peer Review?  </a:t>
            </a: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(</a:t>
            </a:r>
            <a:r>
              <a:rPr lang="en-US" sz="2400" i="1" dirty="0">
                <a:solidFill>
                  <a:prstClr val="black"/>
                </a:solidFill>
                <a:latin typeface="Times New Roman"/>
                <a:cs typeface="Times New Roman"/>
              </a:rPr>
              <a:t>Class discussion</a:t>
            </a: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)</a:t>
            </a:r>
            <a:endParaRPr lang="en-US" sz="2400" b="1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8A97EC-2834-8447-A6B8-2F5335C4C2C1}"/>
              </a:ext>
            </a:extLst>
          </p:cNvPr>
          <p:cNvSpPr txBox="1"/>
          <p:nvPr/>
        </p:nvSpPr>
        <p:spPr>
          <a:xfrm>
            <a:off x="539603" y="945629"/>
            <a:ext cx="845001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Various perspectives on the same text or presentation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Bounce off ideas with various people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Identify possible strengths and weaknesses in writing/presenting</a:t>
            </a:r>
          </a:p>
          <a:p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Encourage critical reading/listening of other people’s work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Encourage critical reading/listening of one own’s work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Develop strategies for self-critique in writing/presenting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Find people who can help you moving forward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5896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383701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Peer Review Activities</a:t>
            </a:r>
            <a:endParaRPr lang="en-US" sz="2400" b="1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8A97EC-2834-8447-A6B8-2F5335C4C2C1}"/>
              </a:ext>
            </a:extLst>
          </p:cNvPr>
          <p:cNvSpPr txBox="1"/>
          <p:nvPr/>
        </p:nvSpPr>
        <p:spPr>
          <a:xfrm>
            <a:off x="539603" y="945629"/>
            <a:ext cx="845001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Read the entire summary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Discuss if the summary meets the expectations of the genre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Identify &amp; discuss what is most important, interesting or striking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Identify &amp; discuss what is almost but not quite said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Discuss the strengths &amp; weaknesses based on the rubric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Feedback should always be constructive!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 down notes on the discussion and give the sheet to the instructor (</a:t>
            </a:r>
            <a:r>
              <a:rPr lang="en-US" sz="24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an in-class activity grade</a:t>
            </a: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59132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604210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Rubric Items for Written Summary</a:t>
            </a:r>
            <a:endParaRPr lang="en-US" sz="2400" b="1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8A97EC-2834-8447-A6B8-2F5335C4C2C1}"/>
              </a:ext>
            </a:extLst>
          </p:cNvPr>
          <p:cNvSpPr txBox="1"/>
          <p:nvPr/>
        </p:nvSpPr>
        <p:spPr>
          <a:xfrm>
            <a:off x="539603" y="945629"/>
            <a:ext cx="8450017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Content: grasp of physics behind the research in the paper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Motivation: grasp of context and motivation behind the research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Subject Knowledge: confident and focused writing, holding the reader’s attention; relevant details enrich writing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Organization: strong beginning, middle and end, with clear transitions and focused closure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Referencing: internal and external referencing effective and complete, using proper standards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Vocabulary: effective and engaging word choice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Voice: distinct, writing is well adapted to the audience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Fluency: variety of sentence structure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Conventions: consistent, effective and creative use of spelling</a:t>
            </a:r>
            <a:endParaRPr lang="en-US" sz="2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5674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0000FF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Times New Roman"/>
            <a:cs typeface="Times New Roman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18297</TotalTime>
  <Words>337</Words>
  <Application>Microsoft Macintosh PowerPoint</Application>
  <PresentationFormat>On-screen Show (4:3)</PresentationFormat>
  <Paragraphs>49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MS Mincho</vt:lpstr>
      <vt:lpstr>MS PGothic</vt:lpstr>
      <vt:lpstr>Arial</vt:lpstr>
      <vt:lpstr>Calibri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Bethany Cobb</dc:creator>
  <cp:lastModifiedBy>Microsoft Office User</cp:lastModifiedBy>
  <cp:revision>564</cp:revision>
  <cp:lastPrinted>2018-09-18T15:05:26Z</cp:lastPrinted>
  <dcterms:created xsi:type="dcterms:W3CDTF">2013-06-05T22:34:26Z</dcterms:created>
  <dcterms:modified xsi:type="dcterms:W3CDTF">2019-05-05T23:29:31Z</dcterms:modified>
</cp:coreProperties>
</file>