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409" r:id="rId3"/>
    <p:sldId id="411" r:id="rId4"/>
    <p:sldId id="41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9" autoAdjust="0"/>
    <p:restoredTop sz="9935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2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7" y="3711629"/>
            <a:ext cx="80746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CV/Resume &amp; Cover Letter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2093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CV/Resume &amp; Cover Letter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1374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a job ad, company, organization, university, summer program, etc. that they want to apply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 CV/resume and a cover letter for that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resources from the GW Center for Career Services, e.g. Resume Writing Guide and Cover Letter Writing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CV/resume and cover letter should be submitted in editable Word, Open Office,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or plain ASCII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CV/resume and cover letter should be submitted in electronic form before the start of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two print-outs of the CV/resume and cover letter to the next class for peer review</a:t>
            </a:r>
          </a:p>
        </p:txBody>
      </p:sp>
    </p:spTree>
    <p:extLst>
      <p:ext uri="{BB962C8B-B14F-4D97-AF65-F5344CB8AC3E}">
        <p14:creationId xmlns:p14="http://schemas.microsoft.com/office/powerpoint/2010/main" val="1063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741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Why Peer Review?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Various perspectives on the same text or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Bounce off ideas with various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possible strengths and weaknesses in writing/presenting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other people’s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one own’s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 strategies for self-critique in writing/presenting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Find people who can help you moving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CV/resume and cover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they meet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5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18468</TotalTime>
  <Words>288</Words>
  <Application>Microsoft Macintosh PowerPoint</Application>
  <PresentationFormat>On-screen Show (4:3)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599</cp:revision>
  <cp:lastPrinted>2018-09-18T15:05:26Z</cp:lastPrinted>
  <dcterms:created xsi:type="dcterms:W3CDTF">2013-06-05T22:34:26Z</dcterms:created>
  <dcterms:modified xsi:type="dcterms:W3CDTF">2019-05-05T23:15:56Z</dcterms:modified>
</cp:coreProperties>
</file>