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7" r:id="rId3"/>
    <p:sldId id="40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63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Written Summaries &amp; Presentations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presentation on research article (part 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three classes: presentations on research articles</a:t>
            </a:r>
          </a:p>
        </p:txBody>
      </p:sp>
    </p:spTree>
    <p:extLst>
      <p:ext uri="{BB962C8B-B14F-4D97-AF65-F5344CB8AC3E}">
        <p14:creationId xmlns:p14="http://schemas.microsoft.com/office/powerpoint/2010/main" val="418534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98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Presentation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answering all questions with explanations and elaboration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information in logical, interesting sequence which audience can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Communication Aids: strongly enhance presentation; font of visuals is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Elocution: clear voice and precise pronunciation of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Body Language: good position/posture; movements seem fluid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Eye Contact: holding attention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Enthusiasm: strong, positive feeling about topic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8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18365</TotalTime>
  <Words>162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564</cp:revision>
  <cp:lastPrinted>2018-09-18T15:05:26Z</cp:lastPrinted>
  <dcterms:created xsi:type="dcterms:W3CDTF">2013-06-05T22:34:26Z</dcterms:created>
  <dcterms:modified xsi:type="dcterms:W3CDTF">2018-12-11T20:20:24Z</dcterms:modified>
</cp:coreProperties>
</file>