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390" r:id="rId3"/>
    <p:sldId id="377" r:id="rId4"/>
    <p:sldId id="378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14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8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latex/learn/free-online-introduction-to-latex-part-2" TargetMode="External"/><Relationship Id="rId2" Type="http://schemas.openxmlformats.org/officeDocument/2006/relationships/hyperlink" Target="https://www.overleaf.com/latex/learn/free-online-introduction-to-latex-part-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overleaf.com/latex/learn/free-online-introduction-to-latex-part-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#6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Feedback on Peer Review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Introduction to </a:t>
            </a:r>
            <a:r>
              <a:rPr lang="en-US" sz="3200" dirty="0" err="1">
                <a:latin typeface="Times New Roman"/>
                <a:cs typeface="Times New Roman"/>
              </a:rPr>
              <a:t>LaTeX</a:t>
            </a:r>
            <a:endParaRPr lang="en-US" sz="3200" dirty="0">
              <a:latin typeface="Times New Roman"/>
              <a:cs typeface="Times New Roman"/>
            </a:endParaRP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Oral Presentations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0006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Introduction to Presentations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Objective = communication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Key ingredient = preparation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Limitation is important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less = more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Anyone can give a decent talk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Avoid common mistakes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Enjoy your talk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Otherwise the audience will not enjoy it</a:t>
            </a:r>
          </a:p>
        </p:txBody>
      </p:sp>
    </p:spTree>
    <p:extLst>
      <p:ext uri="{BB962C8B-B14F-4D97-AF65-F5344CB8AC3E}">
        <p14:creationId xmlns:p14="http://schemas.microsoft.com/office/powerpoint/2010/main" val="285616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0386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Preparation for presentations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Know who is in the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do they already know?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do they want to learn?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Determine the take-away point of the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do you want the audience to remember?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this point several times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Stick to the maximum duration of the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Time your presentation when you practice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Check that your slides are readable in a big room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Practice with and without an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Ask for feedback on all aspects of the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Include a round of questions while practicing</a:t>
            </a:r>
          </a:p>
        </p:txBody>
      </p:sp>
    </p:spTree>
    <p:extLst>
      <p:ext uri="{BB962C8B-B14F-4D97-AF65-F5344CB8AC3E}">
        <p14:creationId xmlns:p14="http://schemas.microsoft.com/office/powerpoint/2010/main" val="373745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5317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Presentation Purpose &amp; 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Purpose: teach the audience something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Keep in mind: audience is not homogeneous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 critical of the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Have a clear message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Everything should support the message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Research presentations are advertisements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 appropriately to the genre &amp; environment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Structure of research presentations: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Introduction of yourself and collaborators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Start with conclusions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Introduce the topic &amp; build the case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End with conclusions</a:t>
            </a:r>
          </a:p>
        </p:txBody>
      </p:sp>
    </p:spTree>
    <p:extLst>
      <p:ext uri="{BB962C8B-B14F-4D97-AF65-F5344CB8AC3E}">
        <p14:creationId xmlns:p14="http://schemas.microsoft.com/office/powerpoint/2010/main" val="381769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3100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Presentation Slides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Limit the number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Minimum: ~1-2 minutes per slide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sure everything is readable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This includes text, figures &amp; 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Keep slides simple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Some text is needed, but stick to key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Everything should support the message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Need to explain figures, tables &amp; equations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May need custom figures, tables &amp; equations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Think carefully about color schemes &amp; backgrounds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Keep color blindness in mind</a:t>
            </a:r>
          </a:p>
        </p:txBody>
      </p:sp>
    </p:spTree>
    <p:extLst>
      <p:ext uri="{BB962C8B-B14F-4D97-AF65-F5344CB8AC3E}">
        <p14:creationId xmlns:p14="http://schemas.microsoft.com/office/powerpoint/2010/main" val="48060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160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Presentation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Speak loudly, slowly, with variation &amp; articulation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 aware of non-native speakers in the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Show enthusiasm &amp; confidence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Strong position &amp; posture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eye contact with audience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Use gestures to your advantage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Enhance the presentation, but with moderation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Practice, practice, practice!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0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5704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Paper Abstract &amp; Oral Summary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23369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Improve the abstract of a Physics Today article, based on the peer review feedback received in the last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Abstract should be submitted in two formats: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editable Word, Open Office, or plain ASCII format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pdf-file generated with </a:t>
            </a:r>
            <a:r>
              <a:rPr lang="en-US" sz="22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Abstract should be submitted electronically before the start of the next class to the instructor via e-mail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</a:p>
          <a:p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prepares an oral summary of the same Physics Today article, which will be presented in the next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maximum duration of the oral summary is 2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Cheat sheet with bullet points may be used (no slides)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AC658D-4F5F-124E-9483-BABC5E601FF9}"/>
              </a:ext>
            </a:extLst>
          </p:cNvPr>
          <p:cNvCxnSpPr>
            <a:cxnSpLocks/>
          </p:cNvCxnSpPr>
          <p:nvPr/>
        </p:nvCxnSpPr>
        <p:spPr>
          <a:xfrm>
            <a:off x="1097280" y="4124704"/>
            <a:ext cx="6860858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87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4016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Feedback on Peer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Genre: an abstract is not a summary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If not sure about genre: CAT (Collect, Analyze, Try)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Abstract should be appealing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Follow structure provided for the peer review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Providing peer review: think carefully about weaknesses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Provide feedback on genre, not just grammar</a:t>
            </a:r>
          </a:p>
        </p:txBody>
      </p:sp>
    </p:spTree>
    <p:extLst>
      <p:ext uri="{BB962C8B-B14F-4D97-AF65-F5344CB8AC3E}">
        <p14:creationId xmlns:p14="http://schemas.microsoft.com/office/powerpoint/2010/main" val="203881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9030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Introduction to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high-quality typesetting system for scientific documents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Document preparation: use plain text instead of formatted text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Separation of presentation from content: authors focus on content, while the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system takes care of layout/formatting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Created by scientists, for scientists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Free software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licence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Project Public License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Available on most operating systems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Many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packages; also online versions, e.g. Overleaf</a:t>
            </a:r>
          </a:p>
        </p:txBody>
      </p:sp>
    </p:spTree>
    <p:extLst>
      <p:ext uri="{BB962C8B-B14F-4D97-AF65-F5344CB8AC3E}">
        <p14:creationId xmlns:p14="http://schemas.microsoft.com/office/powerpoint/2010/main" val="70586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3361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 on Overleaf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Basic introduction:</a:t>
            </a:r>
          </a:p>
          <a:p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https://www.overleaf.com/latex/learn/free-online-introduction-to-latex-part-1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Structured documents:</a:t>
            </a:r>
          </a:p>
          <a:p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3"/>
              </a:rPr>
              <a:t>https://www.overleaf.com/latex/learn/free-online-introduction-to-latex-part-2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Presentations:</a:t>
            </a:r>
          </a:p>
          <a:p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4"/>
              </a:rPr>
              <a:t>https://www.overleaf.com/latex/learn/free-online-introduction-to-latex-part-3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In-class demo in Overleaf</a:t>
            </a:r>
          </a:p>
        </p:txBody>
      </p:sp>
    </p:spTree>
    <p:extLst>
      <p:ext uri="{BB962C8B-B14F-4D97-AF65-F5344CB8AC3E}">
        <p14:creationId xmlns:p14="http://schemas.microsoft.com/office/powerpoint/2010/main" val="165150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777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Getting Started with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Write document in plain text, with commands describing structure/formatting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produces formatted document by compiling (done automatically in Overleaf)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Commands start with a backslash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document starts with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documentclass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command; argument (in curly brackets) tells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what kind of document to create, e.g.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documentclass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{article}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All document content should be between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\begin{document}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\end{document}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Comments: percentage sign, without a backslash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Check for errors/warnings and fix them</a:t>
            </a:r>
          </a:p>
        </p:txBody>
      </p:sp>
    </p:spTree>
    <p:extLst>
      <p:ext uri="{BB962C8B-B14F-4D97-AF65-F5344CB8AC3E}">
        <p14:creationId xmlns:p14="http://schemas.microsoft.com/office/powerpoint/2010/main" val="300660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954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Mathematics in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is great for typesetting math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Dollar signs are used to mark mathematics in text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Dollar signs always come in pairs: one to begin and one to end the mathematical expression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Equations can be displayed on their own line using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\begin{equation}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\end{equation}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Carets indicate superscripts, and underscores indicate subscripts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Curly brackets group subscripts and superscripts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Commands for common math notation and Greek letters</a:t>
            </a:r>
          </a:p>
        </p:txBody>
      </p:sp>
    </p:spTree>
    <p:extLst>
      <p:ext uri="{BB962C8B-B14F-4D97-AF65-F5344CB8AC3E}">
        <p14:creationId xmlns:p14="http://schemas.microsoft.com/office/powerpoint/2010/main" val="8281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1386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Environments in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equation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is an environment in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\begin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\end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can be used to create different environments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itemize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list with bullet points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enumerate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numbered list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Many commands and environments standard in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Libraries of more commands and environments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packages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Load package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usepackage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command before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\begin{document}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Example package: 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amsmath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for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align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environment</a:t>
            </a:r>
            <a:endParaRPr lang="en-US" sz="24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12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53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Structured Documents in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\title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\author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before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\begin{document}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maketitle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after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\begin{document}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abstract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environment for making an abstract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section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subsection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for making those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\label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for labels 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\ref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for cross-references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eqref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for referencing equations in 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amsmath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figure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environment 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includegraphics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for figures, using the 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graphicx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package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tabular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environment for tables, using the 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tabularx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package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Captions for figures and tables with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\caption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Square brackets for optional arguments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9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2113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Bibliographies in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bibTeX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for compiling the bibliography / reference list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.bib file in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bibTeX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database format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Most reference managers can export to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bibTeX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format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Define a key for a certain paper in the .bib file and refer to that in the main .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file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natbib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package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citet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citep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in main text</a:t>
            </a:r>
            <a:endParaRPr lang="en-US" sz="24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Reference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\bibliography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just before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\end{document}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specify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bibliographystyle</a:t>
            </a:r>
            <a:endParaRPr lang="en-US" sz="24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9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17934</TotalTime>
  <Words>974</Words>
  <Application>Microsoft Macintosh PowerPoint</Application>
  <PresentationFormat>On-screen Show (4:3)</PresentationFormat>
  <Paragraphs>207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MS Mincho</vt:lpstr>
      <vt:lpstr>MS PGothic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510</cp:revision>
  <cp:lastPrinted>2016-08-30T14:25:03Z</cp:lastPrinted>
  <dcterms:created xsi:type="dcterms:W3CDTF">2013-06-05T22:34:26Z</dcterms:created>
  <dcterms:modified xsi:type="dcterms:W3CDTF">2018-12-11T19:23:48Z</dcterms:modified>
</cp:coreProperties>
</file>