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37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0" autoAdjust="0"/>
    <p:restoredTop sz="99351" autoAdjust="0"/>
  </p:normalViewPr>
  <p:slideViewPr>
    <p:cSldViewPr snapToGrid="0" snapToObjects="1" showGuides="1">
      <p:cViewPr varScale="1">
        <p:scale>
          <a:sx n="84" d="100"/>
          <a:sy n="84" d="100"/>
        </p:scale>
        <p:origin x="7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#5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Peer Review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Faculty Presentations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8584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Peer Review of a Paper Abstract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activity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5179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the strengths and weaknesses of a text, for the purpose of improving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Feedback should always be constructive!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Read your peer’s abstract and answer the following questions:</a:t>
            </a:r>
          </a:p>
          <a:p>
            <a:pPr marL="804672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Does the abstract’s audience match the audience of the journal?</a:t>
            </a:r>
          </a:p>
          <a:p>
            <a:pPr marL="804672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the abstract’s length, organization and format match the genre?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your peer’s abstract again and point out one/two strengths and one/two weaknesses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 your feedback with your peer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down notes on the discussion and give the sheet to the instructor (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 in-class activity grade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Improvements will be made as part of next week’s homework</a:t>
            </a:r>
          </a:p>
        </p:txBody>
      </p:sp>
    </p:spTree>
    <p:extLst>
      <p:ext uri="{BB962C8B-B14F-4D97-AF65-F5344CB8AC3E}">
        <p14:creationId xmlns:p14="http://schemas.microsoft.com/office/powerpoint/2010/main" val="136031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17505</TotalTime>
  <Words>127</Words>
  <Application>Microsoft Macintosh PowerPoint</Application>
  <PresentationFormat>On-screen Show (4:3)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MS Mincho</vt:lpstr>
      <vt:lpstr>MS PGothic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474</cp:revision>
  <cp:lastPrinted>2016-08-30T14:25:03Z</cp:lastPrinted>
  <dcterms:created xsi:type="dcterms:W3CDTF">2013-06-05T22:34:26Z</dcterms:created>
  <dcterms:modified xsi:type="dcterms:W3CDTF">2018-12-11T17:00:53Z</dcterms:modified>
</cp:coreProperties>
</file>