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413" r:id="rId3"/>
    <p:sldId id="414" r:id="rId4"/>
    <p:sldId id="41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42" autoAdjust="0"/>
    <p:restoredTop sz="99351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7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Topic: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Writing a Press Release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5457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Press Release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 &amp; 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5052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Interview another student about the article they wrote a summary for earlier in the semester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Based on this interview, write an exciting and easily accessible press release or general-audience article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Submit this press release in editable format before the next class</a:t>
            </a:r>
          </a:p>
          <a:p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Also due before the next class: revision of proposal abstract, based on panel review</a:t>
            </a:r>
          </a:p>
        </p:txBody>
      </p:sp>
    </p:spTree>
    <p:extLst>
      <p:ext uri="{BB962C8B-B14F-4D97-AF65-F5344CB8AC3E}">
        <p14:creationId xmlns:p14="http://schemas.microsoft.com/office/powerpoint/2010/main" val="114910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2413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Press Release Guidelines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5052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Use a writing style that is appealing and appropriate for a general, non-scientific audience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Include an appealing title that excites a general audience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it very clear what the broader impact of the research 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Explain technical aspects in layperson terms and avoid technicalities that are too detailed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Use analogies to every-day life experiences</a:t>
            </a:r>
          </a:p>
          <a:p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Include quotes from the people you are interviewing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Add some nice pictures or artist impressions to illustrate the main points</a:t>
            </a:r>
          </a:p>
        </p:txBody>
      </p:sp>
    </p:spTree>
    <p:extLst>
      <p:ext uri="{BB962C8B-B14F-4D97-AF65-F5344CB8AC3E}">
        <p14:creationId xmlns:p14="http://schemas.microsoft.com/office/powerpoint/2010/main" val="420939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2443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Press Releases Review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50524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all press releases one-by-one as a group, keeping in mind that they are targeted at a general, non-scientific audience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All students (except for the researcher and journalist) comment on the following: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 writing style appealing and appropriate?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there an appealing and exciting title?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it clear what the broader impact is?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Does it include common elements, such as quotes from researchers and illustrations of the main points?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researcher comments on any points that are not completely correct and suggests possible rewording.</a:t>
            </a:r>
          </a:p>
          <a:p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journalist submits a revised version of their press release before the next class</a:t>
            </a:r>
          </a:p>
        </p:txBody>
      </p:sp>
    </p:spTree>
    <p:extLst>
      <p:ext uri="{BB962C8B-B14F-4D97-AF65-F5344CB8AC3E}">
        <p14:creationId xmlns:p14="http://schemas.microsoft.com/office/powerpoint/2010/main" val="268808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18477</TotalTime>
  <Words>270</Words>
  <Application>Microsoft Macintosh PowerPoint</Application>
  <PresentationFormat>On-screen Show (4:3)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603</cp:revision>
  <cp:lastPrinted>2018-09-18T15:05:26Z</cp:lastPrinted>
  <dcterms:created xsi:type="dcterms:W3CDTF">2013-06-05T22:34:26Z</dcterms:created>
  <dcterms:modified xsi:type="dcterms:W3CDTF">2021-01-24T22:11:07Z</dcterms:modified>
</cp:coreProperties>
</file>