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1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89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Project Abstract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abstract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send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1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18352</TotalTime>
  <Words>84</Words>
  <Application>Microsoft Macintosh PowerPoint</Application>
  <PresentationFormat>On-screen Show (4:3)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569</cp:revision>
  <cp:lastPrinted>2018-09-18T15:05:26Z</cp:lastPrinted>
  <dcterms:created xsi:type="dcterms:W3CDTF">2013-06-05T22:34:26Z</dcterms:created>
  <dcterms:modified xsi:type="dcterms:W3CDTF">2021-01-24T22:12:24Z</dcterms:modified>
</cp:coreProperties>
</file>