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0" r:id="rId3"/>
    <p:sldId id="411" r:id="rId4"/>
    <p:sldId id="412" r:id="rId5"/>
    <p:sldId id="413" r:id="rId6"/>
    <p:sldId id="414" r:id="rId7"/>
    <p:sldId id="3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#20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 to Proposal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41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Why Peer Review?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perspectives on the same text or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Bounce off ideas with various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possible strengths and weaknesses in writing/presenting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other people’s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one own’s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strategies for self-critique in writing/presenting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people who can help you 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3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345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When Does One Write a Proposal?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7918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funding/support for a group and/or effort: people, machines, materials, software,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time to do an experiment, observations,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computing time on a large computational facility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build large instrumentation, labs, etc.</a:t>
            </a: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89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Proposals &amp; Their Review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(Merriam-Webster): an act of putting forward or stating something for consideration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(in this context): request with all information presented in a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persuasive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reviewers usually have a lot of proposals to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Persuasive  there is usually a lot of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deadlines, others are continuing or impromptu  look for the right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one reviewer, others have a panel of reviewers  think about your audience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88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Proposals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different types of research proposals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Success rates can be very low, sometimes only a few percent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do not get discouraged, and keep submitting them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Carefully read a proposal solicitation (sometimes including review criteria) before writing a proposal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Consider all possible boundary conditions before writing a 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Review panels differ between organizations, proposal calls, years/semesters,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Critically read the feedback from reviewers, and use it to improve future proposals</a:t>
            </a:r>
          </a:p>
        </p:txBody>
      </p:sp>
    </p:spTree>
    <p:extLst>
      <p:ext uri="{BB962C8B-B14F-4D97-AF65-F5344CB8AC3E}">
        <p14:creationId xmlns:p14="http://schemas.microsoft.com/office/powerpoint/2010/main" val="36020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opportunity to work on the abstract in class this Thursday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7395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18940</TotalTime>
  <Words>529</Words>
  <Application>Microsoft Macintosh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592</cp:revision>
  <cp:lastPrinted>2018-09-18T15:05:26Z</cp:lastPrinted>
  <dcterms:created xsi:type="dcterms:W3CDTF">2013-06-05T22:34:26Z</dcterms:created>
  <dcterms:modified xsi:type="dcterms:W3CDTF">2018-12-11T20:43:05Z</dcterms:modified>
</cp:coreProperties>
</file>